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96" r:id="rId2"/>
    <p:sldId id="397" r:id="rId3"/>
    <p:sldId id="398" r:id="rId4"/>
    <p:sldId id="399" r:id="rId5"/>
    <p:sldId id="400" r:id="rId6"/>
    <p:sldId id="401" r:id="rId7"/>
    <p:sldId id="402" r:id="rId8"/>
    <p:sldId id="404" r:id="rId9"/>
    <p:sldId id="403" r:id="rId10"/>
    <p:sldId id="405" r:id="rId11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DC0"/>
    <a:srgbClr val="E9F2CC"/>
    <a:srgbClr val="FFF6CC"/>
    <a:srgbClr val="D9F2F5"/>
    <a:srgbClr val="FEE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987" autoAdjust="0"/>
  </p:normalViewPr>
  <p:slideViewPr>
    <p:cSldViewPr snapToGrid="0" showGuides="1">
      <p:cViewPr varScale="1">
        <p:scale>
          <a:sx n="78" d="100"/>
          <a:sy n="78" d="100"/>
        </p:scale>
        <p:origin x="120" y="642"/>
      </p:cViewPr>
      <p:guideLst>
        <p:guide orient="horz" pos="3113"/>
        <p:guide pos="3840"/>
      </p:guideLst>
    </p:cSldViewPr>
  </p:slideViewPr>
  <p:outlineViewPr>
    <p:cViewPr>
      <p:scale>
        <a:sx n="33" d="100"/>
        <a:sy n="33" d="100"/>
      </p:scale>
      <p:origin x="0" y="-536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4BC37-5DEC-4885-98FF-E8C35BB9BABA}" type="datetimeFigureOut">
              <a:rPr lang="en-BE" smtClean="0"/>
              <a:t>03/12/2021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D6677-1FEA-464A-9B60-EFEE6254C37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3099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EDC462-1673-435E-B4AE-05A765B62D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27982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grpSp>
        <p:nvGrpSpPr>
          <p:cNvPr id="1142" name="Group 1141">
            <a:extLst>
              <a:ext uri="{FF2B5EF4-FFF2-40B4-BE49-F238E27FC236}">
                <a16:creationId xmlns:a16="http://schemas.microsoft.com/office/drawing/2014/main" id="{F973545E-DC3A-4340-BC71-73811D3C55A4}"/>
              </a:ext>
            </a:extLst>
          </p:cNvPr>
          <p:cNvGrpSpPr/>
          <p:nvPr userDrawn="1"/>
        </p:nvGrpSpPr>
        <p:grpSpPr>
          <a:xfrm>
            <a:off x="4038600" y="0"/>
            <a:ext cx="8177213" cy="6858000"/>
            <a:chOff x="4038600" y="0"/>
            <a:chExt cx="8177213" cy="6858000"/>
          </a:xfrm>
        </p:grpSpPr>
        <p:sp>
          <p:nvSpPr>
            <p:cNvPr id="52" name="AutoShape 49">
              <a:extLst>
                <a:ext uri="{FF2B5EF4-FFF2-40B4-BE49-F238E27FC236}">
                  <a16:creationId xmlns:a16="http://schemas.microsoft.com/office/drawing/2014/main" id="{D1A3A9E4-4538-4424-837D-09FB1E58959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038600" y="0"/>
              <a:ext cx="81772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E5689166-7B93-4AA3-923C-36C3E068D1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975" y="5438775"/>
              <a:ext cx="798513" cy="695325"/>
            </a:xfrm>
            <a:custGeom>
              <a:avLst/>
              <a:gdLst>
                <a:gd name="T0" fmla="*/ 252 w 503"/>
                <a:gd name="T1" fmla="*/ 438 h 438"/>
                <a:gd name="T2" fmla="*/ 503 w 503"/>
                <a:gd name="T3" fmla="*/ 0 h 438"/>
                <a:gd name="T4" fmla="*/ 0 w 503"/>
                <a:gd name="T5" fmla="*/ 0 h 438"/>
                <a:gd name="T6" fmla="*/ 252 w 503"/>
                <a:gd name="T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3" h="438">
                  <a:moveTo>
                    <a:pt x="252" y="438"/>
                  </a:moveTo>
                  <a:lnTo>
                    <a:pt x="503" y="0"/>
                  </a:lnTo>
                  <a:lnTo>
                    <a:pt x="0" y="0"/>
                  </a:lnTo>
                  <a:lnTo>
                    <a:pt x="252" y="438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690D6C3C-8B4B-46E6-8F1E-3E1D375B10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14813" y="0"/>
              <a:ext cx="8001000" cy="6858000"/>
            </a:xfrm>
            <a:custGeom>
              <a:avLst/>
              <a:gdLst>
                <a:gd name="T0" fmla="*/ 2012 w 5040"/>
                <a:gd name="T1" fmla="*/ 0 h 4320"/>
                <a:gd name="T2" fmla="*/ 1228 w 5040"/>
                <a:gd name="T3" fmla="*/ 1340 h 4320"/>
                <a:gd name="T4" fmla="*/ 0 w 5040"/>
                <a:gd name="T5" fmla="*/ 3426 h 4320"/>
                <a:gd name="T6" fmla="*/ 436 w 5040"/>
                <a:gd name="T7" fmla="*/ 3426 h 4320"/>
                <a:gd name="T8" fmla="*/ 1021 w 5040"/>
                <a:gd name="T9" fmla="*/ 4320 h 4320"/>
                <a:gd name="T10" fmla="*/ 5040 w 5040"/>
                <a:gd name="T11" fmla="*/ 4320 h 4320"/>
                <a:gd name="T12" fmla="*/ 5040 w 5040"/>
                <a:gd name="T13" fmla="*/ 0 h 4320"/>
                <a:gd name="T14" fmla="*/ 2012 w 5040"/>
                <a:gd name="T15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0" h="4320">
                  <a:moveTo>
                    <a:pt x="2012" y="0"/>
                  </a:moveTo>
                  <a:lnTo>
                    <a:pt x="1228" y="1340"/>
                  </a:lnTo>
                  <a:lnTo>
                    <a:pt x="0" y="3426"/>
                  </a:lnTo>
                  <a:lnTo>
                    <a:pt x="436" y="3426"/>
                  </a:lnTo>
                  <a:lnTo>
                    <a:pt x="1021" y="4320"/>
                  </a:lnTo>
                  <a:lnTo>
                    <a:pt x="5040" y="4320"/>
                  </a:lnTo>
                  <a:lnTo>
                    <a:pt x="5040" y="0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68E3CEA9-53EF-4B9A-AD7E-555CC98062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4800" y="22225"/>
              <a:ext cx="3151188" cy="5514975"/>
            </a:xfrm>
            <a:custGeom>
              <a:avLst/>
              <a:gdLst>
                <a:gd name="T0" fmla="*/ 1611 w 1985"/>
                <a:gd name="T1" fmla="*/ 644 h 3474"/>
                <a:gd name="T2" fmla="*/ 1552 w 1985"/>
                <a:gd name="T3" fmla="*/ 740 h 3474"/>
                <a:gd name="T4" fmla="*/ 0 w 1985"/>
                <a:gd name="T5" fmla="*/ 3406 h 3474"/>
                <a:gd name="T6" fmla="*/ 40 w 1985"/>
                <a:gd name="T7" fmla="*/ 3474 h 3474"/>
                <a:gd name="T8" fmla="*/ 1983 w 1985"/>
                <a:gd name="T9" fmla="*/ 152 h 3474"/>
                <a:gd name="T10" fmla="*/ 1985 w 1985"/>
                <a:gd name="T11" fmla="*/ 0 h 3474"/>
                <a:gd name="T12" fmla="*/ 1611 w 1985"/>
                <a:gd name="T13" fmla="*/ 644 h 3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5" h="3474">
                  <a:moveTo>
                    <a:pt x="1611" y="644"/>
                  </a:moveTo>
                  <a:lnTo>
                    <a:pt x="1552" y="740"/>
                  </a:lnTo>
                  <a:lnTo>
                    <a:pt x="0" y="3406"/>
                  </a:lnTo>
                  <a:lnTo>
                    <a:pt x="40" y="3474"/>
                  </a:lnTo>
                  <a:lnTo>
                    <a:pt x="1983" y="152"/>
                  </a:lnTo>
                  <a:lnTo>
                    <a:pt x="1985" y="0"/>
                  </a:lnTo>
                  <a:lnTo>
                    <a:pt x="1611" y="644"/>
                  </a:lnTo>
                  <a:close/>
                </a:path>
              </a:pathLst>
            </a:custGeom>
            <a:solidFill>
              <a:srgbClr val="FF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D26BB3EF-A039-449E-9B3F-3F0F9166E9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4800" y="22225"/>
              <a:ext cx="3151188" cy="5514975"/>
            </a:xfrm>
            <a:custGeom>
              <a:avLst/>
              <a:gdLst>
                <a:gd name="T0" fmla="*/ 1611 w 1985"/>
                <a:gd name="T1" fmla="*/ 644 h 3474"/>
                <a:gd name="T2" fmla="*/ 1552 w 1985"/>
                <a:gd name="T3" fmla="*/ 740 h 3474"/>
                <a:gd name="T4" fmla="*/ 0 w 1985"/>
                <a:gd name="T5" fmla="*/ 3406 h 3474"/>
                <a:gd name="T6" fmla="*/ 40 w 1985"/>
                <a:gd name="T7" fmla="*/ 3474 h 3474"/>
                <a:gd name="T8" fmla="*/ 1983 w 1985"/>
                <a:gd name="T9" fmla="*/ 152 h 3474"/>
                <a:gd name="T10" fmla="*/ 1985 w 1985"/>
                <a:gd name="T11" fmla="*/ 0 h 3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5" h="3474">
                  <a:moveTo>
                    <a:pt x="1611" y="644"/>
                  </a:moveTo>
                  <a:lnTo>
                    <a:pt x="1552" y="740"/>
                  </a:lnTo>
                  <a:lnTo>
                    <a:pt x="0" y="3406"/>
                  </a:lnTo>
                  <a:lnTo>
                    <a:pt x="40" y="3474"/>
                  </a:lnTo>
                  <a:lnTo>
                    <a:pt x="1983" y="152"/>
                  </a:lnTo>
                  <a:lnTo>
                    <a:pt x="19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59273520-B39F-4862-B06A-718EA7388C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4225" y="1479550"/>
              <a:ext cx="688975" cy="593725"/>
            </a:xfrm>
            <a:custGeom>
              <a:avLst/>
              <a:gdLst>
                <a:gd name="T0" fmla="*/ 215 w 434"/>
                <a:gd name="T1" fmla="*/ 374 h 374"/>
                <a:gd name="T2" fmla="*/ 434 w 434"/>
                <a:gd name="T3" fmla="*/ 0 h 374"/>
                <a:gd name="T4" fmla="*/ 0 w 434"/>
                <a:gd name="T5" fmla="*/ 0 h 374"/>
                <a:gd name="T6" fmla="*/ 215 w 434"/>
                <a:gd name="T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4" h="374">
                  <a:moveTo>
                    <a:pt x="215" y="374"/>
                  </a:moveTo>
                  <a:lnTo>
                    <a:pt x="434" y="0"/>
                  </a:lnTo>
                  <a:lnTo>
                    <a:pt x="0" y="0"/>
                  </a:lnTo>
                  <a:lnTo>
                    <a:pt x="215" y="374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489AFCB7-178E-4596-B2E1-CA013F952C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4513" y="0"/>
              <a:ext cx="1793875" cy="1549400"/>
            </a:xfrm>
            <a:custGeom>
              <a:avLst/>
              <a:gdLst>
                <a:gd name="T0" fmla="*/ 0 w 1130"/>
                <a:gd name="T1" fmla="*/ 0 h 976"/>
                <a:gd name="T2" fmla="*/ 559 w 1130"/>
                <a:gd name="T3" fmla="*/ 976 h 976"/>
                <a:gd name="T4" fmla="*/ 1130 w 1130"/>
                <a:gd name="T5" fmla="*/ 0 h 976"/>
                <a:gd name="T6" fmla="*/ 0 w 1130"/>
                <a:gd name="T7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0" h="976">
                  <a:moveTo>
                    <a:pt x="0" y="0"/>
                  </a:moveTo>
                  <a:lnTo>
                    <a:pt x="559" y="976"/>
                  </a:lnTo>
                  <a:lnTo>
                    <a:pt x="1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741D9B3D-79D4-4139-8191-78F592D447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4225" y="949325"/>
              <a:ext cx="606425" cy="530225"/>
            </a:xfrm>
            <a:custGeom>
              <a:avLst/>
              <a:gdLst>
                <a:gd name="T0" fmla="*/ 191 w 382"/>
                <a:gd name="T1" fmla="*/ 0 h 334"/>
                <a:gd name="T2" fmla="*/ 0 w 382"/>
                <a:gd name="T3" fmla="*/ 334 h 334"/>
                <a:gd name="T4" fmla="*/ 382 w 382"/>
                <a:gd name="T5" fmla="*/ 334 h 334"/>
                <a:gd name="T6" fmla="*/ 191 w 382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334">
                  <a:moveTo>
                    <a:pt x="191" y="0"/>
                  </a:moveTo>
                  <a:lnTo>
                    <a:pt x="0" y="334"/>
                  </a:lnTo>
                  <a:lnTo>
                    <a:pt x="382" y="33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3F00C4DB-D44E-4DC4-A430-2CD6AD195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4625" y="419100"/>
              <a:ext cx="609600" cy="530225"/>
            </a:xfrm>
            <a:custGeom>
              <a:avLst/>
              <a:gdLst>
                <a:gd name="T0" fmla="*/ 191 w 384"/>
                <a:gd name="T1" fmla="*/ 334 h 334"/>
                <a:gd name="T2" fmla="*/ 384 w 384"/>
                <a:gd name="T3" fmla="*/ 0 h 334"/>
                <a:gd name="T4" fmla="*/ 0 w 384"/>
                <a:gd name="T5" fmla="*/ 0 h 334"/>
                <a:gd name="T6" fmla="*/ 191 w 384"/>
                <a:gd name="T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34">
                  <a:moveTo>
                    <a:pt x="191" y="334"/>
                  </a:moveTo>
                  <a:lnTo>
                    <a:pt x="384" y="0"/>
                  </a:lnTo>
                  <a:lnTo>
                    <a:pt x="0" y="0"/>
                  </a:lnTo>
                  <a:lnTo>
                    <a:pt x="191" y="334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9735FDA2-D04D-4AC1-84C2-BE5F0483D8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4625" y="0"/>
              <a:ext cx="609600" cy="419100"/>
            </a:xfrm>
            <a:custGeom>
              <a:avLst/>
              <a:gdLst>
                <a:gd name="T0" fmla="*/ 151 w 384"/>
                <a:gd name="T1" fmla="*/ 0 h 264"/>
                <a:gd name="T2" fmla="*/ 0 w 384"/>
                <a:gd name="T3" fmla="*/ 264 h 264"/>
                <a:gd name="T4" fmla="*/ 384 w 384"/>
                <a:gd name="T5" fmla="*/ 264 h 264"/>
                <a:gd name="T6" fmla="*/ 231 w 384"/>
                <a:gd name="T7" fmla="*/ 0 h 264"/>
                <a:gd name="T8" fmla="*/ 151 w 384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64">
                  <a:moveTo>
                    <a:pt x="151" y="0"/>
                  </a:moveTo>
                  <a:lnTo>
                    <a:pt x="0" y="264"/>
                  </a:lnTo>
                  <a:lnTo>
                    <a:pt x="384" y="264"/>
                  </a:lnTo>
                  <a:lnTo>
                    <a:pt x="231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63F6FF0D-93EE-47CD-8E81-412086402D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7838" y="419100"/>
              <a:ext cx="609600" cy="530225"/>
            </a:xfrm>
            <a:custGeom>
              <a:avLst/>
              <a:gdLst>
                <a:gd name="T0" fmla="*/ 193 w 384"/>
                <a:gd name="T1" fmla="*/ 0 h 334"/>
                <a:gd name="T2" fmla="*/ 0 w 384"/>
                <a:gd name="T3" fmla="*/ 334 h 334"/>
                <a:gd name="T4" fmla="*/ 384 w 384"/>
                <a:gd name="T5" fmla="*/ 334 h 334"/>
                <a:gd name="T6" fmla="*/ 193 w 384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34">
                  <a:moveTo>
                    <a:pt x="193" y="0"/>
                  </a:moveTo>
                  <a:lnTo>
                    <a:pt x="0" y="334"/>
                  </a:lnTo>
                  <a:lnTo>
                    <a:pt x="384" y="33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447264CA-0ADB-4AF4-AAAF-650FD7A7E4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14913" y="0"/>
              <a:ext cx="482600" cy="419100"/>
            </a:xfrm>
            <a:custGeom>
              <a:avLst/>
              <a:gdLst>
                <a:gd name="T0" fmla="*/ 0 w 304"/>
                <a:gd name="T1" fmla="*/ 0 h 264"/>
                <a:gd name="T2" fmla="*/ 151 w 304"/>
                <a:gd name="T3" fmla="*/ 264 h 264"/>
                <a:gd name="T4" fmla="*/ 304 w 304"/>
                <a:gd name="T5" fmla="*/ 0 h 264"/>
                <a:gd name="T6" fmla="*/ 0 w 304"/>
                <a:gd name="T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264">
                  <a:moveTo>
                    <a:pt x="0" y="0"/>
                  </a:moveTo>
                  <a:lnTo>
                    <a:pt x="151" y="264"/>
                  </a:lnTo>
                  <a:lnTo>
                    <a:pt x="3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024" name="Freeform 62">
              <a:extLst>
                <a:ext uri="{FF2B5EF4-FFF2-40B4-BE49-F238E27FC236}">
                  <a16:creationId xmlns:a16="http://schemas.microsoft.com/office/drawing/2014/main" id="{37C64DDE-126C-40FF-9A8B-CC967A5F6C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5313" y="0"/>
              <a:ext cx="482600" cy="419100"/>
            </a:xfrm>
            <a:custGeom>
              <a:avLst/>
              <a:gdLst>
                <a:gd name="T0" fmla="*/ 0 w 304"/>
                <a:gd name="T1" fmla="*/ 0 h 264"/>
                <a:gd name="T2" fmla="*/ 153 w 304"/>
                <a:gd name="T3" fmla="*/ 264 h 264"/>
                <a:gd name="T4" fmla="*/ 304 w 304"/>
                <a:gd name="T5" fmla="*/ 0 h 264"/>
                <a:gd name="T6" fmla="*/ 0 w 304"/>
                <a:gd name="T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264">
                  <a:moveTo>
                    <a:pt x="0" y="0"/>
                  </a:moveTo>
                  <a:lnTo>
                    <a:pt x="153" y="264"/>
                  </a:lnTo>
                  <a:lnTo>
                    <a:pt x="3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025" name="Freeform 63">
              <a:extLst>
                <a:ext uri="{FF2B5EF4-FFF2-40B4-BE49-F238E27FC236}">
                  <a16:creationId xmlns:a16="http://schemas.microsoft.com/office/drawing/2014/main" id="{6F57BF9D-ED60-44A3-903B-D5F8F55C60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1413" y="419100"/>
              <a:ext cx="606425" cy="530225"/>
            </a:xfrm>
            <a:custGeom>
              <a:avLst/>
              <a:gdLst>
                <a:gd name="T0" fmla="*/ 191 w 382"/>
                <a:gd name="T1" fmla="*/ 0 h 334"/>
                <a:gd name="T2" fmla="*/ 0 w 382"/>
                <a:gd name="T3" fmla="*/ 334 h 334"/>
                <a:gd name="T4" fmla="*/ 382 w 382"/>
                <a:gd name="T5" fmla="*/ 334 h 334"/>
                <a:gd name="T6" fmla="*/ 191 w 382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334">
                  <a:moveTo>
                    <a:pt x="191" y="0"/>
                  </a:moveTo>
                  <a:lnTo>
                    <a:pt x="0" y="334"/>
                  </a:lnTo>
                  <a:lnTo>
                    <a:pt x="382" y="33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026" name="Freeform 64">
              <a:extLst>
                <a:ext uri="{FF2B5EF4-FFF2-40B4-BE49-F238E27FC236}">
                  <a16:creationId xmlns:a16="http://schemas.microsoft.com/office/drawing/2014/main" id="{1D0C7F3D-C631-4DED-8BD5-48C181995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1813" y="419100"/>
              <a:ext cx="609600" cy="530225"/>
            </a:xfrm>
            <a:custGeom>
              <a:avLst/>
              <a:gdLst>
                <a:gd name="T0" fmla="*/ 191 w 384"/>
                <a:gd name="T1" fmla="*/ 0 h 334"/>
                <a:gd name="T2" fmla="*/ 0 w 384"/>
                <a:gd name="T3" fmla="*/ 334 h 334"/>
                <a:gd name="T4" fmla="*/ 384 w 384"/>
                <a:gd name="T5" fmla="*/ 334 h 334"/>
                <a:gd name="T6" fmla="*/ 191 w 384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34">
                  <a:moveTo>
                    <a:pt x="191" y="0"/>
                  </a:moveTo>
                  <a:lnTo>
                    <a:pt x="0" y="334"/>
                  </a:lnTo>
                  <a:lnTo>
                    <a:pt x="384" y="33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027" name="Freeform 65">
              <a:extLst>
                <a:ext uri="{FF2B5EF4-FFF2-40B4-BE49-F238E27FC236}">
                  <a16:creationId xmlns:a16="http://schemas.microsoft.com/office/drawing/2014/main" id="{B354FD4B-8363-401E-8A1E-764E09CFA5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8238" y="949325"/>
              <a:ext cx="609600" cy="530225"/>
            </a:xfrm>
            <a:custGeom>
              <a:avLst/>
              <a:gdLst>
                <a:gd name="T0" fmla="*/ 193 w 384"/>
                <a:gd name="T1" fmla="*/ 334 h 334"/>
                <a:gd name="T2" fmla="*/ 384 w 384"/>
                <a:gd name="T3" fmla="*/ 0 h 334"/>
                <a:gd name="T4" fmla="*/ 0 w 384"/>
                <a:gd name="T5" fmla="*/ 0 h 334"/>
                <a:gd name="T6" fmla="*/ 193 w 384"/>
                <a:gd name="T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34">
                  <a:moveTo>
                    <a:pt x="193" y="334"/>
                  </a:moveTo>
                  <a:lnTo>
                    <a:pt x="384" y="0"/>
                  </a:lnTo>
                  <a:lnTo>
                    <a:pt x="0" y="0"/>
                  </a:lnTo>
                  <a:lnTo>
                    <a:pt x="193" y="334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 dirty="0"/>
            </a:p>
          </p:txBody>
        </p:sp>
        <p:sp>
          <p:nvSpPr>
            <p:cNvPr id="1028" name="Freeform 66">
              <a:extLst>
                <a:ext uri="{FF2B5EF4-FFF2-40B4-BE49-F238E27FC236}">
                  <a16:creationId xmlns:a16="http://schemas.microsoft.com/office/drawing/2014/main" id="{DD038619-26CB-4A7E-9763-D24A0376A6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5025" y="0"/>
              <a:ext cx="609600" cy="419100"/>
            </a:xfrm>
            <a:custGeom>
              <a:avLst/>
              <a:gdLst>
                <a:gd name="T0" fmla="*/ 153 w 384"/>
                <a:gd name="T1" fmla="*/ 0 h 264"/>
                <a:gd name="T2" fmla="*/ 0 w 384"/>
                <a:gd name="T3" fmla="*/ 264 h 264"/>
                <a:gd name="T4" fmla="*/ 384 w 384"/>
                <a:gd name="T5" fmla="*/ 264 h 264"/>
                <a:gd name="T6" fmla="*/ 233 w 384"/>
                <a:gd name="T7" fmla="*/ 0 h 264"/>
                <a:gd name="T8" fmla="*/ 153 w 384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64">
                  <a:moveTo>
                    <a:pt x="153" y="0"/>
                  </a:moveTo>
                  <a:lnTo>
                    <a:pt x="0" y="264"/>
                  </a:lnTo>
                  <a:lnTo>
                    <a:pt x="384" y="264"/>
                  </a:lnTo>
                  <a:lnTo>
                    <a:pt x="233" y="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029" name="Freeform 67">
              <a:extLst>
                <a:ext uri="{FF2B5EF4-FFF2-40B4-BE49-F238E27FC236}">
                  <a16:creationId xmlns:a16="http://schemas.microsoft.com/office/drawing/2014/main" id="{094232A7-A31A-4FC9-91C3-0D564F8949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0175" y="0"/>
              <a:ext cx="606425" cy="419100"/>
            </a:xfrm>
            <a:custGeom>
              <a:avLst/>
              <a:gdLst>
                <a:gd name="T0" fmla="*/ 151 w 382"/>
                <a:gd name="T1" fmla="*/ 0 h 264"/>
                <a:gd name="T2" fmla="*/ 0 w 382"/>
                <a:gd name="T3" fmla="*/ 264 h 264"/>
                <a:gd name="T4" fmla="*/ 382 w 382"/>
                <a:gd name="T5" fmla="*/ 264 h 264"/>
                <a:gd name="T6" fmla="*/ 231 w 382"/>
                <a:gd name="T7" fmla="*/ 0 h 264"/>
                <a:gd name="T8" fmla="*/ 151 w 382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264">
                  <a:moveTo>
                    <a:pt x="151" y="0"/>
                  </a:moveTo>
                  <a:lnTo>
                    <a:pt x="0" y="264"/>
                  </a:lnTo>
                  <a:lnTo>
                    <a:pt x="382" y="264"/>
                  </a:lnTo>
                  <a:lnTo>
                    <a:pt x="231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031" name="Freeform 68">
              <a:extLst>
                <a:ext uri="{FF2B5EF4-FFF2-40B4-BE49-F238E27FC236}">
                  <a16:creationId xmlns:a16="http://schemas.microsoft.com/office/drawing/2014/main" id="{36823626-B555-42E3-A381-D0DB5C443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7838" y="949325"/>
              <a:ext cx="609600" cy="530225"/>
            </a:xfrm>
            <a:custGeom>
              <a:avLst/>
              <a:gdLst>
                <a:gd name="T0" fmla="*/ 193 w 384"/>
                <a:gd name="T1" fmla="*/ 334 h 334"/>
                <a:gd name="T2" fmla="*/ 384 w 384"/>
                <a:gd name="T3" fmla="*/ 0 h 334"/>
                <a:gd name="T4" fmla="*/ 0 w 384"/>
                <a:gd name="T5" fmla="*/ 0 h 334"/>
                <a:gd name="T6" fmla="*/ 193 w 384"/>
                <a:gd name="T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34">
                  <a:moveTo>
                    <a:pt x="193" y="334"/>
                  </a:moveTo>
                  <a:lnTo>
                    <a:pt x="384" y="0"/>
                  </a:lnTo>
                  <a:lnTo>
                    <a:pt x="0" y="0"/>
                  </a:lnTo>
                  <a:lnTo>
                    <a:pt x="193" y="334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032" name="Freeform 69">
              <a:extLst>
                <a:ext uri="{FF2B5EF4-FFF2-40B4-BE49-F238E27FC236}">
                  <a16:creationId xmlns:a16="http://schemas.microsoft.com/office/drawing/2014/main" id="{276914D3-60FF-4502-8237-24FDFA946F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5275" y="5438775"/>
              <a:ext cx="1739900" cy="1419225"/>
            </a:xfrm>
            <a:custGeom>
              <a:avLst/>
              <a:gdLst>
                <a:gd name="T0" fmla="*/ 0 w 1096"/>
                <a:gd name="T1" fmla="*/ 894 h 894"/>
                <a:gd name="T2" fmla="*/ 1096 w 1096"/>
                <a:gd name="T3" fmla="*/ 894 h 894"/>
                <a:gd name="T4" fmla="*/ 511 w 1096"/>
                <a:gd name="T5" fmla="*/ 0 h 894"/>
                <a:gd name="T6" fmla="*/ 0 w 1096"/>
                <a:gd name="T7" fmla="*/ 89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6" h="894">
                  <a:moveTo>
                    <a:pt x="0" y="894"/>
                  </a:moveTo>
                  <a:lnTo>
                    <a:pt x="1096" y="894"/>
                  </a:lnTo>
                  <a:lnTo>
                    <a:pt x="511" y="0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8120" y="1446835"/>
            <a:ext cx="4788000" cy="2985845"/>
          </a:xfrm>
        </p:spPr>
        <p:txBody>
          <a:bodyPr lIns="0" tIns="0" rIns="0" bIns="0" anchor="b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8120" y="4731120"/>
            <a:ext cx="4788000" cy="9173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75FA9-8781-460A-847C-7C33B19CC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62" y="565150"/>
            <a:ext cx="1556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 and 4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240" y="2160000"/>
            <a:ext cx="720000" cy="720000"/>
          </a:xfrm>
          <a:solidFill>
            <a:schemeClr val="accent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280A-4F76-41A2-B873-7FC423C72958}" type="datetime8">
              <a:rPr lang="en-BE" smtClean="0"/>
              <a:t>03/12/2021 17:20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CE4BC7-F4A2-45D6-8543-1FB464FE56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240" y="1260000"/>
            <a:ext cx="11088360" cy="316990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D9F9E7-EEFD-435B-B570-87E6EAFD90D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73760" y="2160000"/>
            <a:ext cx="10254600" cy="720000"/>
          </a:xfrm>
          <a:solidFill>
            <a:srgbClr val="FEE1CC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E4476-FCDD-45C7-9E6B-E35A77DD890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2240" y="3069000"/>
            <a:ext cx="720000" cy="720000"/>
          </a:xfrm>
          <a:solidFill>
            <a:schemeClr val="accent4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B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BCDE4B-E43D-4844-80B7-DE8ADBC1850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73760" y="3069000"/>
            <a:ext cx="10254600" cy="720000"/>
          </a:xfrm>
          <a:solidFill>
            <a:srgbClr val="D9F2F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142BF78-1DCB-40EB-9C9E-167129A5B53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52240" y="3978000"/>
            <a:ext cx="720000" cy="720000"/>
          </a:xfrm>
          <a:solidFill>
            <a:schemeClr val="accent6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BE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61E12EA-CA18-4087-86E9-3E72B29F13B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73760" y="3978000"/>
            <a:ext cx="10254600" cy="720000"/>
          </a:xfrm>
          <a:solidFill>
            <a:srgbClr val="FFF6CC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93125B-C284-41D6-B38D-1D38923931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52240" y="4887000"/>
            <a:ext cx="720000" cy="72000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B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829587-1393-431B-BF0A-6AB34724542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73760" y="4887000"/>
            <a:ext cx="10254600" cy="720000"/>
          </a:xfrm>
          <a:solidFill>
            <a:srgbClr val="E9F2CC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71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 and 4 ROWs for mor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240" y="2160000"/>
            <a:ext cx="720000" cy="720000"/>
          </a:xfrm>
          <a:solidFill>
            <a:schemeClr val="accent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280A-4F76-41A2-B873-7FC423C72958}" type="datetime8">
              <a:rPr lang="en-BE" smtClean="0"/>
              <a:t>03/12/2021 17:20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CE4BC7-F4A2-45D6-8543-1FB464FE56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240" y="1260000"/>
            <a:ext cx="11088360" cy="316990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D9F9E7-EEFD-435B-B570-87E6EAFD90D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73760" y="2160000"/>
            <a:ext cx="10254600" cy="720000"/>
          </a:xfrm>
          <a:solidFill>
            <a:srgbClr val="FEE1CC"/>
          </a:solidFill>
        </p:spPr>
        <p:txBody>
          <a:bodyPr lIns="108000" tIns="108000" rIns="108000" bIns="10800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E4476-FCDD-45C7-9E6B-E35A77DD890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2240" y="3069000"/>
            <a:ext cx="720000" cy="720000"/>
          </a:xfrm>
          <a:solidFill>
            <a:schemeClr val="accent4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B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BCDE4B-E43D-4844-80B7-DE8ADBC1850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73760" y="3069000"/>
            <a:ext cx="10254600" cy="720000"/>
          </a:xfrm>
          <a:solidFill>
            <a:srgbClr val="D9F2F5"/>
          </a:solidFill>
        </p:spPr>
        <p:txBody>
          <a:bodyPr lIns="108000" tIns="108000" rIns="108000" bIns="10800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142BF78-1DCB-40EB-9C9E-167129A5B53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52240" y="3978000"/>
            <a:ext cx="720000" cy="720000"/>
          </a:xfrm>
          <a:solidFill>
            <a:schemeClr val="accent6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BE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61E12EA-CA18-4087-86E9-3E72B29F13B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73760" y="3978000"/>
            <a:ext cx="10254600" cy="720000"/>
          </a:xfrm>
          <a:solidFill>
            <a:srgbClr val="FFF6CC"/>
          </a:solidFill>
        </p:spPr>
        <p:txBody>
          <a:bodyPr lIns="108000" tIns="108000" rIns="108000" bIns="10800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93125B-C284-41D6-B38D-1D38923931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52240" y="4887000"/>
            <a:ext cx="720000" cy="72000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B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829587-1393-431B-BF0A-6AB34724542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73760" y="4887000"/>
            <a:ext cx="10254600" cy="720000"/>
          </a:xfrm>
          <a:solidFill>
            <a:srgbClr val="E9F2CC"/>
          </a:solidFill>
        </p:spPr>
        <p:txBody>
          <a:bodyPr lIns="108000" tIns="108000" rIns="108000" bIns="10800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74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 (lightGreen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159999"/>
            <a:ext cx="11088360" cy="3812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280A-4F76-41A2-B873-7FC423C72958}" type="datetime8">
              <a:rPr lang="en-BE" smtClean="0"/>
              <a:t>03/12/2021 17:20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CE4BC7-F4A2-45D6-8543-1FB464FE56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0000" y="1620000"/>
            <a:ext cx="11088360" cy="31699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0074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 (lightGreen) and Content + area for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159999"/>
            <a:ext cx="6369480" cy="3812537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CE4BC7-F4A2-45D6-8543-1FB464FE56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0000" y="1620000"/>
            <a:ext cx="6369480" cy="31699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521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 +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40" y="540000"/>
            <a:ext cx="11112120" cy="530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40" y="4898161"/>
            <a:ext cx="2219400" cy="349200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Text goes here</a:t>
            </a:r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CE4BC7-F4A2-45D6-8543-1FB464FE56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240" y="1260000"/>
            <a:ext cx="11088360" cy="31699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E23877-83BB-4D30-9CCF-B02FE34B79A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6240" y="5247360"/>
            <a:ext cx="2219400" cy="462987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 goes here</a:t>
            </a:r>
            <a:endParaRPr lang="en-B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C394CC-EE3E-4B5F-9FDF-54583233390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480480" y="4898161"/>
            <a:ext cx="2221200" cy="349200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Text goes here</a:t>
            </a:r>
            <a:endParaRPr lang="en-B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7EB53C-51A4-447C-B338-442B9DD5B1A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480480" y="5247360"/>
            <a:ext cx="2221200" cy="462987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 goes here</a:t>
            </a:r>
            <a:endParaRPr lang="en-B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33A47B-D803-48D8-8E27-0ACAAD29E8A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44720" y="4898161"/>
            <a:ext cx="2221200" cy="349200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Text goes here</a:t>
            </a:r>
            <a:endParaRPr lang="en-BE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C656B52-B72F-4EB5-AEFC-8C46F478232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44720" y="5247360"/>
            <a:ext cx="2221200" cy="462987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 goes here</a:t>
            </a:r>
            <a:endParaRPr lang="en-BE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D53154F-FB21-4BAC-A9F5-38275EE7373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408960" y="4898161"/>
            <a:ext cx="2221200" cy="349200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Text goes here</a:t>
            </a:r>
            <a:endParaRPr lang="en-B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A72BFD2-6B0B-4678-BC9E-F2DD1A4EE18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408960" y="5247360"/>
            <a:ext cx="2221200" cy="462987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Body text goes here</a:t>
            </a:r>
            <a:endParaRPr lang="en-BE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6CB3F8C-BB69-41F5-B8DE-001B97299D4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6240" y="2051640"/>
            <a:ext cx="2219400" cy="2219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42474FEA-797E-44F6-9F42-8D0B0879123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80480" y="2051640"/>
            <a:ext cx="2219400" cy="2219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3E927A-BF56-480C-845F-CA1049D7CD5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46520" y="2051640"/>
            <a:ext cx="2219400" cy="2219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6EA140A1-6AF2-46CB-8648-C52B1B56C4B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408960" y="2051640"/>
            <a:ext cx="2219400" cy="2219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076E3B-B7EF-4676-8C5B-F3531850FE11}"/>
              </a:ext>
            </a:extLst>
          </p:cNvPr>
          <p:cNvSpPr/>
          <p:nvPr userDrawn="1"/>
        </p:nvSpPr>
        <p:spPr>
          <a:xfrm>
            <a:off x="1290240" y="3923818"/>
            <a:ext cx="671400" cy="821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CA545A-F2B2-4FBE-A12F-C2155B209932}"/>
              </a:ext>
            </a:extLst>
          </p:cNvPr>
          <p:cNvSpPr/>
          <p:nvPr userDrawn="1"/>
        </p:nvSpPr>
        <p:spPr>
          <a:xfrm>
            <a:off x="4254480" y="3923818"/>
            <a:ext cx="671400" cy="821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0D62E-E1EE-4522-A074-7FAB67BE780B}"/>
              </a:ext>
            </a:extLst>
          </p:cNvPr>
          <p:cNvSpPr/>
          <p:nvPr userDrawn="1"/>
        </p:nvSpPr>
        <p:spPr>
          <a:xfrm>
            <a:off x="7220520" y="3923818"/>
            <a:ext cx="671400" cy="821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83093B-9FCD-4A46-94C6-62119BA8F158}"/>
              </a:ext>
            </a:extLst>
          </p:cNvPr>
          <p:cNvSpPr/>
          <p:nvPr userDrawn="1"/>
        </p:nvSpPr>
        <p:spPr>
          <a:xfrm>
            <a:off x="10182960" y="3923818"/>
            <a:ext cx="671400" cy="821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18954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2C2CA-1E53-4377-B853-27A5955B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0BA-75D6-4AC4-8466-0B0DDF8130EB}" type="datetime8">
              <a:rPr lang="en-BE" smtClean="0"/>
              <a:t>03/12/2021 17:20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8079-7621-4D26-8F6F-12B1388F0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www.unife.org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3E7CE-4565-498B-A26F-70525B28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A67B5C-E160-41AF-9308-37924887C5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90034-C1DC-4AFB-9526-52D94B8B6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120" y="2100960"/>
            <a:ext cx="5295600" cy="2852737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2FC754-CEC4-43E5-99F2-5631722F4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37" y="1836077"/>
            <a:ext cx="4075217" cy="31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36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 and Content -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1000" y="4499280"/>
            <a:ext cx="2040120" cy="13644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n-US" dirty="0"/>
              <a:t>Click to edit Master text 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280A-4F76-41A2-B873-7FC423C72958}" type="datetime8">
              <a:rPr lang="en-BE" smtClean="0"/>
              <a:t>03/12/2021 17:20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CE4BC7-F4A2-45D6-8543-1FB464FE56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240" y="1260000"/>
            <a:ext cx="11088360" cy="316990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ADA9D-5959-408B-A110-A9FB7F7C2F19}"/>
              </a:ext>
            </a:extLst>
          </p:cNvPr>
          <p:cNvSpPr/>
          <p:nvPr userDrawn="1"/>
        </p:nvSpPr>
        <p:spPr>
          <a:xfrm>
            <a:off x="891000" y="2166480"/>
            <a:ext cx="2040120" cy="204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1A89CC-8895-4BE6-9D63-EEF32D76E5F0}"/>
              </a:ext>
            </a:extLst>
          </p:cNvPr>
          <p:cNvSpPr/>
          <p:nvPr userDrawn="1"/>
        </p:nvSpPr>
        <p:spPr>
          <a:xfrm>
            <a:off x="3681360" y="2166480"/>
            <a:ext cx="2040120" cy="204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1AB347-5471-4EDA-ACFC-CC13025D0B64}"/>
              </a:ext>
            </a:extLst>
          </p:cNvPr>
          <p:cNvSpPr/>
          <p:nvPr userDrawn="1"/>
        </p:nvSpPr>
        <p:spPr>
          <a:xfrm>
            <a:off x="6489720" y="2166480"/>
            <a:ext cx="2040120" cy="20401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D55DCD-CF05-403C-97EE-D5142267FC34}"/>
              </a:ext>
            </a:extLst>
          </p:cNvPr>
          <p:cNvSpPr/>
          <p:nvPr userDrawn="1"/>
        </p:nvSpPr>
        <p:spPr>
          <a:xfrm>
            <a:off x="9261720" y="2166480"/>
            <a:ext cx="2040120" cy="204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2A969F-2050-4768-B459-C5AB083E0FE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91000" y="4744080"/>
            <a:ext cx="2040120" cy="862423"/>
          </a:xfrm>
        </p:spPr>
        <p:txBody>
          <a:bodyPr>
            <a:normAutofit/>
          </a:bodyPr>
          <a:lstStyle>
            <a:lvl1pPr marL="0" indent="0">
              <a:buNone/>
              <a:defRPr sz="1000" b="0"/>
            </a:lvl1pPr>
          </a:lstStyle>
          <a:p>
            <a:pPr lvl="0"/>
            <a:r>
              <a:rPr lang="en-US" dirty="0"/>
              <a:t>Click to edit Master text h level</a:t>
            </a:r>
            <a:endParaRPr lang="en-BE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2F83B3-0824-4ED2-BA20-8AF1179E850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681360" y="4499280"/>
            <a:ext cx="2040120" cy="13644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n-US" dirty="0"/>
              <a:t>Click to edit Master text h level</a:t>
            </a:r>
            <a:endParaRPr lang="en-BE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1AB00EF-607A-4740-8A09-6618F9F15B1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681360" y="4744080"/>
            <a:ext cx="2040120" cy="862423"/>
          </a:xfrm>
        </p:spPr>
        <p:txBody>
          <a:bodyPr>
            <a:normAutofit/>
          </a:bodyPr>
          <a:lstStyle>
            <a:lvl1pPr marL="0" indent="0">
              <a:buNone/>
              <a:defRPr sz="1000" b="0"/>
            </a:lvl1pPr>
          </a:lstStyle>
          <a:p>
            <a:pPr lvl="0"/>
            <a:r>
              <a:rPr lang="en-US" dirty="0"/>
              <a:t>Click to edit Master text h level</a:t>
            </a:r>
            <a:endParaRPr lang="en-B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3A722A-F50B-4A52-BBD1-DC16C9F63FC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89720" y="4499280"/>
            <a:ext cx="2040120" cy="13644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n-US" dirty="0"/>
              <a:t>Click to edit Master text h level</a:t>
            </a:r>
            <a:endParaRPr lang="en-B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957D7A3-BF78-48BB-A961-CF442EF5D7B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89720" y="4744080"/>
            <a:ext cx="2040120" cy="862423"/>
          </a:xfrm>
        </p:spPr>
        <p:txBody>
          <a:bodyPr>
            <a:normAutofit/>
          </a:bodyPr>
          <a:lstStyle>
            <a:lvl1pPr marL="0" indent="0">
              <a:buNone/>
              <a:defRPr sz="1000" b="0"/>
            </a:lvl1pPr>
          </a:lstStyle>
          <a:p>
            <a:pPr lvl="0"/>
            <a:r>
              <a:rPr lang="en-US" dirty="0"/>
              <a:t>Click to edit Master text h level</a:t>
            </a:r>
            <a:endParaRPr lang="en-BE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79CDBA-FA21-41A2-A6FA-EE5023AFEE3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259684" y="4499280"/>
            <a:ext cx="2040120" cy="13644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n-US" dirty="0"/>
              <a:t>Click to edit Master text h level</a:t>
            </a:r>
            <a:endParaRPr lang="en-BE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44A7681-81BD-4F54-9A5E-9DED1C9ED92E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259684" y="4744080"/>
            <a:ext cx="2040120" cy="862423"/>
          </a:xfrm>
        </p:spPr>
        <p:txBody>
          <a:bodyPr>
            <a:normAutofit/>
          </a:bodyPr>
          <a:lstStyle>
            <a:lvl1pPr marL="0" indent="0">
              <a:buNone/>
              <a:defRPr sz="1000" b="0"/>
            </a:lvl1pPr>
          </a:lstStyle>
          <a:p>
            <a:pPr lvl="0"/>
            <a:r>
              <a:rPr lang="en-US" dirty="0"/>
              <a:t>Click to edit Master text h level</a:t>
            </a:r>
            <a:endParaRPr lang="en-BE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E5D789E-F889-4F6F-A56C-1822975B6A8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121760" y="2465387"/>
            <a:ext cx="1578600" cy="694501"/>
          </a:xfrm>
        </p:spPr>
        <p:txBody>
          <a:bodyPr>
            <a:noAutofit/>
          </a:bodyPr>
          <a:lstStyle>
            <a:lvl1pPr marL="0" indent="0" algn="ctr">
              <a:buNone/>
              <a:defRPr sz="4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XX%</a:t>
            </a:r>
            <a:endParaRPr lang="en-BE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1F96739-996F-4378-A995-CA1049B5F7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21760" y="3341520"/>
            <a:ext cx="1577975" cy="695325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yyyy</a:t>
            </a:r>
            <a:endParaRPr lang="en-BE" dirty="0"/>
          </a:p>
        </p:txBody>
      </p:sp>
      <p:sp>
        <p:nvSpPr>
          <p:cNvPr id="25" name="Content Placeholder 19">
            <a:extLst>
              <a:ext uri="{FF2B5EF4-FFF2-40B4-BE49-F238E27FC236}">
                <a16:creationId xmlns:a16="http://schemas.microsoft.com/office/drawing/2014/main" id="{F2808554-35F9-4307-818B-3E70736AF38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916300" y="2465387"/>
            <a:ext cx="1578600" cy="694501"/>
          </a:xfrm>
        </p:spPr>
        <p:txBody>
          <a:bodyPr>
            <a:noAutofit/>
          </a:bodyPr>
          <a:lstStyle>
            <a:lvl1pPr marL="0" indent="0" algn="ctr">
              <a:buNone/>
              <a:defRPr sz="4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XX%</a:t>
            </a:r>
            <a:endParaRPr lang="en-BE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984739A-3C44-435A-B1F4-EBFC4A5839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16300" y="3341520"/>
            <a:ext cx="1577975" cy="695325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yyyy</a:t>
            </a:r>
            <a:endParaRPr lang="en-BE" dirty="0"/>
          </a:p>
        </p:txBody>
      </p:sp>
      <p:sp>
        <p:nvSpPr>
          <p:cNvPr id="27" name="Content Placeholder 19">
            <a:extLst>
              <a:ext uri="{FF2B5EF4-FFF2-40B4-BE49-F238E27FC236}">
                <a16:creationId xmlns:a16="http://schemas.microsoft.com/office/drawing/2014/main" id="{DDBE8753-D190-4DB2-B6B5-EF48845C1BAD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718892" y="2465387"/>
            <a:ext cx="1578600" cy="694501"/>
          </a:xfrm>
        </p:spPr>
        <p:txBody>
          <a:bodyPr>
            <a:noAutofit/>
          </a:bodyPr>
          <a:lstStyle>
            <a:lvl1pPr marL="0" indent="0" algn="ctr">
              <a:buNone/>
              <a:defRPr sz="4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XX%</a:t>
            </a:r>
            <a:endParaRPr lang="en-BE" dirty="0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02155066-059B-4871-AE74-EFC74F3339E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18892" y="3341520"/>
            <a:ext cx="1577975" cy="695325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yyyy</a:t>
            </a:r>
            <a:endParaRPr lang="en-BE" dirty="0"/>
          </a:p>
        </p:txBody>
      </p:sp>
      <p:sp>
        <p:nvSpPr>
          <p:cNvPr id="29" name="Content Placeholder 19">
            <a:extLst>
              <a:ext uri="{FF2B5EF4-FFF2-40B4-BE49-F238E27FC236}">
                <a16:creationId xmlns:a16="http://schemas.microsoft.com/office/drawing/2014/main" id="{C21CE48F-EA6C-4D6A-AFDD-F6BEAEE938F7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492265" y="2465387"/>
            <a:ext cx="1578600" cy="694501"/>
          </a:xfrm>
        </p:spPr>
        <p:txBody>
          <a:bodyPr>
            <a:noAutofit/>
          </a:bodyPr>
          <a:lstStyle>
            <a:lvl1pPr marL="0" indent="0" algn="ctr">
              <a:buNone/>
              <a:defRPr sz="4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XX%</a:t>
            </a:r>
            <a:endParaRPr lang="en-BE" dirty="0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9915762E-593E-4518-9646-8D494B669E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92265" y="3341520"/>
            <a:ext cx="1577975" cy="695325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yyyy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30806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280A-4F76-41A2-B873-7FC423C72958}" type="datetime8">
              <a:rPr lang="en-BE" smtClean="0"/>
              <a:t>03/12/2021 17:20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CE4BC7-F4A2-45D6-8543-1FB464FE56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240" y="1260000"/>
            <a:ext cx="11088360" cy="316990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046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 36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0000"/>
            <a:ext cx="5412600" cy="4138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D27DA-C3F5-4B38-AF6B-062500759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5760" y="1800000"/>
            <a:ext cx="5412600" cy="4138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F28A67-2A6E-495E-9E63-552F59BBA6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6240" y="1260000"/>
            <a:ext cx="11088360" cy="316990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Click 18 </a:t>
            </a:r>
            <a:r>
              <a:rPr lang="en-US" dirty="0" err="1"/>
              <a:t>pt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01247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art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 36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3123000"/>
            <a:ext cx="3272040" cy="729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D27DA-C3F5-4B38-AF6B-062500759A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0000" y="2409301"/>
            <a:ext cx="360000" cy="360000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F28A67-2A6E-495E-9E63-552F59BBA6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6240" y="1260000"/>
            <a:ext cx="11088360" cy="316990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Click 18 </a:t>
            </a:r>
            <a:r>
              <a:rPr lang="en-US" dirty="0" err="1"/>
              <a:t>pt</a:t>
            </a:r>
            <a:endParaRPr lang="en-B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14AB60-E457-4010-873B-AF17D5D3A726}"/>
              </a:ext>
            </a:extLst>
          </p:cNvPr>
          <p:cNvCxnSpPr>
            <a:cxnSpLocks/>
          </p:cNvCxnSpPr>
          <p:nvPr userDrawn="1"/>
        </p:nvCxnSpPr>
        <p:spPr>
          <a:xfrm>
            <a:off x="669960" y="2891239"/>
            <a:ext cx="12247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1609D5-ACD4-42B7-9BFE-D1D09A5BC25A}"/>
              </a:ext>
            </a:extLst>
          </p:cNvPr>
          <p:cNvCxnSpPr>
            <a:cxnSpLocks/>
          </p:cNvCxnSpPr>
          <p:nvPr userDrawn="1"/>
        </p:nvCxnSpPr>
        <p:spPr>
          <a:xfrm>
            <a:off x="516240" y="2887200"/>
            <a:ext cx="38412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1657EF-BB49-48B4-9128-C1052FC87C7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6240" y="4919188"/>
            <a:ext cx="3272040" cy="729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6FFA76A-1CB6-41C3-855D-8A621DF33F2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6240" y="4205489"/>
            <a:ext cx="360000" cy="360000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B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C64E35-AAE7-4CB9-8EE1-44B97669B98F}"/>
              </a:ext>
            </a:extLst>
          </p:cNvPr>
          <p:cNvCxnSpPr>
            <a:cxnSpLocks/>
          </p:cNvCxnSpPr>
          <p:nvPr userDrawn="1"/>
        </p:nvCxnSpPr>
        <p:spPr>
          <a:xfrm>
            <a:off x="646200" y="4687427"/>
            <a:ext cx="12247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E7FF5A-300B-4D15-AD2B-09F6B159195D}"/>
              </a:ext>
            </a:extLst>
          </p:cNvPr>
          <p:cNvCxnSpPr>
            <a:cxnSpLocks/>
          </p:cNvCxnSpPr>
          <p:nvPr userDrawn="1"/>
        </p:nvCxnSpPr>
        <p:spPr>
          <a:xfrm>
            <a:off x="492480" y="4683388"/>
            <a:ext cx="38412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359B538-7A99-4832-81D9-2D63001F01C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49015" y="3123000"/>
            <a:ext cx="3272040" cy="729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548E161-173B-44CB-BE1E-041A9F08E57C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449015" y="2409301"/>
            <a:ext cx="360000" cy="360000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en-BE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0E80771-B64D-494D-B8F8-367B44894C6D}"/>
              </a:ext>
            </a:extLst>
          </p:cNvPr>
          <p:cNvCxnSpPr>
            <a:cxnSpLocks/>
          </p:cNvCxnSpPr>
          <p:nvPr userDrawn="1"/>
        </p:nvCxnSpPr>
        <p:spPr>
          <a:xfrm>
            <a:off x="4578975" y="2891239"/>
            <a:ext cx="12247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6BAD32-B2D3-430F-98FA-1B7FAB771441}"/>
              </a:ext>
            </a:extLst>
          </p:cNvPr>
          <p:cNvCxnSpPr>
            <a:cxnSpLocks/>
          </p:cNvCxnSpPr>
          <p:nvPr userDrawn="1"/>
        </p:nvCxnSpPr>
        <p:spPr>
          <a:xfrm>
            <a:off x="4425255" y="2887200"/>
            <a:ext cx="38412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66AE423-1722-42FD-8F13-C6A48689D5A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425255" y="4919188"/>
            <a:ext cx="3272040" cy="729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62D03889-5B7F-48CC-8DE0-FBCB6022C57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425255" y="4205489"/>
            <a:ext cx="360000" cy="360000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4</a:t>
            </a:r>
            <a:endParaRPr lang="en-BE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09F3C36-05A0-42EB-B077-3AC26FFFAB42}"/>
              </a:ext>
            </a:extLst>
          </p:cNvPr>
          <p:cNvCxnSpPr>
            <a:cxnSpLocks/>
          </p:cNvCxnSpPr>
          <p:nvPr userDrawn="1"/>
        </p:nvCxnSpPr>
        <p:spPr>
          <a:xfrm>
            <a:off x="4555215" y="4687427"/>
            <a:ext cx="12247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3D477CF-AC1E-4F70-B87F-7040F89F3AD2}"/>
              </a:ext>
            </a:extLst>
          </p:cNvPr>
          <p:cNvCxnSpPr>
            <a:cxnSpLocks/>
          </p:cNvCxnSpPr>
          <p:nvPr userDrawn="1"/>
        </p:nvCxnSpPr>
        <p:spPr>
          <a:xfrm>
            <a:off x="4401495" y="4683388"/>
            <a:ext cx="38412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70CE838-6B57-433A-B0EF-CC9E2FE434FA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56320" y="3123000"/>
            <a:ext cx="3272040" cy="729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3EBA837B-3A2A-498A-9B0D-A465649E5C5F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8356320" y="2409301"/>
            <a:ext cx="360000" cy="360000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5</a:t>
            </a:r>
            <a:endParaRPr lang="en-BE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EDA81AF-9C66-4000-83CB-FFB75F754873}"/>
              </a:ext>
            </a:extLst>
          </p:cNvPr>
          <p:cNvCxnSpPr>
            <a:cxnSpLocks/>
          </p:cNvCxnSpPr>
          <p:nvPr userDrawn="1"/>
        </p:nvCxnSpPr>
        <p:spPr>
          <a:xfrm>
            <a:off x="8486280" y="2891239"/>
            <a:ext cx="12247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97C2C0-17F9-49FE-9DCB-25D981B909CB}"/>
              </a:ext>
            </a:extLst>
          </p:cNvPr>
          <p:cNvCxnSpPr>
            <a:cxnSpLocks/>
          </p:cNvCxnSpPr>
          <p:nvPr userDrawn="1"/>
        </p:nvCxnSpPr>
        <p:spPr>
          <a:xfrm>
            <a:off x="8332560" y="2887200"/>
            <a:ext cx="38412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025AD5F-E214-46EA-A44A-FD0224EF4CE6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332560" y="4919188"/>
            <a:ext cx="3272040" cy="729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AF23097D-ADEC-4148-A183-E896967EDA10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332560" y="4205489"/>
            <a:ext cx="360000" cy="360000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6</a:t>
            </a:r>
            <a:endParaRPr lang="en-BE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4FCEBBE-5A1C-4153-8EB5-43C473513B14}"/>
              </a:ext>
            </a:extLst>
          </p:cNvPr>
          <p:cNvCxnSpPr>
            <a:cxnSpLocks/>
          </p:cNvCxnSpPr>
          <p:nvPr userDrawn="1"/>
        </p:nvCxnSpPr>
        <p:spPr>
          <a:xfrm>
            <a:off x="8462520" y="4687427"/>
            <a:ext cx="12247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982BB9E-8BA0-4899-9EF3-3F2CFF020886}"/>
              </a:ext>
            </a:extLst>
          </p:cNvPr>
          <p:cNvCxnSpPr>
            <a:cxnSpLocks/>
          </p:cNvCxnSpPr>
          <p:nvPr userDrawn="1"/>
        </p:nvCxnSpPr>
        <p:spPr>
          <a:xfrm>
            <a:off x="8308800" y="4683388"/>
            <a:ext cx="38412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74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63ED9C3F-125B-42C2-B156-084DC2CB78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64871" y="0"/>
            <a:ext cx="734292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 dirty="0"/>
          </a:p>
        </p:txBody>
      </p:sp>
      <p:pic>
        <p:nvPicPr>
          <p:cNvPr id="12" name="Picture Placeholder 15" descr="A person wearing a turban and holding a book&#10;&#10;Description automatically generated with low confidence">
            <a:extLst>
              <a:ext uri="{FF2B5EF4-FFF2-40B4-BE49-F238E27FC236}">
                <a16:creationId xmlns:a16="http://schemas.microsoft.com/office/drawing/2014/main" id="{2D00F11E-3B28-4E4C-AACB-0733DD981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t="4013" r="14288" b="10522"/>
          <a:stretch/>
        </p:blipFill>
        <p:spPr>
          <a:xfrm>
            <a:off x="-1169046" y="0"/>
            <a:ext cx="728747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E38930-C2F5-4E32-A6F2-E9DB66F41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49" y="-38755"/>
            <a:ext cx="10340052" cy="6896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2920" y="1400537"/>
            <a:ext cx="4309200" cy="2115943"/>
          </a:xfrm>
        </p:spPr>
        <p:txBody>
          <a:bodyPr lIns="0" tIns="0" rIns="0" bIns="0" anchor="b">
            <a:normAutofit/>
          </a:bodyPr>
          <a:lstStyle>
            <a:lvl1pPr algn="r">
              <a:lnSpc>
                <a:spcPts val="4600"/>
              </a:lnSpc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8720" y="4222800"/>
            <a:ext cx="1643400" cy="17352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25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5052E7-CF79-4E1D-8CD3-D9579FDFA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240" y="441000"/>
            <a:ext cx="1780200" cy="68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15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90F688-70E0-4A38-BCCF-C2FE7784D613}"/>
              </a:ext>
            </a:extLst>
          </p:cNvPr>
          <p:cNvSpPr/>
          <p:nvPr userDrawn="1"/>
        </p:nvSpPr>
        <p:spPr>
          <a:xfrm>
            <a:off x="0" y="1439999"/>
            <a:ext cx="12192000" cy="448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240" y="540000"/>
            <a:ext cx="11112120" cy="5306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 36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4120" y="1806120"/>
            <a:ext cx="9804240" cy="110916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F28A67-2A6E-495E-9E63-552F59BBA6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6240" y="983520"/>
            <a:ext cx="11088360" cy="31699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Click 18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D8CCE29-29E7-4043-BE89-E55E7CB08E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24120" y="3102480"/>
            <a:ext cx="9804240" cy="110916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6CFA01E-0B7B-442B-A0C4-0925F9789CA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824120" y="4398840"/>
            <a:ext cx="9804240" cy="110916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27D12D-E2A4-4127-AC72-656D62A659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6" y="1806120"/>
            <a:ext cx="811369" cy="111543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B0C150D-F257-4926-B91A-E4CE4ED9B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6" y="3099341"/>
            <a:ext cx="811369" cy="11154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955E60F-500D-4974-A755-C832A8638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6" y="4392562"/>
            <a:ext cx="811369" cy="11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50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gree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7ECC00-5917-4490-9C29-48F89A244719}"/>
              </a:ext>
            </a:extLst>
          </p:cNvPr>
          <p:cNvSpPr/>
          <p:nvPr userDrawn="1"/>
        </p:nvSpPr>
        <p:spPr>
          <a:xfrm>
            <a:off x="8139959" y="1800000"/>
            <a:ext cx="3512160" cy="404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 36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0000"/>
            <a:ext cx="7092000" cy="4138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D27DA-C3F5-4B38-AF6B-062500759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80240" y="3897000"/>
            <a:ext cx="2760120" cy="1544760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A1D3BF3-F392-4A4A-8D38-315D4CDAF8B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6240" y="983520"/>
            <a:ext cx="11088360" cy="31699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Click 18 </a:t>
            </a:r>
            <a:r>
              <a:rPr lang="en-US" dirty="0" err="1"/>
              <a:t>pt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89738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E11EEFE-6C52-4032-B2D8-A0DC55FE924B}"/>
              </a:ext>
            </a:extLst>
          </p:cNvPr>
          <p:cNvSpPr/>
          <p:nvPr userDrawn="1"/>
        </p:nvSpPr>
        <p:spPr>
          <a:xfrm>
            <a:off x="397938" y="941428"/>
            <a:ext cx="10973433" cy="274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13DA8F-C2C6-4A3A-A482-62E8DC87B0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9160" y="0"/>
            <a:ext cx="559284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47400"/>
            <a:ext cx="5593680" cy="530640"/>
          </a:xfrm>
        </p:spPr>
        <p:txBody>
          <a:bodyPr>
            <a:noAutofit/>
          </a:bodyPr>
          <a:lstStyle>
            <a:lvl1pPr>
              <a:defRPr sz="3800" cap="all" normalizeH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80000"/>
            <a:ext cx="5593680" cy="397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6240" y="6444360"/>
            <a:ext cx="1496570" cy="176359"/>
          </a:xfrm>
        </p:spPr>
        <p:txBody>
          <a:bodyPr/>
          <a:lstStyle/>
          <a:p>
            <a:pPr algn="r"/>
            <a:r>
              <a:rPr lang="en-GB" dirty="0"/>
              <a:t>www.unife.org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187CB1-4447-49D8-BC31-C65C968DA73B}"/>
              </a:ext>
            </a:extLst>
          </p:cNvPr>
          <p:cNvSpPr/>
          <p:nvPr userDrawn="1"/>
        </p:nvSpPr>
        <p:spPr>
          <a:xfrm>
            <a:off x="6530760" y="1980000"/>
            <a:ext cx="155160" cy="4204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8665E6-99FA-45A8-8C09-3C224433CA8A}"/>
              </a:ext>
            </a:extLst>
          </p:cNvPr>
          <p:cNvCxnSpPr>
            <a:cxnSpLocks/>
          </p:cNvCxnSpPr>
          <p:nvPr userDrawn="1"/>
        </p:nvCxnSpPr>
        <p:spPr>
          <a:xfrm>
            <a:off x="669960" y="1345680"/>
            <a:ext cx="519624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C6D884-4A94-4C03-AA6A-80A7D3643266}"/>
              </a:ext>
            </a:extLst>
          </p:cNvPr>
          <p:cNvCxnSpPr>
            <a:cxnSpLocks/>
          </p:cNvCxnSpPr>
          <p:nvPr userDrawn="1"/>
        </p:nvCxnSpPr>
        <p:spPr>
          <a:xfrm>
            <a:off x="516240" y="1345680"/>
            <a:ext cx="4554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54">
            <a:extLst>
              <a:ext uri="{FF2B5EF4-FFF2-40B4-BE49-F238E27FC236}">
                <a16:creationId xmlns:a16="http://schemas.microsoft.com/office/drawing/2014/main" id="{D78B57B9-8FF1-4750-889E-9D847047AD14}"/>
              </a:ext>
            </a:extLst>
          </p:cNvPr>
          <p:cNvSpPr>
            <a:spLocks/>
          </p:cNvSpPr>
          <p:nvPr userDrawn="1"/>
        </p:nvSpPr>
        <p:spPr bwMode="auto">
          <a:xfrm>
            <a:off x="2650751" y="22225"/>
            <a:ext cx="3151188" cy="5514975"/>
          </a:xfrm>
          <a:custGeom>
            <a:avLst/>
            <a:gdLst>
              <a:gd name="T0" fmla="*/ 1611 w 1985"/>
              <a:gd name="T1" fmla="*/ 644 h 3474"/>
              <a:gd name="T2" fmla="*/ 1552 w 1985"/>
              <a:gd name="T3" fmla="*/ 740 h 3474"/>
              <a:gd name="T4" fmla="*/ 0 w 1985"/>
              <a:gd name="T5" fmla="*/ 3406 h 3474"/>
              <a:gd name="T6" fmla="*/ 40 w 1985"/>
              <a:gd name="T7" fmla="*/ 3474 h 3474"/>
              <a:gd name="T8" fmla="*/ 1983 w 1985"/>
              <a:gd name="T9" fmla="*/ 152 h 3474"/>
              <a:gd name="T10" fmla="*/ 1985 w 1985"/>
              <a:gd name="T11" fmla="*/ 0 h 3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5" h="3474">
                <a:moveTo>
                  <a:pt x="1611" y="644"/>
                </a:moveTo>
                <a:lnTo>
                  <a:pt x="1552" y="740"/>
                </a:lnTo>
                <a:lnTo>
                  <a:pt x="0" y="3406"/>
                </a:lnTo>
                <a:lnTo>
                  <a:pt x="40" y="3474"/>
                </a:lnTo>
                <a:lnTo>
                  <a:pt x="1983" y="152"/>
                </a:lnTo>
                <a:lnTo>
                  <a:pt x="198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EE76FB-D5C0-45F2-B22E-8B13301EFD12}"/>
              </a:ext>
            </a:extLst>
          </p:cNvPr>
          <p:cNvGrpSpPr/>
          <p:nvPr userDrawn="1"/>
        </p:nvGrpSpPr>
        <p:grpSpPr>
          <a:xfrm>
            <a:off x="9755154" y="-16601"/>
            <a:ext cx="3394872" cy="2089876"/>
            <a:chOff x="2556889" y="-16601"/>
            <a:chExt cx="3394872" cy="2089876"/>
          </a:xfrm>
        </p:grpSpPr>
        <p:sp>
          <p:nvSpPr>
            <p:cNvPr id="22" name="Freeform 56">
              <a:extLst>
                <a:ext uri="{FF2B5EF4-FFF2-40B4-BE49-F238E27FC236}">
                  <a16:creationId xmlns:a16="http://schemas.microsoft.com/office/drawing/2014/main" id="{092BF51A-1119-43D3-BFCE-0C523A668A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6870" y="-9515"/>
              <a:ext cx="1804891" cy="1558915"/>
            </a:xfrm>
            <a:custGeom>
              <a:avLst/>
              <a:gdLst>
                <a:gd name="T0" fmla="*/ 0 w 1130"/>
                <a:gd name="T1" fmla="*/ 0 h 976"/>
                <a:gd name="T2" fmla="*/ 559 w 1130"/>
                <a:gd name="T3" fmla="*/ 976 h 976"/>
                <a:gd name="T4" fmla="*/ 1130 w 1130"/>
                <a:gd name="T5" fmla="*/ 0 h 976"/>
                <a:gd name="T6" fmla="*/ 0 w 1130"/>
                <a:gd name="T7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0" h="976">
                  <a:moveTo>
                    <a:pt x="0" y="0"/>
                  </a:moveTo>
                  <a:lnTo>
                    <a:pt x="559" y="976"/>
                  </a:lnTo>
                  <a:lnTo>
                    <a:pt x="1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991995C-937B-4FA5-B0AC-C37630159A12}"/>
                </a:ext>
              </a:extLst>
            </p:cNvPr>
            <p:cNvGrpSpPr/>
            <p:nvPr userDrawn="1"/>
          </p:nvGrpSpPr>
          <p:grpSpPr>
            <a:xfrm>
              <a:off x="2556889" y="-16601"/>
              <a:ext cx="2523431" cy="2089876"/>
              <a:chOff x="2556889" y="-16601"/>
              <a:chExt cx="2523431" cy="2089876"/>
            </a:xfrm>
          </p:grpSpPr>
          <p:sp>
            <p:nvSpPr>
              <p:cNvPr id="24" name="Freeform 55">
                <a:extLst>
                  <a:ext uri="{FF2B5EF4-FFF2-40B4-BE49-F238E27FC236}">
                    <a16:creationId xmlns:a16="http://schemas.microsoft.com/office/drawing/2014/main" id="{B0C22EBF-257C-440E-A7C9-3DA70D4C53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91345" y="1479550"/>
                <a:ext cx="688975" cy="593725"/>
              </a:xfrm>
              <a:custGeom>
                <a:avLst/>
                <a:gdLst>
                  <a:gd name="T0" fmla="*/ 215 w 434"/>
                  <a:gd name="T1" fmla="*/ 374 h 374"/>
                  <a:gd name="T2" fmla="*/ 434 w 434"/>
                  <a:gd name="T3" fmla="*/ 0 h 374"/>
                  <a:gd name="T4" fmla="*/ 0 w 434"/>
                  <a:gd name="T5" fmla="*/ 0 h 374"/>
                  <a:gd name="T6" fmla="*/ 215 w 434"/>
                  <a:gd name="T7" fmla="*/ 37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4" h="374">
                    <a:moveTo>
                      <a:pt x="215" y="374"/>
                    </a:moveTo>
                    <a:lnTo>
                      <a:pt x="434" y="0"/>
                    </a:lnTo>
                    <a:lnTo>
                      <a:pt x="0" y="0"/>
                    </a:lnTo>
                    <a:lnTo>
                      <a:pt x="215" y="374"/>
                    </a:lnTo>
                    <a:close/>
                  </a:path>
                </a:pathLst>
              </a:custGeom>
              <a:solidFill>
                <a:srgbClr val="008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 dirty="0"/>
              </a:p>
            </p:txBody>
          </p:sp>
          <p:sp>
            <p:nvSpPr>
              <p:cNvPr id="25" name="Freeform 62">
                <a:extLst>
                  <a:ext uri="{FF2B5EF4-FFF2-40B4-BE49-F238E27FC236}">
                    <a16:creationId xmlns:a16="http://schemas.microsoft.com/office/drawing/2014/main" id="{00EBBAA2-9FF9-45A3-86B4-924F0A9BE0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22548" y="-7041"/>
                <a:ext cx="484897" cy="421095"/>
              </a:xfrm>
              <a:custGeom>
                <a:avLst/>
                <a:gdLst>
                  <a:gd name="T0" fmla="*/ 0 w 304"/>
                  <a:gd name="T1" fmla="*/ 0 h 264"/>
                  <a:gd name="T2" fmla="*/ 153 w 304"/>
                  <a:gd name="T3" fmla="*/ 264 h 264"/>
                  <a:gd name="T4" fmla="*/ 304 w 304"/>
                  <a:gd name="T5" fmla="*/ 0 h 264"/>
                  <a:gd name="T6" fmla="*/ 0 w 304"/>
                  <a:gd name="T7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4" h="264">
                    <a:moveTo>
                      <a:pt x="0" y="0"/>
                    </a:moveTo>
                    <a:lnTo>
                      <a:pt x="153" y="264"/>
                    </a:lnTo>
                    <a:lnTo>
                      <a:pt x="3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09E8650D-A485-4257-A6EC-6021C329C3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58746" y="414054"/>
                <a:ext cx="612501" cy="532749"/>
              </a:xfrm>
              <a:custGeom>
                <a:avLst/>
                <a:gdLst>
                  <a:gd name="T0" fmla="*/ 191 w 384"/>
                  <a:gd name="T1" fmla="*/ 0 h 334"/>
                  <a:gd name="T2" fmla="*/ 0 w 384"/>
                  <a:gd name="T3" fmla="*/ 334 h 334"/>
                  <a:gd name="T4" fmla="*/ 384 w 384"/>
                  <a:gd name="T5" fmla="*/ 334 h 334"/>
                  <a:gd name="T6" fmla="*/ 191 w 384"/>
                  <a:gd name="T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4" h="334">
                    <a:moveTo>
                      <a:pt x="191" y="0"/>
                    </a:moveTo>
                    <a:lnTo>
                      <a:pt x="0" y="334"/>
                    </a:lnTo>
                    <a:lnTo>
                      <a:pt x="384" y="334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FFD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7" name="Freeform 67">
                <a:extLst>
                  <a:ext uri="{FF2B5EF4-FFF2-40B4-BE49-F238E27FC236}">
                    <a16:creationId xmlns:a16="http://schemas.microsoft.com/office/drawing/2014/main" id="{20E685C1-4765-4EF0-B23D-6CF16D2202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56889" y="-7041"/>
                <a:ext cx="609311" cy="421095"/>
              </a:xfrm>
              <a:custGeom>
                <a:avLst/>
                <a:gdLst>
                  <a:gd name="T0" fmla="*/ 151 w 382"/>
                  <a:gd name="T1" fmla="*/ 0 h 264"/>
                  <a:gd name="T2" fmla="*/ 0 w 382"/>
                  <a:gd name="T3" fmla="*/ 264 h 264"/>
                  <a:gd name="T4" fmla="*/ 382 w 382"/>
                  <a:gd name="T5" fmla="*/ 264 h 264"/>
                  <a:gd name="T6" fmla="*/ 231 w 382"/>
                  <a:gd name="T7" fmla="*/ 0 h 264"/>
                  <a:gd name="T8" fmla="*/ 151 w 382"/>
                  <a:gd name="T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264">
                    <a:moveTo>
                      <a:pt x="151" y="0"/>
                    </a:moveTo>
                    <a:lnTo>
                      <a:pt x="0" y="264"/>
                    </a:lnTo>
                    <a:lnTo>
                      <a:pt x="382" y="264"/>
                    </a:lnTo>
                    <a:lnTo>
                      <a:pt x="231" y="0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8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0170BC9-5A56-4AA2-AE3D-988024943455}"/>
                  </a:ext>
                </a:extLst>
              </p:cNvPr>
              <p:cNvGrpSpPr/>
              <p:nvPr userDrawn="1"/>
            </p:nvGrpSpPr>
            <p:grpSpPr>
              <a:xfrm>
                <a:off x="3163401" y="-16601"/>
                <a:ext cx="1846110" cy="1496152"/>
                <a:chOff x="3172145" y="0"/>
                <a:chExt cx="1825625" cy="1479550"/>
              </a:xfrm>
            </p:grpSpPr>
            <p:sp>
              <p:nvSpPr>
                <p:cNvPr id="29" name="Freeform 58">
                  <a:extLst>
                    <a:ext uri="{FF2B5EF4-FFF2-40B4-BE49-F238E27FC236}">
                      <a16:creationId xmlns:a16="http://schemas.microsoft.com/office/drawing/2014/main" id="{F8CBC0A6-D887-4CDD-8620-8DE26A91EBE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781745" y="419100"/>
                  <a:ext cx="609600" cy="530225"/>
                </a:xfrm>
                <a:custGeom>
                  <a:avLst/>
                  <a:gdLst>
                    <a:gd name="T0" fmla="*/ 191 w 384"/>
                    <a:gd name="T1" fmla="*/ 334 h 334"/>
                    <a:gd name="T2" fmla="*/ 384 w 384"/>
                    <a:gd name="T3" fmla="*/ 0 h 334"/>
                    <a:gd name="T4" fmla="*/ 0 w 384"/>
                    <a:gd name="T5" fmla="*/ 0 h 334"/>
                    <a:gd name="T6" fmla="*/ 191 w 384"/>
                    <a:gd name="T7" fmla="*/ 334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334">
                      <a:moveTo>
                        <a:pt x="191" y="334"/>
                      </a:moveTo>
                      <a:lnTo>
                        <a:pt x="384" y="0"/>
                      </a:lnTo>
                      <a:lnTo>
                        <a:pt x="0" y="0"/>
                      </a:lnTo>
                      <a:lnTo>
                        <a:pt x="191" y="334"/>
                      </a:lnTo>
                      <a:close/>
                    </a:path>
                  </a:pathLst>
                </a:custGeom>
                <a:solidFill>
                  <a:srgbClr val="0083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BE"/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B3AF4F03-AE18-4666-8C91-92C2E55996DF}"/>
                    </a:ext>
                  </a:extLst>
                </p:cNvPr>
                <p:cNvGrpSpPr/>
                <p:nvPr userDrawn="1"/>
              </p:nvGrpSpPr>
              <p:grpSpPr>
                <a:xfrm>
                  <a:off x="3172145" y="0"/>
                  <a:ext cx="1825625" cy="1479550"/>
                  <a:chOff x="3172145" y="0"/>
                  <a:chExt cx="1825625" cy="1479550"/>
                </a:xfrm>
              </p:grpSpPr>
              <p:sp>
                <p:nvSpPr>
                  <p:cNvPr id="31" name="Freeform 57">
                    <a:extLst>
                      <a:ext uri="{FF2B5EF4-FFF2-40B4-BE49-F238E27FC236}">
                        <a16:creationId xmlns:a16="http://schemas.microsoft.com/office/drawing/2014/main" id="{0A568E2E-0AFF-4C21-AEB7-DD9556BF96F2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4391345" y="949325"/>
                    <a:ext cx="606425" cy="530225"/>
                  </a:xfrm>
                  <a:custGeom>
                    <a:avLst/>
                    <a:gdLst>
                      <a:gd name="T0" fmla="*/ 191 w 382"/>
                      <a:gd name="T1" fmla="*/ 0 h 334"/>
                      <a:gd name="T2" fmla="*/ 0 w 382"/>
                      <a:gd name="T3" fmla="*/ 334 h 334"/>
                      <a:gd name="T4" fmla="*/ 382 w 382"/>
                      <a:gd name="T5" fmla="*/ 334 h 334"/>
                      <a:gd name="T6" fmla="*/ 191 w 382"/>
                      <a:gd name="T7" fmla="*/ 0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2" h="334">
                        <a:moveTo>
                          <a:pt x="191" y="0"/>
                        </a:moveTo>
                        <a:lnTo>
                          <a:pt x="0" y="334"/>
                        </a:lnTo>
                        <a:lnTo>
                          <a:pt x="382" y="334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solidFill>
                    <a:srgbClr val="FFD10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BE"/>
                  </a:p>
                </p:txBody>
              </p:sp>
              <p:sp>
                <p:nvSpPr>
                  <p:cNvPr id="32" name="Freeform 59">
                    <a:extLst>
                      <a:ext uri="{FF2B5EF4-FFF2-40B4-BE49-F238E27FC236}">
                        <a16:creationId xmlns:a16="http://schemas.microsoft.com/office/drawing/2014/main" id="{D9E52518-312A-4CB7-9C22-1C407185F607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3781745" y="0"/>
                    <a:ext cx="609600" cy="419100"/>
                  </a:xfrm>
                  <a:custGeom>
                    <a:avLst/>
                    <a:gdLst>
                      <a:gd name="T0" fmla="*/ 151 w 384"/>
                      <a:gd name="T1" fmla="*/ 0 h 264"/>
                      <a:gd name="T2" fmla="*/ 0 w 384"/>
                      <a:gd name="T3" fmla="*/ 264 h 264"/>
                      <a:gd name="T4" fmla="*/ 384 w 384"/>
                      <a:gd name="T5" fmla="*/ 264 h 264"/>
                      <a:gd name="T6" fmla="*/ 231 w 384"/>
                      <a:gd name="T7" fmla="*/ 0 h 264"/>
                      <a:gd name="T8" fmla="*/ 151 w 384"/>
                      <a:gd name="T9" fmla="*/ 0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4" h="264">
                        <a:moveTo>
                          <a:pt x="151" y="0"/>
                        </a:moveTo>
                        <a:lnTo>
                          <a:pt x="0" y="264"/>
                        </a:lnTo>
                        <a:lnTo>
                          <a:pt x="384" y="264"/>
                        </a:lnTo>
                        <a:lnTo>
                          <a:pt x="231" y="0"/>
                        </a:lnTo>
                        <a:lnTo>
                          <a:pt x="151" y="0"/>
                        </a:lnTo>
                        <a:close/>
                      </a:path>
                    </a:pathLst>
                  </a:custGeom>
                  <a:solidFill>
                    <a:srgbClr val="8FB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BE"/>
                  </a:p>
                </p:txBody>
              </p:sp>
              <p:sp>
                <p:nvSpPr>
                  <p:cNvPr id="33" name="Freeform 60">
                    <a:extLst>
                      <a:ext uri="{FF2B5EF4-FFF2-40B4-BE49-F238E27FC236}">
                        <a16:creationId xmlns:a16="http://schemas.microsoft.com/office/drawing/2014/main" id="{7C1EB725-377F-4F79-94C8-0F645BA460BE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4084958" y="419100"/>
                    <a:ext cx="609600" cy="530225"/>
                  </a:xfrm>
                  <a:custGeom>
                    <a:avLst/>
                    <a:gdLst>
                      <a:gd name="T0" fmla="*/ 193 w 384"/>
                      <a:gd name="T1" fmla="*/ 0 h 334"/>
                      <a:gd name="T2" fmla="*/ 0 w 384"/>
                      <a:gd name="T3" fmla="*/ 334 h 334"/>
                      <a:gd name="T4" fmla="*/ 384 w 384"/>
                      <a:gd name="T5" fmla="*/ 334 h 334"/>
                      <a:gd name="T6" fmla="*/ 193 w 384"/>
                      <a:gd name="T7" fmla="*/ 0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4" h="334">
                        <a:moveTo>
                          <a:pt x="193" y="0"/>
                        </a:moveTo>
                        <a:lnTo>
                          <a:pt x="0" y="334"/>
                        </a:lnTo>
                        <a:lnTo>
                          <a:pt x="384" y="334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8FB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BE"/>
                  </a:p>
                </p:txBody>
              </p:sp>
              <p:sp>
                <p:nvSpPr>
                  <p:cNvPr id="34" name="Freeform 61">
                    <a:extLst>
                      <a:ext uri="{FF2B5EF4-FFF2-40B4-BE49-F238E27FC236}">
                        <a16:creationId xmlns:a16="http://schemas.microsoft.com/office/drawing/2014/main" id="{D0E6D829-F1CA-408F-BDB2-0D055D874655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3542033" y="0"/>
                    <a:ext cx="482600" cy="419100"/>
                  </a:xfrm>
                  <a:custGeom>
                    <a:avLst/>
                    <a:gdLst>
                      <a:gd name="T0" fmla="*/ 0 w 304"/>
                      <a:gd name="T1" fmla="*/ 0 h 264"/>
                      <a:gd name="T2" fmla="*/ 151 w 304"/>
                      <a:gd name="T3" fmla="*/ 264 h 264"/>
                      <a:gd name="T4" fmla="*/ 304 w 304"/>
                      <a:gd name="T5" fmla="*/ 0 h 264"/>
                      <a:gd name="T6" fmla="*/ 0 w 304"/>
                      <a:gd name="T7" fmla="*/ 0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4" h="264">
                        <a:moveTo>
                          <a:pt x="0" y="0"/>
                        </a:moveTo>
                        <a:lnTo>
                          <a:pt x="151" y="264"/>
                        </a:lnTo>
                        <a:lnTo>
                          <a:pt x="30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10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BE"/>
                  </a:p>
                </p:txBody>
              </p:sp>
              <p:sp>
                <p:nvSpPr>
                  <p:cNvPr id="35" name="Freeform 63">
                    <a:extLst>
                      <a:ext uri="{FF2B5EF4-FFF2-40B4-BE49-F238E27FC236}">
                        <a16:creationId xmlns:a16="http://schemas.microsoft.com/office/drawing/2014/main" id="{DDE24832-B2F6-442B-A7F5-E9602C3E08CF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3478533" y="419100"/>
                    <a:ext cx="606425" cy="530225"/>
                  </a:xfrm>
                  <a:custGeom>
                    <a:avLst/>
                    <a:gdLst>
                      <a:gd name="T0" fmla="*/ 191 w 382"/>
                      <a:gd name="T1" fmla="*/ 0 h 334"/>
                      <a:gd name="T2" fmla="*/ 0 w 382"/>
                      <a:gd name="T3" fmla="*/ 334 h 334"/>
                      <a:gd name="T4" fmla="*/ 382 w 382"/>
                      <a:gd name="T5" fmla="*/ 334 h 334"/>
                      <a:gd name="T6" fmla="*/ 191 w 382"/>
                      <a:gd name="T7" fmla="*/ 0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2" h="334">
                        <a:moveTo>
                          <a:pt x="191" y="0"/>
                        </a:moveTo>
                        <a:lnTo>
                          <a:pt x="0" y="334"/>
                        </a:lnTo>
                        <a:lnTo>
                          <a:pt x="382" y="334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solidFill>
                    <a:srgbClr val="8FB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BE"/>
                  </a:p>
                </p:txBody>
              </p:sp>
              <p:sp>
                <p:nvSpPr>
                  <p:cNvPr id="36" name="Freeform 65">
                    <a:extLst>
                      <a:ext uri="{FF2B5EF4-FFF2-40B4-BE49-F238E27FC236}">
                        <a16:creationId xmlns:a16="http://schemas.microsoft.com/office/drawing/2014/main" id="{898D0DB5-93CF-4ACA-80E4-827150FDE597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3475358" y="949325"/>
                    <a:ext cx="609600" cy="530225"/>
                  </a:xfrm>
                  <a:custGeom>
                    <a:avLst/>
                    <a:gdLst>
                      <a:gd name="T0" fmla="*/ 193 w 384"/>
                      <a:gd name="T1" fmla="*/ 334 h 334"/>
                      <a:gd name="T2" fmla="*/ 384 w 384"/>
                      <a:gd name="T3" fmla="*/ 0 h 334"/>
                      <a:gd name="T4" fmla="*/ 0 w 384"/>
                      <a:gd name="T5" fmla="*/ 0 h 334"/>
                      <a:gd name="T6" fmla="*/ 193 w 384"/>
                      <a:gd name="T7" fmla="*/ 334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4" h="334">
                        <a:moveTo>
                          <a:pt x="193" y="334"/>
                        </a:moveTo>
                        <a:lnTo>
                          <a:pt x="384" y="0"/>
                        </a:lnTo>
                        <a:lnTo>
                          <a:pt x="0" y="0"/>
                        </a:lnTo>
                        <a:lnTo>
                          <a:pt x="193" y="334"/>
                        </a:lnTo>
                        <a:close/>
                      </a:path>
                    </a:pathLst>
                  </a:custGeom>
                  <a:solidFill>
                    <a:srgbClr val="00833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BE" dirty="0"/>
                  </a:p>
                </p:txBody>
              </p:sp>
              <p:sp>
                <p:nvSpPr>
                  <p:cNvPr id="37" name="Freeform 66">
                    <a:extLst>
                      <a:ext uri="{FF2B5EF4-FFF2-40B4-BE49-F238E27FC236}">
                        <a16:creationId xmlns:a16="http://schemas.microsoft.com/office/drawing/2014/main" id="{65218AB4-DD85-4892-A36A-4A3DAFEFC665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3172145" y="0"/>
                    <a:ext cx="609600" cy="419100"/>
                  </a:xfrm>
                  <a:custGeom>
                    <a:avLst/>
                    <a:gdLst>
                      <a:gd name="T0" fmla="*/ 153 w 384"/>
                      <a:gd name="T1" fmla="*/ 0 h 264"/>
                      <a:gd name="T2" fmla="*/ 0 w 384"/>
                      <a:gd name="T3" fmla="*/ 264 h 264"/>
                      <a:gd name="T4" fmla="*/ 384 w 384"/>
                      <a:gd name="T5" fmla="*/ 264 h 264"/>
                      <a:gd name="T6" fmla="*/ 233 w 384"/>
                      <a:gd name="T7" fmla="*/ 0 h 264"/>
                      <a:gd name="T8" fmla="*/ 153 w 384"/>
                      <a:gd name="T9" fmla="*/ 0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4" h="264">
                        <a:moveTo>
                          <a:pt x="153" y="0"/>
                        </a:moveTo>
                        <a:lnTo>
                          <a:pt x="0" y="264"/>
                        </a:lnTo>
                        <a:lnTo>
                          <a:pt x="384" y="264"/>
                        </a:lnTo>
                        <a:lnTo>
                          <a:pt x="233" y="0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00833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BE"/>
                  </a:p>
                </p:txBody>
              </p:sp>
              <p:sp>
                <p:nvSpPr>
                  <p:cNvPr id="38" name="Freeform 68">
                    <a:extLst>
                      <a:ext uri="{FF2B5EF4-FFF2-40B4-BE49-F238E27FC236}">
                        <a16:creationId xmlns:a16="http://schemas.microsoft.com/office/drawing/2014/main" id="{14CDB72C-D9A6-4E78-B5DE-3FDCCCC7D156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4084958" y="949325"/>
                    <a:ext cx="609600" cy="530225"/>
                  </a:xfrm>
                  <a:custGeom>
                    <a:avLst/>
                    <a:gdLst>
                      <a:gd name="T0" fmla="*/ 193 w 384"/>
                      <a:gd name="T1" fmla="*/ 334 h 334"/>
                      <a:gd name="T2" fmla="*/ 384 w 384"/>
                      <a:gd name="T3" fmla="*/ 0 h 334"/>
                      <a:gd name="T4" fmla="*/ 0 w 384"/>
                      <a:gd name="T5" fmla="*/ 0 h 334"/>
                      <a:gd name="T6" fmla="*/ 193 w 384"/>
                      <a:gd name="T7" fmla="*/ 334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4" h="334">
                        <a:moveTo>
                          <a:pt x="193" y="334"/>
                        </a:moveTo>
                        <a:lnTo>
                          <a:pt x="384" y="0"/>
                        </a:lnTo>
                        <a:lnTo>
                          <a:pt x="0" y="0"/>
                        </a:lnTo>
                        <a:lnTo>
                          <a:pt x="193" y="334"/>
                        </a:lnTo>
                        <a:close/>
                      </a:path>
                    </a:pathLst>
                  </a:custGeom>
                  <a:solidFill>
                    <a:srgbClr val="00833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BE"/>
                  </a:p>
                </p:txBody>
              </p:sp>
            </p:grpSp>
          </p:grpSp>
        </p:grp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1ABA5E24-C056-49CD-B259-1CB36154DEE6}"/>
              </a:ext>
            </a:extLst>
          </p:cNvPr>
          <p:cNvSpPr txBox="1">
            <a:spLocks/>
          </p:cNvSpPr>
          <p:nvPr userDrawn="1"/>
        </p:nvSpPr>
        <p:spPr>
          <a:xfrm>
            <a:off x="540000" y="1008000"/>
            <a:ext cx="5593680" cy="530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Subtitle goes here</a:t>
            </a:r>
            <a:endParaRPr lang="en-BE" sz="1800" dirty="0"/>
          </a:p>
        </p:txBody>
      </p:sp>
    </p:spTree>
    <p:extLst>
      <p:ext uri="{BB962C8B-B14F-4D97-AF65-F5344CB8AC3E}">
        <p14:creationId xmlns:p14="http://schemas.microsoft.com/office/powerpoint/2010/main" val="710734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 36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0000"/>
            <a:ext cx="5412600" cy="4138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A1D3BF3-F392-4A4A-8D38-315D4CDAF8B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6240" y="983520"/>
            <a:ext cx="11088360" cy="31699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Click 18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67C54AE-D87C-4587-B655-AB71218A71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8" y="1800000"/>
            <a:ext cx="5308522" cy="413801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52181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blue background at th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85BAA7-B22A-49FF-B7E2-25DF2F614C9C}"/>
              </a:ext>
            </a:extLst>
          </p:cNvPr>
          <p:cNvSpPr/>
          <p:nvPr userDrawn="1"/>
        </p:nvSpPr>
        <p:spPr>
          <a:xfrm>
            <a:off x="416689" y="995422"/>
            <a:ext cx="11211671" cy="30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2239" y="559926"/>
            <a:ext cx="6396121" cy="435496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 36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2240" y="1800000"/>
            <a:ext cx="6396120" cy="4138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A1D3BF3-F392-4A4A-8D38-315D4CDAF8B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32239" y="995422"/>
            <a:ext cx="6396121" cy="305087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Click 18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C0BE1-C92C-4F93-A04D-FC8820F338D2}"/>
              </a:ext>
            </a:extLst>
          </p:cNvPr>
          <p:cNvSpPr/>
          <p:nvPr userDrawn="1"/>
        </p:nvSpPr>
        <p:spPr>
          <a:xfrm>
            <a:off x="0" y="0"/>
            <a:ext cx="44679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E8087F0-029B-4FB3-9635-AFAC61FAC0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440" y="792000"/>
            <a:ext cx="3602160" cy="5146010"/>
          </a:xfrm>
        </p:spPr>
        <p:txBody>
          <a:bodyPr>
            <a:normAutofit/>
          </a:bodyPr>
          <a:lstStyle>
            <a:lvl1pPr marL="0" inden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DF8619-8622-4121-9343-2442D6F48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0" y="6227220"/>
            <a:ext cx="1230437" cy="4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98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bar-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5" descr="A train on the railway tracks&#10;&#10;Description automatically generated with medium confidence">
            <a:extLst>
              <a:ext uri="{FF2B5EF4-FFF2-40B4-BE49-F238E27FC236}">
                <a16:creationId xmlns:a16="http://schemas.microsoft.com/office/drawing/2014/main" id="{3DF6DF4A-DDE3-4AEC-A389-6FDBB4013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0" r="22233" b="14016"/>
          <a:stretch/>
        </p:blipFill>
        <p:spPr>
          <a:xfrm flipH="1">
            <a:off x="0" y="0"/>
            <a:ext cx="5486400" cy="471089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65BBB37-BBA7-46D9-8ACE-8808E717BB76}"/>
              </a:ext>
            </a:extLst>
          </p:cNvPr>
          <p:cNvGrpSpPr/>
          <p:nvPr userDrawn="1"/>
        </p:nvGrpSpPr>
        <p:grpSpPr>
          <a:xfrm>
            <a:off x="2565720" y="-507873"/>
            <a:ext cx="9626280" cy="7365873"/>
            <a:chOff x="2565720" y="-507873"/>
            <a:chExt cx="9626280" cy="7365873"/>
          </a:xfrm>
        </p:grpSpPr>
        <p:sp>
          <p:nvSpPr>
            <p:cNvPr id="11" name="Freeform 53">
              <a:extLst>
                <a:ext uri="{FF2B5EF4-FFF2-40B4-BE49-F238E27FC236}">
                  <a16:creationId xmlns:a16="http://schemas.microsoft.com/office/drawing/2014/main" id="{BE31B4D9-F37B-40A1-98EF-B04E23FB76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1920" y="-507873"/>
              <a:ext cx="3454080" cy="6045074"/>
            </a:xfrm>
            <a:custGeom>
              <a:avLst/>
              <a:gdLst>
                <a:gd name="T0" fmla="*/ 1611 w 1985"/>
                <a:gd name="T1" fmla="*/ 644 h 3474"/>
                <a:gd name="T2" fmla="*/ 1552 w 1985"/>
                <a:gd name="T3" fmla="*/ 740 h 3474"/>
                <a:gd name="T4" fmla="*/ 0 w 1985"/>
                <a:gd name="T5" fmla="*/ 3406 h 3474"/>
                <a:gd name="T6" fmla="*/ 40 w 1985"/>
                <a:gd name="T7" fmla="*/ 3474 h 3474"/>
                <a:gd name="T8" fmla="*/ 1983 w 1985"/>
                <a:gd name="T9" fmla="*/ 152 h 3474"/>
                <a:gd name="T10" fmla="*/ 1985 w 1985"/>
                <a:gd name="T11" fmla="*/ 0 h 3474"/>
                <a:gd name="T12" fmla="*/ 1611 w 1985"/>
                <a:gd name="T13" fmla="*/ 644 h 3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5" h="3474">
                  <a:moveTo>
                    <a:pt x="1611" y="644"/>
                  </a:moveTo>
                  <a:lnTo>
                    <a:pt x="1552" y="740"/>
                  </a:lnTo>
                  <a:lnTo>
                    <a:pt x="0" y="3406"/>
                  </a:lnTo>
                  <a:lnTo>
                    <a:pt x="40" y="3474"/>
                  </a:lnTo>
                  <a:lnTo>
                    <a:pt x="1983" y="152"/>
                  </a:lnTo>
                  <a:lnTo>
                    <a:pt x="1985" y="0"/>
                  </a:lnTo>
                  <a:lnTo>
                    <a:pt x="1611" y="644"/>
                  </a:lnTo>
                  <a:close/>
                </a:path>
              </a:pathLst>
            </a:custGeom>
            <a:solidFill>
              <a:srgbClr val="FF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9" name="Freeform 51">
              <a:extLst>
                <a:ext uri="{FF2B5EF4-FFF2-40B4-BE49-F238E27FC236}">
                  <a16:creationId xmlns:a16="http://schemas.microsoft.com/office/drawing/2014/main" id="{8AF67718-D190-44F0-BCCD-90143D0B20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926" y="5438775"/>
              <a:ext cx="798513" cy="695325"/>
            </a:xfrm>
            <a:custGeom>
              <a:avLst/>
              <a:gdLst>
                <a:gd name="T0" fmla="*/ 252 w 503"/>
                <a:gd name="T1" fmla="*/ 438 h 438"/>
                <a:gd name="T2" fmla="*/ 503 w 503"/>
                <a:gd name="T3" fmla="*/ 0 h 438"/>
                <a:gd name="T4" fmla="*/ 0 w 503"/>
                <a:gd name="T5" fmla="*/ 0 h 438"/>
                <a:gd name="T6" fmla="*/ 252 w 503"/>
                <a:gd name="T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3" h="438">
                  <a:moveTo>
                    <a:pt x="252" y="438"/>
                  </a:moveTo>
                  <a:lnTo>
                    <a:pt x="503" y="0"/>
                  </a:lnTo>
                  <a:lnTo>
                    <a:pt x="0" y="0"/>
                  </a:lnTo>
                  <a:lnTo>
                    <a:pt x="252" y="438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2" name="Freeform 54">
              <a:extLst>
                <a:ext uri="{FF2B5EF4-FFF2-40B4-BE49-F238E27FC236}">
                  <a16:creationId xmlns:a16="http://schemas.microsoft.com/office/drawing/2014/main" id="{A766BB67-2989-4DB7-8D9C-97C22AA8E9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0751" y="22225"/>
              <a:ext cx="3151188" cy="5514975"/>
            </a:xfrm>
            <a:custGeom>
              <a:avLst/>
              <a:gdLst>
                <a:gd name="T0" fmla="*/ 1611 w 1985"/>
                <a:gd name="T1" fmla="*/ 644 h 3474"/>
                <a:gd name="T2" fmla="*/ 1552 w 1985"/>
                <a:gd name="T3" fmla="*/ 740 h 3474"/>
                <a:gd name="T4" fmla="*/ 0 w 1985"/>
                <a:gd name="T5" fmla="*/ 3406 h 3474"/>
                <a:gd name="T6" fmla="*/ 40 w 1985"/>
                <a:gd name="T7" fmla="*/ 3474 h 3474"/>
                <a:gd name="T8" fmla="*/ 1983 w 1985"/>
                <a:gd name="T9" fmla="*/ 152 h 3474"/>
                <a:gd name="T10" fmla="*/ 1985 w 1985"/>
                <a:gd name="T11" fmla="*/ 0 h 3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5" h="3474">
                  <a:moveTo>
                    <a:pt x="1611" y="644"/>
                  </a:moveTo>
                  <a:lnTo>
                    <a:pt x="1552" y="740"/>
                  </a:lnTo>
                  <a:lnTo>
                    <a:pt x="0" y="3406"/>
                  </a:lnTo>
                  <a:lnTo>
                    <a:pt x="40" y="3474"/>
                  </a:lnTo>
                  <a:lnTo>
                    <a:pt x="1983" y="152"/>
                  </a:lnTo>
                  <a:lnTo>
                    <a:pt x="19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2330F09-5A7F-451A-8CD7-0FE8528ED93F}"/>
                </a:ext>
              </a:extLst>
            </p:cNvPr>
            <p:cNvGrpSpPr/>
            <p:nvPr userDrawn="1"/>
          </p:nvGrpSpPr>
          <p:grpSpPr>
            <a:xfrm>
              <a:off x="2565720" y="-16601"/>
              <a:ext cx="3394872" cy="2089876"/>
              <a:chOff x="2556889" y="-16601"/>
              <a:chExt cx="3394872" cy="2089876"/>
            </a:xfrm>
          </p:grpSpPr>
          <p:sp>
            <p:nvSpPr>
              <p:cNvPr id="14" name="Freeform 56">
                <a:extLst>
                  <a:ext uri="{FF2B5EF4-FFF2-40B4-BE49-F238E27FC236}">
                    <a16:creationId xmlns:a16="http://schemas.microsoft.com/office/drawing/2014/main" id="{BFDBA903-DC2B-4E7D-941C-B6D9423726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6870" y="-9515"/>
                <a:ext cx="1804891" cy="1558915"/>
              </a:xfrm>
              <a:custGeom>
                <a:avLst/>
                <a:gdLst>
                  <a:gd name="T0" fmla="*/ 0 w 1130"/>
                  <a:gd name="T1" fmla="*/ 0 h 976"/>
                  <a:gd name="T2" fmla="*/ 559 w 1130"/>
                  <a:gd name="T3" fmla="*/ 976 h 976"/>
                  <a:gd name="T4" fmla="*/ 1130 w 1130"/>
                  <a:gd name="T5" fmla="*/ 0 h 976"/>
                  <a:gd name="T6" fmla="*/ 0 w 1130"/>
                  <a:gd name="T7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0" h="976">
                    <a:moveTo>
                      <a:pt x="0" y="0"/>
                    </a:moveTo>
                    <a:lnTo>
                      <a:pt x="559" y="976"/>
                    </a:lnTo>
                    <a:lnTo>
                      <a:pt x="11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997D087-7F19-4A58-A5C4-7E454787E133}"/>
                  </a:ext>
                </a:extLst>
              </p:cNvPr>
              <p:cNvGrpSpPr/>
              <p:nvPr userDrawn="1"/>
            </p:nvGrpSpPr>
            <p:grpSpPr>
              <a:xfrm>
                <a:off x="2556889" y="-16601"/>
                <a:ext cx="2523431" cy="2089876"/>
                <a:chOff x="2556889" y="-16601"/>
                <a:chExt cx="2523431" cy="2089876"/>
              </a:xfrm>
            </p:grpSpPr>
            <p:sp>
              <p:nvSpPr>
                <p:cNvPr id="13" name="Freeform 55">
                  <a:extLst>
                    <a:ext uri="{FF2B5EF4-FFF2-40B4-BE49-F238E27FC236}">
                      <a16:creationId xmlns:a16="http://schemas.microsoft.com/office/drawing/2014/main" id="{E62EFEDA-50E6-47E7-9ECB-DD7E981E05C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91345" y="1479550"/>
                  <a:ext cx="688975" cy="593725"/>
                </a:xfrm>
                <a:custGeom>
                  <a:avLst/>
                  <a:gdLst>
                    <a:gd name="T0" fmla="*/ 215 w 434"/>
                    <a:gd name="T1" fmla="*/ 374 h 374"/>
                    <a:gd name="T2" fmla="*/ 434 w 434"/>
                    <a:gd name="T3" fmla="*/ 0 h 374"/>
                    <a:gd name="T4" fmla="*/ 0 w 434"/>
                    <a:gd name="T5" fmla="*/ 0 h 374"/>
                    <a:gd name="T6" fmla="*/ 215 w 434"/>
                    <a:gd name="T7" fmla="*/ 374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4" h="374">
                      <a:moveTo>
                        <a:pt x="215" y="374"/>
                      </a:moveTo>
                      <a:lnTo>
                        <a:pt x="434" y="0"/>
                      </a:lnTo>
                      <a:lnTo>
                        <a:pt x="0" y="0"/>
                      </a:lnTo>
                      <a:lnTo>
                        <a:pt x="215" y="374"/>
                      </a:lnTo>
                      <a:close/>
                    </a:path>
                  </a:pathLst>
                </a:custGeom>
                <a:solidFill>
                  <a:srgbClr val="0083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BE" dirty="0"/>
                </a:p>
              </p:txBody>
            </p:sp>
            <p:sp>
              <p:nvSpPr>
                <p:cNvPr id="20" name="Freeform 62">
                  <a:extLst>
                    <a:ext uri="{FF2B5EF4-FFF2-40B4-BE49-F238E27FC236}">
                      <a16:creationId xmlns:a16="http://schemas.microsoft.com/office/drawing/2014/main" id="{4BBCAB5F-2BF8-4C89-98FC-833D4B4E1E1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2922548" y="-7041"/>
                  <a:ext cx="484897" cy="421095"/>
                </a:xfrm>
                <a:custGeom>
                  <a:avLst/>
                  <a:gdLst>
                    <a:gd name="T0" fmla="*/ 0 w 304"/>
                    <a:gd name="T1" fmla="*/ 0 h 264"/>
                    <a:gd name="T2" fmla="*/ 153 w 304"/>
                    <a:gd name="T3" fmla="*/ 264 h 264"/>
                    <a:gd name="T4" fmla="*/ 304 w 304"/>
                    <a:gd name="T5" fmla="*/ 0 h 264"/>
                    <a:gd name="T6" fmla="*/ 0 w 304"/>
                    <a:gd name="T7" fmla="*/ 0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4" h="264">
                      <a:moveTo>
                        <a:pt x="0" y="0"/>
                      </a:moveTo>
                      <a:lnTo>
                        <a:pt x="153" y="264"/>
                      </a:lnTo>
                      <a:lnTo>
                        <a:pt x="30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F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BE"/>
                </a:p>
              </p:txBody>
            </p:sp>
            <p:sp>
              <p:nvSpPr>
                <p:cNvPr id="22" name="Freeform 64">
                  <a:extLst>
                    <a:ext uri="{FF2B5EF4-FFF2-40B4-BE49-F238E27FC236}">
                      <a16:creationId xmlns:a16="http://schemas.microsoft.com/office/drawing/2014/main" id="{398970D3-362C-4E9F-9491-FA02F14FD3C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2858746" y="414054"/>
                  <a:ext cx="612501" cy="532749"/>
                </a:xfrm>
                <a:custGeom>
                  <a:avLst/>
                  <a:gdLst>
                    <a:gd name="T0" fmla="*/ 191 w 384"/>
                    <a:gd name="T1" fmla="*/ 0 h 334"/>
                    <a:gd name="T2" fmla="*/ 0 w 384"/>
                    <a:gd name="T3" fmla="*/ 334 h 334"/>
                    <a:gd name="T4" fmla="*/ 384 w 384"/>
                    <a:gd name="T5" fmla="*/ 334 h 334"/>
                    <a:gd name="T6" fmla="*/ 191 w 384"/>
                    <a:gd name="T7" fmla="*/ 0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334">
                      <a:moveTo>
                        <a:pt x="191" y="0"/>
                      </a:moveTo>
                      <a:lnTo>
                        <a:pt x="0" y="334"/>
                      </a:lnTo>
                      <a:lnTo>
                        <a:pt x="384" y="334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FFD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BE"/>
                </a:p>
              </p:txBody>
            </p:sp>
            <p:sp>
              <p:nvSpPr>
                <p:cNvPr id="25" name="Freeform 67">
                  <a:extLst>
                    <a:ext uri="{FF2B5EF4-FFF2-40B4-BE49-F238E27FC236}">
                      <a16:creationId xmlns:a16="http://schemas.microsoft.com/office/drawing/2014/main" id="{6A585E70-14E5-43E2-8318-7A53D360E70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2556889" y="-7041"/>
                  <a:ext cx="609311" cy="421095"/>
                </a:xfrm>
                <a:custGeom>
                  <a:avLst/>
                  <a:gdLst>
                    <a:gd name="T0" fmla="*/ 151 w 382"/>
                    <a:gd name="T1" fmla="*/ 0 h 264"/>
                    <a:gd name="T2" fmla="*/ 0 w 382"/>
                    <a:gd name="T3" fmla="*/ 264 h 264"/>
                    <a:gd name="T4" fmla="*/ 382 w 382"/>
                    <a:gd name="T5" fmla="*/ 264 h 264"/>
                    <a:gd name="T6" fmla="*/ 231 w 382"/>
                    <a:gd name="T7" fmla="*/ 0 h 264"/>
                    <a:gd name="T8" fmla="*/ 151 w 382"/>
                    <a:gd name="T9" fmla="*/ 0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2" h="264">
                      <a:moveTo>
                        <a:pt x="151" y="0"/>
                      </a:moveTo>
                      <a:lnTo>
                        <a:pt x="0" y="264"/>
                      </a:lnTo>
                      <a:lnTo>
                        <a:pt x="382" y="264"/>
                      </a:lnTo>
                      <a:lnTo>
                        <a:pt x="231" y="0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solidFill>
                  <a:srgbClr val="0083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BE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9BE7C648-BB30-42AA-9ACF-72773FA8C366}"/>
                    </a:ext>
                  </a:extLst>
                </p:cNvPr>
                <p:cNvGrpSpPr/>
                <p:nvPr userDrawn="1"/>
              </p:nvGrpSpPr>
              <p:grpSpPr>
                <a:xfrm>
                  <a:off x="3163401" y="-16601"/>
                  <a:ext cx="1846110" cy="1496152"/>
                  <a:chOff x="3172145" y="0"/>
                  <a:chExt cx="1825625" cy="1479550"/>
                </a:xfrm>
              </p:grpSpPr>
              <p:sp>
                <p:nvSpPr>
                  <p:cNvPr id="16" name="Freeform 58">
                    <a:extLst>
                      <a:ext uri="{FF2B5EF4-FFF2-40B4-BE49-F238E27FC236}">
                        <a16:creationId xmlns:a16="http://schemas.microsoft.com/office/drawing/2014/main" id="{718A054B-5DB2-4F85-BF40-2EF707C29127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3781745" y="419100"/>
                    <a:ext cx="609600" cy="530225"/>
                  </a:xfrm>
                  <a:custGeom>
                    <a:avLst/>
                    <a:gdLst>
                      <a:gd name="T0" fmla="*/ 191 w 384"/>
                      <a:gd name="T1" fmla="*/ 334 h 334"/>
                      <a:gd name="T2" fmla="*/ 384 w 384"/>
                      <a:gd name="T3" fmla="*/ 0 h 334"/>
                      <a:gd name="T4" fmla="*/ 0 w 384"/>
                      <a:gd name="T5" fmla="*/ 0 h 334"/>
                      <a:gd name="T6" fmla="*/ 191 w 384"/>
                      <a:gd name="T7" fmla="*/ 334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4" h="334">
                        <a:moveTo>
                          <a:pt x="191" y="334"/>
                        </a:moveTo>
                        <a:lnTo>
                          <a:pt x="384" y="0"/>
                        </a:lnTo>
                        <a:lnTo>
                          <a:pt x="0" y="0"/>
                        </a:lnTo>
                        <a:lnTo>
                          <a:pt x="191" y="334"/>
                        </a:lnTo>
                        <a:close/>
                      </a:path>
                    </a:pathLst>
                  </a:custGeom>
                  <a:solidFill>
                    <a:srgbClr val="00833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BE"/>
                  </a:p>
                </p:txBody>
              </p: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45608B36-C41D-4926-A9F9-18ADD180384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3172145" y="0"/>
                    <a:ext cx="1825625" cy="1479550"/>
                    <a:chOff x="3172145" y="0"/>
                    <a:chExt cx="1825625" cy="1479550"/>
                  </a:xfrm>
                </p:grpSpPr>
                <p:sp>
                  <p:nvSpPr>
                    <p:cNvPr id="15" name="Freeform 57">
                      <a:extLst>
                        <a:ext uri="{FF2B5EF4-FFF2-40B4-BE49-F238E27FC236}">
                          <a16:creationId xmlns:a16="http://schemas.microsoft.com/office/drawing/2014/main" id="{A0E3379D-ED7C-462C-9585-BE1AE93899C3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4391345" y="949325"/>
                      <a:ext cx="606425" cy="530225"/>
                    </a:xfrm>
                    <a:custGeom>
                      <a:avLst/>
                      <a:gdLst>
                        <a:gd name="T0" fmla="*/ 191 w 382"/>
                        <a:gd name="T1" fmla="*/ 0 h 334"/>
                        <a:gd name="T2" fmla="*/ 0 w 382"/>
                        <a:gd name="T3" fmla="*/ 334 h 334"/>
                        <a:gd name="T4" fmla="*/ 382 w 382"/>
                        <a:gd name="T5" fmla="*/ 334 h 334"/>
                        <a:gd name="T6" fmla="*/ 191 w 382"/>
                        <a:gd name="T7" fmla="*/ 0 h 3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82" h="334">
                          <a:moveTo>
                            <a:pt x="191" y="0"/>
                          </a:moveTo>
                          <a:lnTo>
                            <a:pt x="0" y="334"/>
                          </a:lnTo>
                          <a:lnTo>
                            <a:pt x="382" y="334"/>
                          </a:lnTo>
                          <a:lnTo>
                            <a:pt x="191" y="0"/>
                          </a:lnTo>
                          <a:close/>
                        </a:path>
                      </a:pathLst>
                    </a:custGeom>
                    <a:solidFill>
                      <a:srgbClr val="FFD10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BE"/>
                    </a:p>
                  </p:txBody>
                </p:sp>
                <p:sp>
                  <p:nvSpPr>
                    <p:cNvPr id="17" name="Freeform 59">
                      <a:extLst>
                        <a:ext uri="{FF2B5EF4-FFF2-40B4-BE49-F238E27FC236}">
                          <a16:creationId xmlns:a16="http://schemas.microsoft.com/office/drawing/2014/main" id="{81E6AAC0-C960-4BD6-B000-24E1548DF985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3781745" y="0"/>
                      <a:ext cx="609600" cy="419100"/>
                    </a:xfrm>
                    <a:custGeom>
                      <a:avLst/>
                      <a:gdLst>
                        <a:gd name="T0" fmla="*/ 151 w 384"/>
                        <a:gd name="T1" fmla="*/ 0 h 264"/>
                        <a:gd name="T2" fmla="*/ 0 w 384"/>
                        <a:gd name="T3" fmla="*/ 264 h 264"/>
                        <a:gd name="T4" fmla="*/ 384 w 384"/>
                        <a:gd name="T5" fmla="*/ 264 h 264"/>
                        <a:gd name="T6" fmla="*/ 231 w 384"/>
                        <a:gd name="T7" fmla="*/ 0 h 264"/>
                        <a:gd name="T8" fmla="*/ 151 w 384"/>
                        <a:gd name="T9" fmla="*/ 0 h 2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84" h="264">
                          <a:moveTo>
                            <a:pt x="151" y="0"/>
                          </a:moveTo>
                          <a:lnTo>
                            <a:pt x="0" y="264"/>
                          </a:lnTo>
                          <a:lnTo>
                            <a:pt x="384" y="264"/>
                          </a:lnTo>
                          <a:lnTo>
                            <a:pt x="231" y="0"/>
                          </a:lnTo>
                          <a:lnTo>
                            <a:pt x="151" y="0"/>
                          </a:lnTo>
                          <a:close/>
                        </a:path>
                      </a:pathLst>
                    </a:custGeom>
                    <a:solidFill>
                      <a:srgbClr val="8FB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BE"/>
                    </a:p>
                  </p:txBody>
                </p:sp>
                <p:sp>
                  <p:nvSpPr>
                    <p:cNvPr id="18" name="Freeform 60">
                      <a:extLst>
                        <a:ext uri="{FF2B5EF4-FFF2-40B4-BE49-F238E27FC236}">
                          <a16:creationId xmlns:a16="http://schemas.microsoft.com/office/drawing/2014/main" id="{44DA23ED-8B91-49D2-BF12-DD9480DE00B1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4084958" y="419100"/>
                      <a:ext cx="609600" cy="530225"/>
                    </a:xfrm>
                    <a:custGeom>
                      <a:avLst/>
                      <a:gdLst>
                        <a:gd name="T0" fmla="*/ 193 w 384"/>
                        <a:gd name="T1" fmla="*/ 0 h 334"/>
                        <a:gd name="T2" fmla="*/ 0 w 384"/>
                        <a:gd name="T3" fmla="*/ 334 h 334"/>
                        <a:gd name="T4" fmla="*/ 384 w 384"/>
                        <a:gd name="T5" fmla="*/ 334 h 334"/>
                        <a:gd name="T6" fmla="*/ 193 w 384"/>
                        <a:gd name="T7" fmla="*/ 0 h 3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84" h="334">
                          <a:moveTo>
                            <a:pt x="193" y="0"/>
                          </a:moveTo>
                          <a:lnTo>
                            <a:pt x="0" y="334"/>
                          </a:lnTo>
                          <a:lnTo>
                            <a:pt x="384" y="334"/>
                          </a:lnTo>
                          <a:lnTo>
                            <a:pt x="193" y="0"/>
                          </a:lnTo>
                          <a:close/>
                        </a:path>
                      </a:pathLst>
                    </a:custGeom>
                    <a:solidFill>
                      <a:srgbClr val="8FB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BE"/>
                    </a:p>
                  </p:txBody>
                </p:sp>
                <p:sp>
                  <p:nvSpPr>
                    <p:cNvPr id="19" name="Freeform 61">
                      <a:extLst>
                        <a:ext uri="{FF2B5EF4-FFF2-40B4-BE49-F238E27FC236}">
                          <a16:creationId xmlns:a16="http://schemas.microsoft.com/office/drawing/2014/main" id="{90323022-AEAD-4DFD-9B99-78EAB2926DF4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3542033" y="0"/>
                      <a:ext cx="482600" cy="419100"/>
                    </a:xfrm>
                    <a:custGeom>
                      <a:avLst/>
                      <a:gdLst>
                        <a:gd name="T0" fmla="*/ 0 w 304"/>
                        <a:gd name="T1" fmla="*/ 0 h 264"/>
                        <a:gd name="T2" fmla="*/ 151 w 304"/>
                        <a:gd name="T3" fmla="*/ 264 h 264"/>
                        <a:gd name="T4" fmla="*/ 304 w 304"/>
                        <a:gd name="T5" fmla="*/ 0 h 264"/>
                        <a:gd name="T6" fmla="*/ 0 w 304"/>
                        <a:gd name="T7" fmla="*/ 0 h 2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04" h="264">
                          <a:moveTo>
                            <a:pt x="0" y="0"/>
                          </a:moveTo>
                          <a:lnTo>
                            <a:pt x="151" y="264"/>
                          </a:lnTo>
                          <a:lnTo>
                            <a:pt x="304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10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BE"/>
                    </a:p>
                  </p:txBody>
                </p:sp>
                <p:sp>
                  <p:nvSpPr>
                    <p:cNvPr id="21" name="Freeform 63">
                      <a:extLst>
                        <a:ext uri="{FF2B5EF4-FFF2-40B4-BE49-F238E27FC236}">
                          <a16:creationId xmlns:a16="http://schemas.microsoft.com/office/drawing/2014/main" id="{6DBFAA94-65A4-4A72-B7F9-1906F881142F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3478533" y="419100"/>
                      <a:ext cx="606425" cy="530225"/>
                    </a:xfrm>
                    <a:custGeom>
                      <a:avLst/>
                      <a:gdLst>
                        <a:gd name="T0" fmla="*/ 191 w 382"/>
                        <a:gd name="T1" fmla="*/ 0 h 334"/>
                        <a:gd name="T2" fmla="*/ 0 w 382"/>
                        <a:gd name="T3" fmla="*/ 334 h 334"/>
                        <a:gd name="T4" fmla="*/ 382 w 382"/>
                        <a:gd name="T5" fmla="*/ 334 h 334"/>
                        <a:gd name="T6" fmla="*/ 191 w 382"/>
                        <a:gd name="T7" fmla="*/ 0 h 3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82" h="334">
                          <a:moveTo>
                            <a:pt x="191" y="0"/>
                          </a:moveTo>
                          <a:lnTo>
                            <a:pt x="0" y="334"/>
                          </a:lnTo>
                          <a:lnTo>
                            <a:pt x="382" y="334"/>
                          </a:lnTo>
                          <a:lnTo>
                            <a:pt x="191" y="0"/>
                          </a:lnTo>
                          <a:close/>
                        </a:path>
                      </a:pathLst>
                    </a:custGeom>
                    <a:solidFill>
                      <a:srgbClr val="8FB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BE"/>
                    </a:p>
                  </p:txBody>
                </p:sp>
                <p:sp>
                  <p:nvSpPr>
                    <p:cNvPr id="23" name="Freeform 65">
                      <a:extLst>
                        <a:ext uri="{FF2B5EF4-FFF2-40B4-BE49-F238E27FC236}">
                          <a16:creationId xmlns:a16="http://schemas.microsoft.com/office/drawing/2014/main" id="{3C4B9B9D-AFFD-470A-82B3-98E6E5E1D541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3475358" y="949325"/>
                      <a:ext cx="609600" cy="530225"/>
                    </a:xfrm>
                    <a:custGeom>
                      <a:avLst/>
                      <a:gdLst>
                        <a:gd name="T0" fmla="*/ 193 w 384"/>
                        <a:gd name="T1" fmla="*/ 334 h 334"/>
                        <a:gd name="T2" fmla="*/ 384 w 384"/>
                        <a:gd name="T3" fmla="*/ 0 h 334"/>
                        <a:gd name="T4" fmla="*/ 0 w 384"/>
                        <a:gd name="T5" fmla="*/ 0 h 334"/>
                        <a:gd name="T6" fmla="*/ 193 w 384"/>
                        <a:gd name="T7" fmla="*/ 334 h 3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84" h="334">
                          <a:moveTo>
                            <a:pt x="193" y="334"/>
                          </a:moveTo>
                          <a:lnTo>
                            <a:pt x="384" y="0"/>
                          </a:lnTo>
                          <a:lnTo>
                            <a:pt x="0" y="0"/>
                          </a:lnTo>
                          <a:lnTo>
                            <a:pt x="193" y="334"/>
                          </a:lnTo>
                          <a:close/>
                        </a:path>
                      </a:pathLst>
                    </a:custGeom>
                    <a:solidFill>
                      <a:srgbClr val="00833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BE" dirty="0"/>
                    </a:p>
                  </p:txBody>
                </p:sp>
                <p:sp>
                  <p:nvSpPr>
                    <p:cNvPr id="24" name="Freeform 66">
                      <a:extLst>
                        <a:ext uri="{FF2B5EF4-FFF2-40B4-BE49-F238E27FC236}">
                          <a16:creationId xmlns:a16="http://schemas.microsoft.com/office/drawing/2014/main" id="{295CE92C-91E3-41F8-9A61-B8C785619323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3172145" y="0"/>
                      <a:ext cx="609600" cy="419100"/>
                    </a:xfrm>
                    <a:custGeom>
                      <a:avLst/>
                      <a:gdLst>
                        <a:gd name="T0" fmla="*/ 153 w 384"/>
                        <a:gd name="T1" fmla="*/ 0 h 264"/>
                        <a:gd name="T2" fmla="*/ 0 w 384"/>
                        <a:gd name="T3" fmla="*/ 264 h 264"/>
                        <a:gd name="T4" fmla="*/ 384 w 384"/>
                        <a:gd name="T5" fmla="*/ 264 h 264"/>
                        <a:gd name="T6" fmla="*/ 233 w 384"/>
                        <a:gd name="T7" fmla="*/ 0 h 264"/>
                        <a:gd name="T8" fmla="*/ 153 w 384"/>
                        <a:gd name="T9" fmla="*/ 0 h 2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84" h="264">
                          <a:moveTo>
                            <a:pt x="153" y="0"/>
                          </a:moveTo>
                          <a:lnTo>
                            <a:pt x="0" y="264"/>
                          </a:lnTo>
                          <a:lnTo>
                            <a:pt x="384" y="264"/>
                          </a:lnTo>
                          <a:lnTo>
                            <a:pt x="233" y="0"/>
                          </a:lnTo>
                          <a:lnTo>
                            <a:pt x="153" y="0"/>
                          </a:lnTo>
                          <a:close/>
                        </a:path>
                      </a:pathLst>
                    </a:custGeom>
                    <a:solidFill>
                      <a:srgbClr val="00833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BE"/>
                    </a:p>
                  </p:txBody>
                </p:sp>
                <p:sp>
                  <p:nvSpPr>
                    <p:cNvPr id="26" name="Freeform 68">
                      <a:extLst>
                        <a:ext uri="{FF2B5EF4-FFF2-40B4-BE49-F238E27FC236}">
                          <a16:creationId xmlns:a16="http://schemas.microsoft.com/office/drawing/2014/main" id="{840284D6-C4F5-4BBD-AD5B-499A902A21F8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4084958" y="949325"/>
                      <a:ext cx="609600" cy="530225"/>
                    </a:xfrm>
                    <a:custGeom>
                      <a:avLst/>
                      <a:gdLst>
                        <a:gd name="T0" fmla="*/ 193 w 384"/>
                        <a:gd name="T1" fmla="*/ 334 h 334"/>
                        <a:gd name="T2" fmla="*/ 384 w 384"/>
                        <a:gd name="T3" fmla="*/ 0 h 334"/>
                        <a:gd name="T4" fmla="*/ 0 w 384"/>
                        <a:gd name="T5" fmla="*/ 0 h 334"/>
                        <a:gd name="T6" fmla="*/ 193 w 384"/>
                        <a:gd name="T7" fmla="*/ 334 h 3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84" h="334">
                          <a:moveTo>
                            <a:pt x="193" y="334"/>
                          </a:moveTo>
                          <a:lnTo>
                            <a:pt x="384" y="0"/>
                          </a:lnTo>
                          <a:lnTo>
                            <a:pt x="0" y="0"/>
                          </a:lnTo>
                          <a:lnTo>
                            <a:pt x="193" y="334"/>
                          </a:lnTo>
                          <a:close/>
                        </a:path>
                      </a:pathLst>
                    </a:custGeom>
                    <a:solidFill>
                      <a:srgbClr val="00833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BE"/>
                    </a:p>
                  </p:txBody>
                </p:sp>
              </p:grpSp>
            </p:grpSp>
          </p:grpSp>
        </p:grp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F832ED92-E013-41FF-BFA0-F6C72A8FAF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1226" y="5438775"/>
              <a:ext cx="1739900" cy="1419225"/>
            </a:xfrm>
            <a:custGeom>
              <a:avLst/>
              <a:gdLst>
                <a:gd name="T0" fmla="*/ 0 w 1096"/>
                <a:gd name="T1" fmla="*/ 894 h 894"/>
                <a:gd name="T2" fmla="*/ 1096 w 1096"/>
                <a:gd name="T3" fmla="*/ 894 h 894"/>
                <a:gd name="T4" fmla="*/ 511 w 1096"/>
                <a:gd name="T5" fmla="*/ 0 h 894"/>
                <a:gd name="T6" fmla="*/ 0 w 1096"/>
                <a:gd name="T7" fmla="*/ 89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6" h="894">
                  <a:moveTo>
                    <a:pt x="0" y="894"/>
                  </a:moveTo>
                  <a:lnTo>
                    <a:pt x="1096" y="894"/>
                  </a:lnTo>
                  <a:lnTo>
                    <a:pt x="511" y="0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CD5BA71-5A4D-4812-8270-E853C08813A5}"/>
                </a:ext>
              </a:extLst>
            </p:cNvPr>
            <p:cNvGrpSpPr/>
            <p:nvPr userDrawn="1"/>
          </p:nvGrpSpPr>
          <p:grpSpPr>
            <a:xfrm>
              <a:off x="2750764" y="-9515"/>
              <a:ext cx="9441236" cy="6867515"/>
              <a:chOff x="2750764" y="-9515"/>
              <a:chExt cx="9441236" cy="6867515"/>
            </a:xfrm>
          </p:grpSpPr>
          <p:sp>
            <p:nvSpPr>
              <p:cNvPr id="10" name="Freeform 52">
                <a:extLst>
                  <a:ext uri="{FF2B5EF4-FFF2-40B4-BE49-F238E27FC236}">
                    <a16:creationId xmlns:a16="http://schemas.microsoft.com/office/drawing/2014/main" id="{C9219617-990E-4C1A-B6AB-74DE3967BA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50764" y="0"/>
                <a:ext cx="8001000" cy="6858000"/>
              </a:xfrm>
              <a:custGeom>
                <a:avLst/>
                <a:gdLst>
                  <a:gd name="T0" fmla="*/ 2012 w 5040"/>
                  <a:gd name="T1" fmla="*/ 0 h 4320"/>
                  <a:gd name="T2" fmla="*/ 1228 w 5040"/>
                  <a:gd name="T3" fmla="*/ 1340 h 4320"/>
                  <a:gd name="T4" fmla="*/ 0 w 5040"/>
                  <a:gd name="T5" fmla="*/ 3426 h 4320"/>
                  <a:gd name="T6" fmla="*/ 436 w 5040"/>
                  <a:gd name="T7" fmla="*/ 3426 h 4320"/>
                  <a:gd name="T8" fmla="*/ 1021 w 5040"/>
                  <a:gd name="T9" fmla="*/ 4320 h 4320"/>
                  <a:gd name="T10" fmla="*/ 5040 w 5040"/>
                  <a:gd name="T11" fmla="*/ 4320 h 4320"/>
                  <a:gd name="T12" fmla="*/ 5040 w 5040"/>
                  <a:gd name="T13" fmla="*/ 0 h 4320"/>
                  <a:gd name="T14" fmla="*/ 2012 w 5040"/>
                  <a:gd name="T15" fmla="*/ 0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40" h="4320">
                    <a:moveTo>
                      <a:pt x="2012" y="0"/>
                    </a:moveTo>
                    <a:lnTo>
                      <a:pt x="1228" y="1340"/>
                    </a:lnTo>
                    <a:lnTo>
                      <a:pt x="0" y="3426"/>
                    </a:lnTo>
                    <a:lnTo>
                      <a:pt x="436" y="3426"/>
                    </a:lnTo>
                    <a:lnTo>
                      <a:pt x="1021" y="4320"/>
                    </a:lnTo>
                    <a:lnTo>
                      <a:pt x="5040" y="4320"/>
                    </a:lnTo>
                    <a:lnTo>
                      <a:pt x="5040" y="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rgbClr val="8F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8228777-7475-4B2F-A22E-39859C0D9D0E}"/>
                  </a:ext>
                </a:extLst>
              </p:cNvPr>
              <p:cNvSpPr/>
              <p:nvPr userDrawn="1"/>
            </p:nvSpPr>
            <p:spPr>
              <a:xfrm>
                <a:off x="10382491" y="-9515"/>
                <a:ext cx="1809509" cy="68675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668238E-BCCC-4B3B-8600-7A952E3FFF9E}"/>
              </a:ext>
            </a:extLst>
          </p:cNvPr>
          <p:cNvSpPr/>
          <p:nvPr userDrawn="1"/>
        </p:nvSpPr>
        <p:spPr>
          <a:xfrm>
            <a:off x="2152890" y="4726080"/>
            <a:ext cx="10039109" cy="2148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1AD084EB-259F-4F57-91CB-9F4C375BD9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9525"/>
            <a:ext cx="4800004" cy="4724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CD331-03BF-44D2-8DF9-ADB559942C3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FBAA1-6D77-4D3B-8B54-55693D49E81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8686CF-4724-4E0F-A37B-4DAE3D9F110B}"/>
              </a:ext>
            </a:extLst>
          </p:cNvPr>
          <p:cNvCxnSpPr/>
          <p:nvPr userDrawn="1"/>
        </p:nvCxnSpPr>
        <p:spPr>
          <a:xfrm>
            <a:off x="6240240" y="761040"/>
            <a:ext cx="56196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49">
            <a:extLst>
              <a:ext uri="{FF2B5EF4-FFF2-40B4-BE49-F238E27FC236}">
                <a16:creationId xmlns:a16="http://schemas.microsoft.com/office/drawing/2014/main" id="{32F6C80B-0FCC-43B6-8F14-CDC6B902F05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2565720" y="0"/>
            <a:ext cx="8177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397C4A5-314B-4BDC-BEEE-EB008E6854AD}"/>
              </a:ext>
            </a:extLst>
          </p:cNvPr>
          <p:cNvSpPr/>
          <p:nvPr userDrawn="1"/>
        </p:nvSpPr>
        <p:spPr>
          <a:xfrm>
            <a:off x="900000" y="3976200"/>
            <a:ext cx="1584000" cy="15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82C720-BA66-498F-ABD3-39B294A7C016}"/>
              </a:ext>
            </a:extLst>
          </p:cNvPr>
          <p:cNvSpPr/>
          <p:nvPr userDrawn="1"/>
        </p:nvSpPr>
        <p:spPr>
          <a:xfrm>
            <a:off x="3102120" y="3976200"/>
            <a:ext cx="1584000" cy="15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6691089-3DD9-420E-AF7D-C64272E56843}"/>
              </a:ext>
            </a:extLst>
          </p:cNvPr>
          <p:cNvSpPr/>
          <p:nvPr userDrawn="1"/>
        </p:nvSpPr>
        <p:spPr>
          <a:xfrm>
            <a:off x="5304240" y="3976200"/>
            <a:ext cx="1584000" cy="15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4AE888-8E6F-4805-8FD6-FC78472BCFAD}"/>
              </a:ext>
            </a:extLst>
          </p:cNvPr>
          <p:cNvSpPr/>
          <p:nvPr userDrawn="1"/>
        </p:nvSpPr>
        <p:spPr>
          <a:xfrm>
            <a:off x="7506000" y="3976200"/>
            <a:ext cx="1584000" cy="15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A730D3-0D3A-4F9B-A5BD-5E7076510C65}"/>
              </a:ext>
            </a:extLst>
          </p:cNvPr>
          <p:cNvSpPr/>
          <p:nvPr userDrawn="1"/>
        </p:nvSpPr>
        <p:spPr>
          <a:xfrm>
            <a:off x="9708120" y="3976200"/>
            <a:ext cx="1584000" cy="15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8FE3912-32B8-4062-8CE8-CEA6A8F9C4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169" y="4167188"/>
            <a:ext cx="1584000" cy="936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BE" dirty="0"/>
          </a:p>
        </p:txBody>
      </p:sp>
      <p:sp>
        <p:nvSpPr>
          <p:cNvPr id="49" name="Picture Placeholder 47">
            <a:extLst>
              <a:ext uri="{FF2B5EF4-FFF2-40B4-BE49-F238E27FC236}">
                <a16:creationId xmlns:a16="http://schemas.microsoft.com/office/drawing/2014/main" id="{A8FA92E3-424F-404B-95B9-AF1B71F0B2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09858" y="4167188"/>
            <a:ext cx="1584000" cy="936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BE" dirty="0"/>
          </a:p>
        </p:txBody>
      </p:sp>
      <p:sp>
        <p:nvSpPr>
          <p:cNvPr id="50" name="Picture Placeholder 47">
            <a:extLst>
              <a:ext uri="{FF2B5EF4-FFF2-40B4-BE49-F238E27FC236}">
                <a16:creationId xmlns:a16="http://schemas.microsoft.com/office/drawing/2014/main" id="{BE23CB9F-91DE-47FE-8800-67BD3E9E67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99661" y="4167188"/>
            <a:ext cx="1584000" cy="936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BE" dirty="0"/>
          </a:p>
        </p:txBody>
      </p:sp>
      <p:sp>
        <p:nvSpPr>
          <p:cNvPr id="51" name="Picture Placeholder 47">
            <a:extLst>
              <a:ext uri="{FF2B5EF4-FFF2-40B4-BE49-F238E27FC236}">
                <a16:creationId xmlns:a16="http://schemas.microsoft.com/office/drawing/2014/main" id="{557161E7-BCFC-4B6C-9CEA-1A476E6F2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97169" y="4167188"/>
            <a:ext cx="1584000" cy="936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BE" dirty="0"/>
          </a:p>
        </p:txBody>
      </p:sp>
      <p:sp>
        <p:nvSpPr>
          <p:cNvPr id="52" name="Picture Placeholder 47">
            <a:extLst>
              <a:ext uri="{FF2B5EF4-FFF2-40B4-BE49-F238E27FC236}">
                <a16:creationId xmlns:a16="http://schemas.microsoft.com/office/drawing/2014/main" id="{BD18A5C5-885C-4C0B-9835-85CB64C9C6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4475" y="4167188"/>
            <a:ext cx="1598400" cy="936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BE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1255CB8C-0A32-4E18-AE1D-7ADA925207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650" y="5374080"/>
            <a:ext cx="1584000" cy="566658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GB" dirty="0"/>
              <a:t>Description</a:t>
            </a:r>
            <a:endParaRPr lang="en-BE" dirty="0"/>
          </a:p>
        </p:txBody>
      </p:sp>
      <p:sp>
        <p:nvSpPr>
          <p:cNvPr id="55" name="Text Placeholder 53">
            <a:extLst>
              <a:ext uri="{FF2B5EF4-FFF2-40B4-BE49-F238E27FC236}">
                <a16:creationId xmlns:a16="http://schemas.microsoft.com/office/drawing/2014/main" id="{2B5A4092-41D6-49E9-BD43-FBB04E264B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08004" y="5374080"/>
            <a:ext cx="1584000" cy="566658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GB" dirty="0"/>
              <a:t>Description</a:t>
            </a:r>
            <a:endParaRPr lang="en-BE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BF231E2B-B58F-462F-97CB-1862C5B7F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78877" y="5374080"/>
            <a:ext cx="1584000" cy="566658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GB" dirty="0"/>
              <a:t>Description</a:t>
            </a:r>
            <a:endParaRPr lang="en-BE" dirty="0"/>
          </a:p>
        </p:txBody>
      </p:sp>
      <p:sp>
        <p:nvSpPr>
          <p:cNvPr id="57" name="Text Placeholder 53">
            <a:extLst>
              <a:ext uri="{FF2B5EF4-FFF2-40B4-BE49-F238E27FC236}">
                <a16:creationId xmlns:a16="http://schemas.microsoft.com/office/drawing/2014/main" id="{C6BA6FED-09D9-49B0-8216-9A602C3CD6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89000" y="5374080"/>
            <a:ext cx="1584000" cy="566658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GB" dirty="0"/>
              <a:t>Description</a:t>
            </a:r>
            <a:endParaRPr lang="en-BE" dirty="0"/>
          </a:p>
        </p:txBody>
      </p:sp>
      <p:sp>
        <p:nvSpPr>
          <p:cNvPr id="58" name="Text Placeholder 53">
            <a:extLst>
              <a:ext uri="{FF2B5EF4-FFF2-40B4-BE49-F238E27FC236}">
                <a16:creationId xmlns:a16="http://schemas.microsoft.com/office/drawing/2014/main" id="{E5A8B6E1-B0DB-4833-AF4D-1C34EBCFAC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38875" y="5374080"/>
            <a:ext cx="1584000" cy="566658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GB" dirty="0"/>
              <a:t>Description</a:t>
            </a:r>
            <a:endParaRPr lang="en-BE" dirty="0"/>
          </a:p>
        </p:txBody>
      </p: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55360643-3125-43F7-979A-8876B7CC1CB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939360" y="676080"/>
            <a:ext cx="3184200" cy="209160"/>
          </a:xfrm>
        </p:spPr>
        <p:txBody>
          <a:bodyPr anchor="ctr">
            <a:normAutofit/>
          </a:bodyPr>
          <a:lstStyle>
            <a:lvl1pPr marL="0" indent="0">
              <a:buNone/>
              <a:defRPr sz="14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  <a:endParaRPr lang="en-BE" dirty="0"/>
          </a:p>
        </p:txBody>
      </p:sp>
      <p:sp>
        <p:nvSpPr>
          <p:cNvPr id="62" name="Content Placeholder 61">
            <a:extLst>
              <a:ext uri="{FF2B5EF4-FFF2-40B4-BE49-F238E27FC236}">
                <a16:creationId xmlns:a16="http://schemas.microsoft.com/office/drawing/2014/main" id="{DC1E1B6D-A2FA-48D2-B824-143EF0F1ADBD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40240" y="1031933"/>
            <a:ext cx="5082635" cy="712455"/>
          </a:xfrm>
        </p:spPr>
        <p:txBody>
          <a:bodyPr>
            <a:noAutofit/>
          </a:bodyPr>
          <a:lstStyle>
            <a:lvl1pPr marL="0" indent="0">
              <a:buNone/>
              <a:defRPr sz="4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  <a:endParaRPr lang="en-BE" dirty="0"/>
          </a:p>
        </p:txBody>
      </p:sp>
      <p:sp>
        <p:nvSpPr>
          <p:cNvPr id="64" name="Content Placeholder 63">
            <a:extLst>
              <a:ext uri="{FF2B5EF4-FFF2-40B4-BE49-F238E27FC236}">
                <a16:creationId xmlns:a16="http://schemas.microsoft.com/office/drawing/2014/main" id="{823A0CF4-C37B-4DD7-B1BE-C6B04E6F7CC6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40240" y="1825920"/>
            <a:ext cx="5052240" cy="172368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60952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bar-About Us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E8B7B-08F8-48F7-BBB9-3F250A483F54}"/>
              </a:ext>
            </a:extLst>
          </p:cNvPr>
          <p:cNvSpPr/>
          <p:nvPr userDrawn="1"/>
        </p:nvSpPr>
        <p:spPr>
          <a:xfrm>
            <a:off x="0" y="0"/>
            <a:ext cx="8477698" cy="59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0DE0E9-BCB1-4EFA-8261-F6CCE76D04A5}"/>
              </a:ext>
            </a:extLst>
          </p:cNvPr>
          <p:cNvGrpSpPr/>
          <p:nvPr userDrawn="1"/>
        </p:nvGrpSpPr>
        <p:grpSpPr>
          <a:xfrm>
            <a:off x="5472360" y="-470165"/>
            <a:ext cx="7602028" cy="6840370"/>
            <a:chOff x="5472360" y="-470165"/>
            <a:chExt cx="7602028" cy="68403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2B9850-6C87-427B-9FB8-F90781E1073C}"/>
                </a:ext>
              </a:extLst>
            </p:cNvPr>
            <p:cNvGrpSpPr/>
            <p:nvPr userDrawn="1"/>
          </p:nvGrpSpPr>
          <p:grpSpPr>
            <a:xfrm>
              <a:off x="5472360" y="-470165"/>
              <a:ext cx="3278420" cy="6840370"/>
              <a:chOff x="5472360" y="-470165"/>
              <a:chExt cx="3278420" cy="6840370"/>
            </a:xfrm>
          </p:grpSpPr>
          <p:sp>
            <p:nvSpPr>
              <p:cNvPr id="11" name="Freeform 53">
                <a:extLst>
                  <a:ext uri="{FF2B5EF4-FFF2-40B4-BE49-F238E27FC236}">
                    <a16:creationId xmlns:a16="http://schemas.microsoft.com/office/drawing/2014/main" id="{BE31B4D9-F37B-40A1-98EF-B04E23FB76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3124" y="-470165"/>
                <a:ext cx="3207656" cy="5613801"/>
              </a:xfrm>
              <a:custGeom>
                <a:avLst/>
                <a:gdLst>
                  <a:gd name="T0" fmla="*/ 1611 w 1985"/>
                  <a:gd name="T1" fmla="*/ 644 h 3474"/>
                  <a:gd name="T2" fmla="*/ 1552 w 1985"/>
                  <a:gd name="T3" fmla="*/ 740 h 3474"/>
                  <a:gd name="T4" fmla="*/ 0 w 1985"/>
                  <a:gd name="T5" fmla="*/ 3406 h 3474"/>
                  <a:gd name="T6" fmla="*/ 40 w 1985"/>
                  <a:gd name="T7" fmla="*/ 3474 h 3474"/>
                  <a:gd name="T8" fmla="*/ 1983 w 1985"/>
                  <a:gd name="T9" fmla="*/ 152 h 3474"/>
                  <a:gd name="T10" fmla="*/ 1985 w 1985"/>
                  <a:gd name="T11" fmla="*/ 0 h 3474"/>
                  <a:gd name="T12" fmla="*/ 1611 w 1985"/>
                  <a:gd name="T13" fmla="*/ 644 h 3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85" h="3474">
                    <a:moveTo>
                      <a:pt x="1611" y="644"/>
                    </a:moveTo>
                    <a:lnTo>
                      <a:pt x="1552" y="740"/>
                    </a:lnTo>
                    <a:lnTo>
                      <a:pt x="0" y="3406"/>
                    </a:lnTo>
                    <a:lnTo>
                      <a:pt x="40" y="3474"/>
                    </a:lnTo>
                    <a:lnTo>
                      <a:pt x="1983" y="152"/>
                    </a:lnTo>
                    <a:lnTo>
                      <a:pt x="1985" y="0"/>
                    </a:lnTo>
                    <a:lnTo>
                      <a:pt x="1611" y="644"/>
                    </a:lnTo>
                    <a:close/>
                  </a:path>
                </a:pathLst>
              </a:custGeom>
              <a:solidFill>
                <a:srgbClr val="FFD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9" name="Freeform 51">
                <a:extLst>
                  <a:ext uri="{FF2B5EF4-FFF2-40B4-BE49-F238E27FC236}">
                    <a16:creationId xmlns:a16="http://schemas.microsoft.com/office/drawing/2014/main" id="{8AF67718-D190-44F0-BCCD-90143D0B20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4273" y="5052232"/>
                <a:ext cx="741545" cy="645718"/>
              </a:xfrm>
              <a:custGeom>
                <a:avLst/>
                <a:gdLst>
                  <a:gd name="T0" fmla="*/ 252 w 503"/>
                  <a:gd name="T1" fmla="*/ 438 h 438"/>
                  <a:gd name="T2" fmla="*/ 503 w 503"/>
                  <a:gd name="T3" fmla="*/ 0 h 438"/>
                  <a:gd name="T4" fmla="*/ 0 w 503"/>
                  <a:gd name="T5" fmla="*/ 0 h 438"/>
                  <a:gd name="T6" fmla="*/ 252 w 503"/>
                  <a:gd name="T7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3" h="438">
                    <a:moveTo>
                      <a:pt x="252" y="438"/>
                    </a:moveTo>
                    <a:lnTo>
                      <a:pt x="503" y="0"/>
                    </a:lnTo>
                    <a:lnTo>
                      <a:pt x="0" y="0"/>
                    </a:lnTo>
                    <a:lnTo>
                      <a:pt x="252" y="438"/>
                    </a:lnTo>
                    <a:close/>
                  </a:path>
                </a:pathLst>
              </a:custGeom>
              <a:solidFill>
                <a:srgbClr val="008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12" name="Freeform 54">
                <a:extLst>
                  <a:ext uri="{FF2B5EF4-FFF2-40B4-BE49-F238E27FC236}">
                    <a16:creationId xmlns:a16="http://schemas.microsoft.com/office/drawing/2014/main" id="{A766BB67-2989-4DB7-8D9C-97C22AA8E9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1325" y="22114"/>
                <a:ext cx="2926373" cy="5121520"/>
              </a:xfrm>
              <a:custGeom>
                <a:avLst/>
                <a:gdLst>
                  <a:gd name="T0" fmla="*/ 1611 w 1985"/>
                  <a:gd name="T1" fmla="*/ 644 h 3474"/>
                  <a:gd name="T2" fmla="*/ 1552 w 1985"/>
                  <a:gd name="T3" fmla="*/ 740 h 3474"/>
                  <a:gd name="T4" fmla="*/ 0 w 1985"/>
                  <a:gd name="T5" fmla="*/ 3406 h 3474"/>
                  <a:gd name="T6" fmla="*/ 40 w 1985"/>
                  <a:gd name="T7" fmla="*/ 3474 h 3474"/>
                  <a:gd name="T8" fmla="*/ 1983 w 1985"/>
                  <a:gd name="T9" fmla="*/ 152 h 3474"/>
                  <a:gd name="T10" fmla="*/ 1985 w 1985"/>
                  <a:gd name="T11" fmla="*/ 0 h 3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85" h="3474">
                    <a:moveTo>
                      <a:pt x="1611" y="644"/>
                    </a:moveTo>
                    <a:lnTo>
                      <a:pt x="1552" y="740"/>
                    </a:lnTo>
                    <a:lnTo>
                      <a:pt x="0" y="3406"/>
                    </a:lnTo>
                    <a:lnTo>
                      <a:pt x="40" y="3474"/>
                    </a:lnTo>
                    <a:lnTo>
                      <a:pt x="1983" y="152"/>
                    </a:lnTo>
                    <a:lnTo>
                      <a:pt x="19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2330F09-5A7F-451A-8CD7-0FE8528ED93F}"/>
                  </a:ext>
                </a:extLst>
              </p:cNvPr>
              <p:cNvGrpSpPr/>
              <p:nvPr userDrawn="1"/>
            </p:nvGrpSpPr>
            <p:grpSpPr>
              <a:xfrm>
                <a:off x="5472360" y="-13942"/>
                <a:ext cx="3152672" cy="1940778"/>
                <a:chOff x="2556889" y="-16601"/>
                <a:chExt cx="3394872" cy="2089876"/>
              </a:xfrm>
            </p:grpSpPr>
            <p:sp>
              <p:nvSpPr>
                <p:cNvPr id="14" name="Freeform 56">
                  <a:extLst>
                    <a:ext uri="{FF2B5EF4-FFF2-40B4-BE49-F238E27FC236}">
                      <a16:creationId xmlns:a16="http://schemas.microsoft.com/office/drawing/2014/main" id="{BFDBA903-DC2B-4E7D-941C-B6D94237262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146870" y="-9515"/>
                  <a:ext cx="1804891" cy="1558915"/>
                </a:xfrm>
                <a:custGeom>
                  <a:avLst/>
                  <a:gdLst>
                    <a:gd name="T0" fmla="*/ 0 w 1130"/>
                    <a:gd name="T1" fmla="*/ 0 h 976"/>
                    <a:gd name="T2" fmla="*/ 559 w 1130"/>
                    <a:gd name="T3" fmla="*/ 976 h 976"/>
                    <a:gd name="T4" fmla="*/ 1130 w 1130"/>
                    <a:gd name="T5" fmla="*/ 0 h 976"/>
                    <a:gd name="T6" fmla="*/ 0 w 1130"/>
                    <a:gd name="T7" fmla="*/ 0 h 9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30" h="976">
                      <a:moveTo>
                        <a:pt x="0" y="0"/>
                      </a:moveTo>
                      <a:lnTo>
                        <a:pt x="559" y="976"/>
                      </a:lnTo>
                      <a:lnTo>
                        <a:pt x="113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3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BE"/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A997D087-7F19-4A58-A5C4-7E454787E133}"/>
                    </a:ext>
                  </a:extLst>
                </p:cNvPr>
                <p:cNvGrpSpPr/>
                <p:nvPr userDrawn="1"/>
              </p:nvGrpSpPr>
              <p:grpSpPr>
                <a:xfrm>
                  <a:off x="2556889" y="-16601"/>
                  <a:ext cx="2523431" cy="2089876"/>
                  <a:chOff x="2556889" y="-16601"/>
                  <a:chExt cx="2523431" cy="2089876"/>
                </a:xfrm>
              </p:grpSpPr>
              <p:sp>
                <p:nvSpPr>
                  <p:cNvPr id="13" name="Freeform 55">
                    <a:extLst>
                      <a:ext uri="{FF2B5EF4-FFF2-40B4-BE49-F238E27FC236}">
                        <a16:creationId xmlns:a16="http://schemas.microsoft.com/office/drawing/2014/main" id="{E62EFEDA-50E6-47E7-9ECB-DD7E981E05C9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4391345" y="1479550"/>
                    <a:ext cx="688975" cy="593725"/>
                  </a:xfrm>
                  <a:custGeom>
                    <a:avLst/>
                    <a:gdLst>
                      <a:gd name="T0" fmla="*/ 215 w 434"/>
                      <a:gd name="T1" fmla="*/ 374 h 374"/>
                      <a:gd name="T2" fmla="*/ 434 w 434"/>
                      <a:gd name="T3" fmla="*/ 0 h 374"/>
                      <a:gd name="T4" fmla="*/ 0 w 434"/>
                      <a:gd name="T5" fmla="*/ 0 h 374"/>
                      <a:gd name="T6" fmla="*/ 215 w 434"/>
                      <a:gd name="T7" fmla="*/ 374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34" h="374">
                        <a:moveTo>
                          <a:pt x="215" y="374"/>
                        </a:moveTo>
                        <a:lnTo>
                          <a:pt x="434" y="0"/>
                        </a:lnTo>
                        <a:lnTo>
                          <a:pt x="0" y="0"/>
                        </a:lnTo>
                        <a:lnTo>
                          <a:pt x="215" y="374"/>
                        </a:lnTo>
                        <a:close/>
                      </a:path>
                    </a:pathLst>
                  </a:custGeom>
                  <a:solidFill>
                    <a:srgbClr val="00833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BE" dirty="0"/>
                  </a:p>
                </p:txBody>
              </p:sp>
              <p:sp>
                <p:nvSpPr>
                  <p:cNvPr id="20" name="Freeform 62">
                    <a:extLst>
                      <a:ext uri="{FF2B5EF4-FFF2-40B4-BE49-F238E27FC236}">
                        <a16:creationId xmlns:a16="http://schemas.microsoft.com/office/drawing/2014/main" id="{4BBCAB5F-2BF8-4C89-98FC-833D4B4E1E19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2922548" y="-7041"/>
                    <a:ext cx="484897" cy="421095"/>
                  </a:xfrm>
                  <a:custGeom>
                    <a:avLst/>
                    <a:gdLst>
                      <a:gd name="T0" fmla="*/ 0 w 304"/>
                      <a:gd name="T1" fmla="*/ 0 h 264"/>
                      <a:gd name="T2" fmla="*/ 153 w 304"/>
                      <a:gd name="T3" fmla="*/ 264 h 264"/>
                      <a:gd name="T4" fmla="*/ 304 w 304"/>
                      <a:gd name="T5" fmla="*/ 0 h 264"/>
                      <a:gd name="T6" fmla="*/ 0 w 304"/>
                      <a:gd name="T7" fmla="*/ 0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4" h="264">
                        <a:moveTo>
                          <a:pt x="0" y="0"/>
                        </a:moveTo>
                        <a:lnTo>
                          <a:pt x="153" y="264"/>
                        </a:lnTo>
                        <a:lnTo>
                          <a:pt x="30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FB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BE"/>
                  </a:p>
                </p:txBody>
              </p:sp>
              <p:sp>
                <p:nvSpPr>
                  <p:cNvPr id="22" name="Freeform 64">
                    <a:extLst>
                      <a:ext uri="{FF2B5EF4-FFF2-40B4-BE49-F238E27FC236}">
                        <a16:creationId xmlns:a16="http://schemas.microsoft.com/office/drawing/2014/main" id="{398970D3-362C-4E9F-9491-FA02F14FD3C0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2858746" y="414054"/>
                    <a:ext cx="612501" cy="532749"/>
                  </a:xfrm>
                  <a:custGeom>
                    <a:avLst/>
                    <a:gdLst>
                      <a:gd name="T0" fmla="*/ 191 w 384"/>
                      <a:gd name="T1" fmla="*/ 0 h 334"/>
                      <a:gd name="T2" fmla="*/ 0 w 384"/>
                      <a:gd name="T3" fmla="*/ 334 h 334"/>
                      <a:gd name="T4" fmla="*/ 384 w 384"/>
                      <a:gd name="T5" fmla="*/ 334 h 334"/>
                      <a:gd name="T6" fmla="*/ 191 w 384"/>
                      <a:gd name="T7" fmla="*/ 0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4" h="334">
                        <a:moveTo>
                          <a:pt x="191" y="0"/>
                        </a:moveTo>
                        <a:lnTo>
                          <a:pt x="0" y="334"/>
                        </a:lnTo>
                        <a:lnTo>
                          <a:pt x="384" y="334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solidFill>
                    <a:srgbClr val="FFD10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BE"/>
                  </a:p>
                </p:txBody>
              </p:sp>
              <p:sp>
                <p:nvSpPr>
                  <p:cNvPr id="25" name="Freeform 67">
                    <a:extLst>
                      <a:ext uri="{FF2B5EF4-FFF2-40B4-BE49-F238E27FC236}">
                        <a16:creationId xmlns:a16="http://schemas.microsoft.com/office/drawing/2014/main" id="{6A585E70-14E5-43E2-8318-7A53D360E70A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2556889" y="-7041"/>
                    <a:ext cx="609311" cy="421095"/>
                  </a:xfrm>
                  <a:custGeom>
                    <a:avLst/>
                    <a:gdLst>
                      <a:gd name="T0" fmla="*/ 151 w 382"/>
                      <a:gd name="T1" fmla="*/ 0 h 264"/>
                      <a:gd name="T2" fmla="*/ 0 w 382"/>
                      <a:gd name="T3" fmla="*/ 264 h 264"/>
                      <a:gd name="T4" fmla="*/ 382 w 382"/>
                      <a:gd name="T5" fmla="*/ 264 h 264"/>
                      <a:gd name="T6" fmla="*/ 231 w 382"/>
                      <a:gd name="T7" fmla="*/ 0 h 264"/>
                      <a:gd name="T8" fmla="*/ 151 w 382"/>
                      <a:gd name="T9" fmla="*/ 0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2" h="264">
                        <a:moveTo>
                          <a:pt x="151" y="0"/>
                        </a:moveTo>
                        <a:lnTo>
                          <a:pt x="0" y="264"/>
                        </a:lnTo>
                        <a:lnTo>
                          <a:pt x="382" y="264"/>
                        </a:lnTo>
                        <a:lnTo>
                          <a:pt x="231" y="0"/>
                        </a:lnTo>
                        <a:lnTo>
                          <a:pt x="151" y="0"/>
                        </a:lnTo>
                        <a:close/>
                      </a:path>
                    </a:pathLst>
                  </a:custGeom>
                  <a:solidFill>
                    <a:srgbClr val="00833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BE"/>
                  </a:p>
                </p:txBody>
              </p:sp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9BE7C648-BB30-42AA-9ACF-72773FA8C36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3163401" y="-16601"/>
                    <a:ext cx="1846110" cy="1496152"/>
                    <a:chOff x="3172145" y="0"/>
                    <a:chExt cx="1825625" cy="1479550"/>
                  </a:xfrm>
                </p:grpSpPr>
                <p:sp>
                  <p:nvSpPr>
                    <p:cNvPr id="16" name="Freeform 58">
                      <a:extLst>
                        <a:ext uri="{FF2B5EF4-FFF2-40B4-BE49-F238E27FC236}">
                          <a16:creationId xmlns:a16="http://schemas.microsoft.com/office/drawing/2014/main" id="{718A054B-5DB2-4F85-BF40-2EF707C29127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3781745" y="419100"/>
                      <a:ext cx="609600" cy="530225"/>
                    </a:xfrm>
                    <a:custGeom>
                      <a:avLst/>
                      <a:gdLst>
                        <a:gd name="T0" fmla="*/ 191 w 384"/>
                        <a:gd name="T1" fmla="*/ 334 h 334"/>
                        <a:gd name="T2" fmla="*/ 384 w 384"/>
                        <a:gd name="T3" fmla="*/ 0 h 334"/>
                        <a:gd name="T4" fmla="*/ 0 w 384"/>
                        <a:gd name="T5" fmla="*/ 0 h 334"/>
                        <a:gd name="T6" fmla="*/ 191 w 384"/>
                        <a:gd name="T7" fmla="*/ 334 h 3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84" h="334">
                          <a:moveTo>
                            <a:pt x="191" y="334"/>
                          </a:moveTo>
                          <a:lnTo>
                            <a:pt x="384" y="0"/>
                          </a:lnTo>
                          <a:lnTo>
                            <a:pt x="0" y="0"/>
                          </a:lnTo>
                          <a:lnTo>
                            <a:pt x="191" y="334"/>
                          </a:lnTo>
                          <a:close/>
                        </a:path>
                      </a:pathLst>
                    </a:custGeom>
                    <a:solidFill>
                      <a:srgbClr val="00833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BE"/>
                    </a:p>
                  </p:txBody>
                </p:sp>
                <p:grpSp>
                  <p:nvGrpSpPr>
                    <p:cNvPr id="28" name="Group 27">
                      <a:extLst>
                        <a:ext uri="{FF2B5EF4-FFF2-40B4-BE49-F238E27FC236}">
                          <a16:creationId xmlns:a16="http://schemas.microsoft.com/office/drawing/2014/main" id="{45608B36-C41D-4926-A9F9-18ADD18038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3172145" y="0"/>
                      <a:ext cx="1825625" cy="1479550"/>
                      <a:chOff x="3172145" y="0"/>
                      <a:chExt cx="1825625" cy="1479550"/>
                    </a:xfrm>
                  </p:grpSpPr>
                  <p:sp>
                    <p:nvSpPr>
                      <p:cNvPr id="15" name="Freeform 57">
                        <a:extLst>
                          <a:ext uri="{FF2B5EF4-FFF2-40B4-BE49-F238E27FC236}">
                            <a16:creationId xmlns:a16="http://schemas.microsoft.com/office/drawing/2014/main" id="{A0E3379D-ED7C-462C-9585-BE1AE93899C3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4391345" y="949325"/>
                        <a:ext cx="606425" cy="530225"/>
                      </a:xfrm>
                      <a:custGeom>
                        <a:avLst/>
                        <a:gdLst>
                          <a:gd name="T0" fmla="*/ 191 w 382"/>
                          <a:gd name="T1" fmla="*/ 0 h 334"/>
                          <a:gd name="T2" fmla="*/ 0 w 382"/>
                          <a:gd name="T3" fmla="*/ 334 h 334"/>
                          <a:gd name="T4" fmla="*/ 382 w 382"/>
                          <a:gd name="T5" fmla="*/ 334 h 334"/>
                          <a:gd name="T6" fmla="*/ 191 w 382"/>
                          <a:gd name="T7" fmla="*/ 0 h 3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82" h="334">
                            <a:moveTo>
                              <a:pt x="191" y="0"/>
                            </a:moveTo>
                            <a:lnTo>
                              <a:pt x="0" y="334"/>
                            </a:lnTo>
                            <a:lnTo>
                              <a:pt x="382" y="334"/>
                            </a:lnTo>
                            <a:lnTo>
                              <a:pt x="191" y="0"/>
                            </a:lnTo>
                            <a:close/>
                          </a:path>
                        </a:pathLst>
                      </a:custGeom>
                      <a:solidFill>
                        <a:srgbClr val="FFD10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BE"/>
                      </a:p>
                    </p:txBody>
                  </p:sp>
                  <p:sp>
                    <p:nvSpPr>
                      <p:cNvPr id="17" name="Freeform 59">
                        <a:extLst>
                          <a:ext uri="{FF2B5EF4-FFF2-40B4-BE49-F238E27FC236}">
                            <a16:creationId xmlns:a16="http://schemas.microsoft.com/office/drawing/2014/main" id="{81E6AAC0-C960-4BD6-B000-24E1548DF985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3781745" y="0"/>
                        <a:ext cx="609600" cy="419100"/>
                      </a:xfrm>
                      <a:custGeom>
                        <a:avLst/>
                        <a:gdLst>
                          <a:gd name="T0" fmla="*/ 151 w 384"/>
                          <a:gd name="T1" fmla="*/ 0 h 264"/>
                          <a:gd name="T2" fmla="*/ 0 w 384"/>
                          <a:gd name="T3" fmla="*/ 264 h 264"/>
                          <a:gd name="T4" fmla="*/ 384 w 384"/>
                          <a:gd name="T5" fmla="*/ 264 h 264"/>
                          <a:gd name="T6" fmla="*/ 231 w 384"/>
                          <a:gd name="T7" fmla="*/ 0 h 264"/>
                          <a:gd name="T8" fmla="*/ 151 w 384"/>
                          <a:gd name="T9" fmla="*/ 0 h 2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84" h="264">
                            <a:moveTo>
                              <a:pt x="151" y="0"/>
                            </a:moveTo>
                            <a:lnTo>
                              <a:pt x="0" y="264"/>
                            </a:lnTo>
                            <a:lnTo>
                              <a:pt x="384" y="264"/>
                            </a:lnTo>
                            <a:lnTo>
                              <a:pt x="231" y="0"/>
                            </a:lnTo>
                            <a:lnTo>
                              <a:pt x="151" y="0"/>
                            </a:lnTo>
                            <a:close/>
                          </a:path>
                        </a:pathLst>
                      </a:custGeom>
                      <a:solidFill>
                        <a:srgbClr val="8FBE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BE"/>
                      </a:p>
                    </p:txBody>
                  </p:sp>
                  <p:sp>
                    <p:nvSpPr>
                      <p:cNvPr id="18" name="Freeform 60">
                        <a:extLst>
                          <a:ext uri="{FF2B5EF4-FFF2-40B4-BE49-F238E27FC236}">
                            <a16:creationId xmlns:a16="http://schemas.microsoft.com/office/drawing/2014/main" id="{44DA23ED-8B91-49D2-BF12-DD9480DE00B1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4084958" y="419100"/>
                        <a:ext cx="609600" cy="530225"/>
                      </a:xfrm>
                      <a:custGeom>
                        <a:avLst/>
                        <a:gdLst>
                          <a:gd name="T0" fmla="*/ 193 w 384"/>
                          <a:gd name="T1" fmla="*/ 0 h 334"/>
                          <a:gd name="T2" fmla="*/ 0 w 384"/>
                          <a:gd name="T3" fmla="*/ 334 h 334"/>
                          <a:gd name="T4" fmla="*/ 384 w 384"/>
                          <a:gd name="T5" fmla="*/ 334 h 334"/>
                          <a:gd name="T6" fmla="*/ 193 w 384"/>
                          <a:gd name="T7" fmla="*/ 0 h 3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84" h="334">
                            <a:moveTo>
                              <a:pt x="193" y="0"/>
                            </a:moveTo>
                            <a:lnTo>
                              <a:pt x="0" y="334"/>
                            </a:lnTo>
                            <a:lnTo>
                              <a:pt x="384" y="334"/>
                            </a:lnTo>
                            <a:lnTo>
                              <a:pt x="193" y="0"/>
                            </a:lnTo>
                            <a:close/>
                          </a:path>
                        </a:pathLst>
                      </a:custGeom>
                      <a:solidFill>
                        <a:srgbClr val="8FBE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BE"/>
                      </a:p>
                    </p:txBody>
                  </p:sp>
                  <p:sp>
                    <p:nvSpPr>
                      <p:cNvPr id="19" name="Freeform 61">
                        <a:extLst>
                          <a:ext uri="{FF2B5EF4-FFF2-40B4-BE49-F238E27FC236}">
                            <a16:creationId xmlns:a16="http://schemas.microsoft.com/office/drawing/2014/main" id="{90323022-AEAD-4DFD-9B99-78EAB2926DF4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3542033" y="0"/>
                        <a:ext cx="482600" cy="419100"/>
                      </a:xfrm>
                      <a:custGeom>
                        <a:avLst/>
                        <a:gdLst>
                          <a:gd name="T0" fmla="*/ 0 w 304"/>
                          <a:gd name="T1" fmla="*/ 0 h 264"/>
                          <a:gd name="T2" fmla="*/ 151 w 304"/>
                          <a:gd name="T3" fmla="*/ 264 h 264"/>
                          <a:gd name="T4" fmla="*/ 304 w 304"/>
                          <a:gd name="T5" fmla="*/ 0 h 264"/>
                          <a:gd name="T6" fmla="*/ 0 w 304"/>
                          <a:gd name="T7" fmla="*/ 0 h 2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04" h="264">
                            <a:moveTo>
                              <a:pt x="0" y="0"/>
                            </a:moveTo>
                            <a:lnTo>
                              <a:pt x="151" y="264"/>
                            </a:lnTo>
                            <a:lnTo>
                              <a:pt x="304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D10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BE"/>
                      </a:p>
                    </p:txBody>
                  </p:sp>
                  <p:sp>
                    <p:nvSpPr>
                      <p:cNvPr id="21" name="Freeform 63">
                        <a:extLst>
                          <a:ext uri="{FF2B5EF4-FFF2-40B4-BE49-F238E27FC236}">
                            <a16:creationId xmlns:a16="http://schemas.microsoft.com/office/drawing/2014/main" id="{6DBFAA94-65A4-4A72-B7F9-1906F881142F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3478533" y="419100"/>
                        <a:ext cx="606425" cy="530225"/>
                      </a:xfrm>
                      <a:custGeom>
                        <a:avLst/>
                        <a:gdLst>
                          <a:gd name="T0" fmla="*/ 191 w 382"/>
                          <a:gd name="T1" fmla="*/ 0 h 334"/>
                          <a:gd name="T2" fmla="*/ 0 w 382"/>
                          <a:gd name="T3" fmla="*/ 334 h 334"/>
                          <a:gd name="T4" fmla="*/ 382 w 382"/>
                          <a:gd name="T5" fmla="*/ 334 h 334"/>
                          <a:gd name="T6" fmla="*/ 191 w 382"/>
                          <a:gd name="T7" fmla="*/ 0 h 3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82" h="334">
                            <a:moveTo>
                              <a:pt x="191" y="0"/>
                            </a:moveTo>
                            <a:lnTo>
                              <a:pt x="0" y="334"/>
                            </a:lnTo>
                            <a:lnTo>
                              <a:pt x="382" y="334"/>
                            </a:lnTo>
                            <a:lnTo>
                              <a:pt x="191" y="0"/>
                            </a:lnTo>
                            <a:close/>
                          </a:path>
                        </a:pathLst>
                      </a:custGeom>
                      <a:solidFill>
                        <a:srgbClr val="8FBE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BE"/>
                      </a:p>
                    </p:txBody>
                  </p:sp>
                  <p:sp>
                    <p:nvSpPr>
                      <p:cNvPr id="23" name="Freeform 65">
                        <a:extLst>
                          <a:ext uri="{FF2B5EF4-FFF2-40B4-BE49-F238E27FC236}">
                            <a16:creationId xmlns:a16="http://schemas.microsoft.com/office/drawing/2014/main" id="{3C4B9B9D-AFFD-470A-82B3-98E6E5E1D541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3475358" y="949325"/>
                        <a:ext cx="609600" cy="530225"/>
                      </a:xfrm>
                      <a:custGeom>
                        <a:avLst/>
                        <a:gdLst>
                          <a:gd name="T0" fmla="*/ 193 w 384"/>
                          <a:gd name="T1" fmla="*/ 334 h 334"/>
                          <a:gd name="T2" fmla="*/ 384 w 384"/>
                          <a:gd name="T3" fmla="*/ 0 h 334"/>
                          <a:gd name="T4" fmla="*/ 0 w 384"/>
                          <a:gd name="T5" fmla="*/ 0 h 334"/>
                          <a:gd name="T6" fmla="*/ 193 w 384"/>
                          <a:gd name="T7" fmla="*/ 334 h 3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84" h="334">
                            <a:moveTo>
                              <a:pt x="193" y="334"/>
                            </a:moveTo>
                            <a:lnTo>
                              <a:pt x="384" y="0"/>
                            </a:lnTo>
                            <a:lnTo>
                              <a:pt x="0" y="0"/>
                            </a:lnTo>
                            <a:lnTo>
                              <a:pt x="193" y="334"/>
                            </a:lnTo>
                            <a:close/>
                          </a:path>
                        </a:pathLst>
                      </a:custGeom>
                      <a:solidFill>
                        <a:srgbClr val="00833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BE" dirty="0"/>
                      </a:p>
                    </p:txBody>
                  </p:sp>
                  <p:sp>
                    <p:nvSpPr>
                      <p:cNvPr id="24" name="Freeform 66">
                        <a:extLst>
                          <a:ext uri="{FF2B5EF4-FFF2-40B4-BE49-F238E27FC236}">
                            <a16:creationId xmlns:a16="http://schemas.microsoft.com/office/drawing/2014/main" id="{295CE92C-91E3-41F8-9A61-B8C785619323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3172145" y="0"/>
                        <a:ext cx="609600" cy="419100"/>
                      </a:xfrm>
                      <a:custGeom>
                        <a:avLst/>
                        <a:gdLst>
                          <a:gd name="T0" fmla="*/ 153 w 384"/>
                          <a:gd name="T1" fmla="*/ 0 h 264"/>
                          <a:gd name="T2" fmla="*/ 0 w 384"/>
                          <a:gd name="T3" fmla="*/ 264 h 264"/>
                          <a:gd name="T4" fmla="*/ 384 w 384"/>
                          <a:gd name="T5" fmla="*/ 264 h 264"/>
                          <a:gd name="T6" fmla="*/ 233 w 384"/>
                          <a:gd name="T7" fmla="*/ 0 h 264"/>
                          <a:gd name="T8" fmla="*/ 153 w 384"/>
                          <a:gd name="T9" fmla="*/ 0 h 2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84" h="264">
                            <a:moveTo>
                              <a:pt x="153" y="0"/>
                            </a:moveTo>
                            <a:lnTo>
                              <a:pt x="0" y="264"/>
                            </a:lnTo>
                            <a:lnTo>
                              <a:pt x="384" y="264"/>
                            </a:lnTo>
                            <a:lnTo>
                              <a:pt x="233" y="0"/>
                            </a:lnTo>
                            <a:lnTo>
                              <a:pt x="153" y="0"/>
                            </a:lnTo>
                            <a:close/>
                          </a:path>
                        </a:pathLst>
                      </a:custGeom>
                      <a:solidFill>
                        <a:srgbClr val="00833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BE"/>
                      </a:p>
                    </p:txBody>
                  </p:sp>
                  <p:sp>
                    <p:nvSpPr>
                      <p:cNvPr id="26" name="Freeform 68">
                        <a:extLst>
                          <a:ext uri="{FF2B5EF4-FFF2-40B4-BE49-F238E27FC236}">
                            <a16:creationId xmlns:a16="http://schemas.microsoft.com/office/drawing/2014/main" id="{840284D6-C4F5-4BBD-AD5B-499A902A21F8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4084958" y="949325"/>
                        <a:ext cx="609600" cy="530225"/>
                      </a:xfrm>
                      <a:custGeom>
                        <a:avLst/>
                        <a:gdLst>
                          <a:gd name="T0" fmla="*/ 193 w 384"/>
                          <a:gd name="T1" fmla="*/ 334 h 334"/>
                          <a:gd name="T2" fmla="*/ 384 w 384"/>
                          <a:gd name="T3" fmla="*/ 0 h 334"/>
                          <a:gd name="T4" fmla="*/ 0 w 384"/>
                          <a:gd name="T5" fmla="*/ 0 h 334"/>
                          <a:gd name="T6" fmla="*/ 193 w 384"/>
                          <a:gd name="T7" fmla="*/ 334 h 3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84" h="334">
                            <a:moveTo>
                              <a:pt x="193" y="334"/>
                            </a:moveTo>
                            <a:lnTo>
                              <a:pt x="384" y="0"/>
                            </a:lnTo>
                            <a:lnTo>
                              <a:pt x="0" y="0"/>
                            </a:lnTo>
                            <a:lnTo>
                              <a:pt x="193" y="334"/>
                            </a:lnTo>
                            <a:close/>
                          </a:path>
                        </a:pathLst>
                      </a:custGeom>
                      <a:solidFill>
                        <a:srgbClr val="00833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BE"/>
                      </a:p>
                    </p:txBody>
                  </p:sp>
                </p:grpSp>
              </p:grpSp>
            </p:grpSp>
          </p:grpSp>
          <p:sp>
            <p:nvSpPr>
              <p:cNvPr id="27" name="Freeform 69">
                <a:extLst>
                  <a:ext uri="{FF2B5EF4-FFF2-40B4-BE49-F238E27FC236}">
                    <a16:creationId xmlns:a16="http://schemas.microsoft.com/office/drawing/2014/main" id="{F832ED92-E013-41FF-BFA0-F6C72A8FAF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2479" y="5052232"/>
                <a:ext cx="1615770" cy="1317973"/>
              </a:xfrm>
              <a:custGeom>
                <a:avLst/>
                <a:gdLst>
                  <a:gd name="T0" fmla="*/ 0 w 1096"/>
                  <a:gd name="T1" fmla="*/ 894 h 894"/>
                  <a:gd name="T2" fmla="*/ 1096 w 1096"/>
                  <a:gd name="T3" fmla="*/ 894 h 894"/>
                  <a:gd name="T4" fmla="*/ 511 w 1096"/>
                  <a:gd name="T5" fmla="*/ 0 h 894"/>
                  <a:gd name="T6" fmla="*/ 0 w 1096"/>
                  <a:gd name="T7" fmla="*/ 894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6" h="894">
                    <a:moveTo>
                      <a:pt x="0" y="894"/>
                    </a:moveTo>
                    <a:lnTo>
                      <a:pt x="1096" y="894"/>
                    </a:lnTo>
                    <a:lnTo>
                      <a:pt x="511" y="0"/>
                    </a:lnTo>
                    <a:lnTo>
                      <a:pt x="0" y="894"/>
                    </a:lnTo>
                    <a:close/>
                  </a:path>
                </a:pathLst>
              </a:custGeom>
              <a:solidFill>
                <a:srgbClr val="FFD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</p:grpSp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C9219617-990E-4C1A-B6AB-74DE3967BA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4202" y="1475"/>
              <a:ext cx="7430186" cy="6368730"/>
            </a:xfrm>
            <a:custGeom>
              <a:avLst/>
              <a:gdLst>
                <a:gd name="T0" fmla="*/ 2012 w 5040"/>
                <a:gd name="T1" fmla="*/ 0 h 4320"/>
                <a:gd name="T2" fmla="*/ 1228 w 5040"/>
                <a:gd name="T3" fmla="*/ 1340 h 4320"/>
                <a:gd name="T4" fmla="*/ 0 w 5040"/>
                <a:gd name="T5" fmla="*/ 3426 h 4320"/>
                <a:gd name="T6" fmla="*/ 436 w 5040"/>
                <a:gd name="T7" fmla="*/ 3426 h 4320"/>
                <a:gd name="T8" fmla="*/ 1021 w 5040"/>
                <a:gd name="T9" fmla="*/ 4320 h 4320"/>
                <a:gd name="T10" fmla="*/ 5040 w 5040"/>
                <a:gd name="T11" fmla="*/ 4320 h 4320"/>
                <a:gd name="T12" fmla="*/ 5040 w 5040"/>
                <a:gd name="T13" fmla="*/ 0 h 4320"/>
                <a:gd name="T14" fmla="*/ 2012 w 5040"/>
                <a:gd name="T15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0" h="4320">
                  <a:moveTo>
                    <a:pt x="2012" y="0"/>
                  </a:moveTo>
                  <a:lnTo>
                    <a:pt x="1228" y="1340"/>
                  </a:lnTo>
                  <a:lnTo>
                    <a:pt x="0" y="3426"/>
                  </a:lnTo>
                  <a:lnTo>
                    <a:pt x="436" y="3426"/>
                  </a:lnTo>
                  <a:lnTo>
                    <a:pt x="1021" y="4320"/>
                  </a:lnTo>
                  <a:lnTo>
                    <a:pt x="5040" y="4320"/>
                  </a:lnTo>
                  <a:lnTo>
                    <a:pt x="5040" y="0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 dirty="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668238E-BCCC-4B3B-8600-7A952E3FFF9E}"/>
              </a:ext>
            </a:extLst>
          </p:cNvPr>
          <p:cNvSpPr/>
          <p:nvPr userDrawn="1"/>
        </p:nvSpPr>
        <p:spPr>
          <a:xfrm>
            <a:off x="2002419" y="5957109"/>
            <a:ext cx="10189581" cy="905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CD331-03BF-44D2-8DF9-ADB559942C3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FBAA1-6D77-4D3B-8B54-55693D49E81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AutoShape 49">
            <a:extLst>
              <a:ext uri="{FF2B5EF4-FFF2-40B4-BE49-F238E27FC236}">
                <a16:creationId xmlns:a16="http://schemas.microsoft.com/office/drawing/2014/main" id="{32F6C80B-0FCC-43B6-8F14-CDC6B902F05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2565720" y="0"/>
            <a:ext cx="8177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55360643-3125-43F7-979A-8876B7CC1CB8}"/>
              </a:ext>
            </a:extLst>
          </p:cNvPr>
          <p:cNvSpPr>
            <a:spLocks noGrp="1"/>
          </p:cNvSpPr>
          <p:nvPr userDrawn="1">
            <p:ph sz="quarter" idx="24" hasCustomPrompt="1"/>
          </p:nvPr>
        </p:nvSpPr>
        <p:spPr>
          <a:xfrm>
            <a:off x="9131040" y="1926000"/>
            <a:ext cx="3184200" cy="209160"/>
          </a:xfrm>
        </p:spPr>
        <p:txBody>
          <a:bodyPr anchor="ctr">
            <a:normAutofit/>
          </a:bodyPr>
          <a:lstStyle>
            <a:lvl1pPr marL="0" indent="0">
              <a:buNone/>
              <a:defRPr sz="14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  <a:endParaRPr lang="en-BE" dirty="0"/>
          </a:p>
        </p:txBody>
      </p:sp>
      <p:sp>
        <p:nvSpPr>
          <p:cNvPr id="62" name="Content Placeholder 61">
            <a:extLst>
              <a:ext uri="{FF2B5EF4-FFF2-40B4-BE49-F238E27FC236}">
                <a16:creationId xmlns:a16="http://schemas.microsoft.com/office/drawing/2014/main" id="{DC1E1B6D-A2FA-48D2-B824-143EF0F1ADBD}"/>
              </a:ext>
            </a:extLst>
          </p:cNvPr>
          <p:cNvSpPr>
            <a:spLocks noGrp="1"/>
          </p:cNvSpPr>
          <p:nvPr userDrawn="1">
            <p:ph sz="quarter" idx="25" hasCustomPrompt="1"/>
          </p:nvPr>
        </p:nvSpPr>
        <p:spPr>
          <a:xfrm>
            <a:off x="8484480" y="2322000"/>
            <a:ext cx="3207053" cy="712455"/>
          </a:xfrm>
        </p:spPr>
        <p:txBody>
          <a:bodyPr>
            <a:noAutofit/>
          </a:bodyPr>
          <a:lstStyle>
            <a:lvl1pPr marL="0" indent="0">
              <a:buNone/>
              <a:defRPr sz="4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About US</a:t>
            </a:r>
            <a:endParaRPr lang="en-BE" dirty="0"/>
          </a:p>
        </p:txBody>
      </p:sp>
      <p:sp>
        <p:nvSpPr>
          <p:cNvPr id="64" name="Content Placeholder 63">
            <a:extLst>
              <a:ext uri="{FF2B5EF4-FFF2-40B4-BE49-F238E27FC236}">
                <a16:creationId xmlns:a16="http://schemas.microsoft.com/office/drawing/2014/main" id="{823A0CF4-C37B-4DD7-B1BE-C6B04E6F7CC6}"/>
              </a:ext>
            </a:extLst>
          </p:cNvPr>
          <p:cNvSpPr>
            <a:spLocks noGrp="1"/>
          </p:cNvSpPr>
          <p:nvPr userDrawn="1">
            <p:ph sz="quarter" idx="26" hasCustomPrompt="1"/>
          </p:nvPr>
        </p:nvSpPr>
        <p:spPr>
          <a:xfrm>
            <a:off x="8484480" y="3176999"/>
            <a:ext cx="3184200" cy="278010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….</a:t>
            </a:r>
            <a:endParaRPr lang="en-BE" dirty="0"/>
          </a:p>
        </p:txBody>
      </p:sp>
      <p:sp>
        <p:nvSpPr>
          <p:cNvPr id="59" name="Content Placeholder 61">
            <a:extLst>
              <a:ext uri="{FF2B5EF4-FFF2-40B4-BE49-F238E27FC236}">
                <a16:creationId xmlns:a16="http://schemas.microsoft.com/office/drawing/2014/main" id="{EBD14236-BE7E-49A9-A3F6-B556F5EDC70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617120" y="2071440"/>
            <a:ext cx="3471341" cy="1941185"/>
          </a:xfr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Promoting Rail</a:t>
            </a:r>
            <a:br>
              <a:rPr lang="en-US" dirty="0"/>
            </a:br>
            <a:r>
              <a:rPr lang="en-US" dirty="0"/>
              <a:t>Market Growth</a:t>
            </a:r>
            <a:br>
              <a:rPr lang="en-US" dirty="0"/>
            </a:br>
            <a:r>
              <a:rPr lang="en-US" dirty="0"/>
              <a:t>for Sustainable</a:t>
            </a:r>
            <a:br>
              <a:rPr lang="en-US" dirty="0"/>
            </a:br>
            <a:r>
              <a:rPr lang="en-US" dirty="0"/>
              <a:t>Mobility</a:t>
            </a:r>
            <a:endParaRPr lang="en-BE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A15EB96-B82D-44D9-9611-8859E14DE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40" y="1908000"/>
            <a:ext cx="2820473" cy="2204936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FF6F302-7D5E-410C-9348-CE20147488AC}"/>
              </a:ext>
            </a:extLst>
          </p:cNvPr>
          <p:cNvCxnSpPr>
            <a:cxnSpLocks/>
          </p:cNvCxnSpPr>
          <p:nvPr userDrawn="1"/>
        </p:nvCxnSpPr>
        <p:spPr>
          <a:xfrm>
            <a:off x="8693280" y="2008412"/>
            <a:ext cx="34308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8686CF-4724-4E0F-A37B-4DAE3D9F110B}"/>
              </a:ext>
            </a:extLst>
          </p:cNvPr>
          <p:cNvCxnSpPr>
            <a:cxnSpLocks/>
          </p:cNvCxnSpPr>
          <p:nvPr userDrawn="1"/>
        </p:nvCxnSpPr>
        <p:spPr>
          <a:xfrm>
            <a:off x="8484480" y="2008412"/>
            <a:ext cx="208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190366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bar-Content + 1 picture on the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B617459-11B3-4948-954C-A6BD9ACD4C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08120" y="0"/>
            <a:ext cx="609588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21ABA2-1A30-4A86-84D5-F3516F227401}"/>
              </a:ext>
            </a:extLst>
          </p:cNvPr>
          <p:cNvSpPr/>
          <p:nvPr userDrawn="1"/>
        </p:nvSpPr>
        <p:spPr>
          <a:xfrm>
            <a:off x="0" y="937548"/>
            <a:ext cx="12192000" cy="26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Content Placeholder 59">
            <a:extLst>
              <a:ext uri="{FF2B5EF4-FFF2-40B4-BE49-F238E27FC236}">
                <a16:creationId xmlns:a16="http://schemas.microsoft.com/office/drawing/2014/main" id="{24BEED23-883A-48F2-BBB0-3DD46F4CC8B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186560" y="493700"/>
            <a:ext cx="3184200" cy="209160"/>
          </a:xfrm>
        </p:spPr>
        <p:txBody>
          <a:bodyPr anchor="ctr">
            <a:normAutofit/>
          </a:bodyPr>
          <a:lstStyle>
            <a:lvl1pPr marL="0" indent="0">
              <a:buNone/>
              <a:defRPr sz="14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  <a:endParaRPr lang="en-BE" dirty="0"/>
          </a:p>
        </p:txBody>
      </p:sp>
      <p:sp>
        <p:nvSpPr>
          <p:cNvPr id="3" name="Content Placeholder 61">
            <a:extLst>
              <a:ext uri="{FF2B5EF4-FFF2-40B4-BE49-F238E27FC236}">
                <a16:creationId xmlns:a16="http://schemas.microsoft.com/office/drawing/2014/main" id="{FF11849B-3992-4AB3-9D05-C381F46410D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40000" y="936000"/>
            <a:ext cx="5085296" cy="712455"/>
          </a:xfrm>
        </p:spPr>
        <p:txBody>
          <a:bodyPr>
            <a:noAutofit/>
          </a:bodyPr>
          <a:lstStyle>
            <a:lvl1pPr marL="0" indent="0">
              <a:buNone/>
              <a:defRPr sz="4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Our Vision</a:t>
            </a:r>
            <a:endParaRPr lang="en-B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E973E5-CC61-425C-A945-2B8725ADA08A}"/>
              </a:ext>
            </a:extLst>
          </p:cNvPr>
          <p:cNvCxnSpPr/>
          <p:nvPr userDrawn="1"/>
        </p:nvCxnSpPr>
        <p:spPr>
          <a:xfrm>
            <a:off x="540000" y="619200"/>
            <a:ext cx="55152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D6F480A-AFF6-4C12-8D15-829880DEF17D}"/>
              </a:ext>
            </a:extLst>
          </p:cNvPr>
          <p:cNvSpPr/>
          <p:nvPr userDrawn="1"/>
        </p:nvSpPr>
        <p:spPr>
          <a:xfrm>
            <a:off x="468000" y="2114280"/>
            <a:ext cx="936360" cy="899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2D4F54-7323-4ED3-9974-BD9A113CFF1F}"/>
              </a:ext>
            </a:extLst>
          </p:cNvPr>
          <p:cNvSpPr/>
          <p:nvPr userDrawn="1"/>
        </p:nvSpPr>
        <p:spPr>
          <a:xfrm>
            <a:off x="468000" y="3423600"/>
            <a:ext cx="936360" cy="899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6A3A2-9709-450A-A02C-33ED5A786576}"/>
              </a:ext>
            </a:extLst>
          </p:cNvPr>
          <p:cNvSpPr/>
          <p:nvPr userDrawn="1"/>
        </p:nvSpPr>
        <p:spPr>
          <a:xfrm>
            <a:off x="468000" y="4732920"/>
            <a:ext cx="936360" cy="899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71ABAA9-7C87-4296-97CD-6A55B67FBB83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702240" y="6444360"/>
            <a:ext cx="1926000" cy="176359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www.unife.org</a:t>
            </a:r>
            <a:endParaRPr lang="en-BE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B0C2BE-5234-4C33-972C-538FB8C6A0E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6BF9E4C-9320-467E-94EE-C3973BC8C20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632240" y="2113201"/>
            <a:ext cx="3993056" cy="17636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  <a:endParaRPr lang="en-BE" dirty="0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3A628E0B-1071-4332-B1FF-51B38657D3C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1632240" y="2457000"/>
            <a:ext cx="3993056" cy="556560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  <a:endParaRPr lang="en-BE" dirty="0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2AC18792-EDD1-48CF-A9EC-E4BF2E2DBB8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1632240" y="3423600"/>
            <a:ext cx="3993056" cy="17636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  <a:endParaRPr lang="en-BE" dirty="0"/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0B0E734F-9B1A-4658-A8BB-CE291D60F2D7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1632240" y="3767399"/>
            <a:ext cx="3993056" cy="556560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  <a:endParaRPr lang="en-BE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3E83B7F-615D-45D6-BE99-7A3E923A86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632240" y="4732920"/>
            <a:ext cx="3993056" cy="17636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  <a:endParaRPr lang="en-BE" dirty="0"/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BF969CD4-7677-49AB-8A6E-75071566D769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632240" y="5076719"/>
            <a:ext cx="3993056" cy="556560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43518930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bar-Content +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21ABA2-1A30-4A86-84D5-F3516F227401}"/>
              </a:ext>
            </a:extLst>
          </p:cNvPr>
          <p:cNvSpPr/>
          <p:nvPr userDrawn="1"/>
        </p:nvSpPr>
        <p:spPr>
          <a:xfrm>
            <a:off x="0" y="937548"/>
            <a:ext cx="12192000" cy="26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Content Placeholder 59">
            <a:extLst>
              <a:ext uri="{FF2B5EF4-FFF2-40B4-BE49-F238E27FC236}">
                <a16:creationId xmlns:a16="http://schemas.microsoft.com/office/drawing/2014/main" id="{24BEED23-883A-48F2-BBB0-3DD46F4CC8B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186560" y="493700"/>
            <a:ext cx="3184200" cy="209160"/>
          </a:xfrm>
        </p:spPr>
        <p:txBody>
          <a:bodyPr anchor="ctr">
            <a:normAutofit/>
          </a:bodyPr>
          <a:lstStyle>
            <a:lvl1pPr marL="0" indent="0">
              <a:buNone/>
              <a:defRPr sz="14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  <a:endParaRPr lang="en-BE" dirty="0"/>
          </a:p>
        </p:txBody>
      </p:sp>
      <p:sp>
        <p:nvSpPr>
          <p:cNvPr id="3" name="Content Placeholder 61">
            <a:extLst>
              <a:ext uri="{FF2B5EF4-FFF2-40B4-BE49-F238E27FC236}">
                <a16:creationId xmlns:a16="http://schemas.microsoft.com/office/drawing/2014/main" id="{FF11849B-3992-4AB3-9D05-C381F46410D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40000" y="779487"/>
            <a:ext cx="6012468" cy="857394"/>
          </a:xfrm>
        </p:spPr>
        <p:txBody>
          <a:bodyPr>
            <a:noAutofit/>
          </a:bodyPr>
          <a:lstStyle>
            <a:lvl1pPr marL="0" indent="0">
              <a:buNone/>
              <a:defRPr sz="4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  <a:endParaRPr lang="en-B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E973E5-CC61-425C-A945-2B8725ADA08A}"/>
              </a:ext>
            </a:extLst>
          </p:cNvPr>
          <p:cNvCxnSpPr/>
          <p:nvPr userDrawn="1"/>
        </p:nvCxnSpPr>
        <p:spPr>
          <a:xfrm>
            <a:off x="540000" y="619200"/>
            <a:ext cx="55152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B0C2BE-5234-4C33-972C-538FB8C6A0E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6BF9E4C-9320-467E-94EE-C3973BC8C20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39999" y="2304360"/>
            <a:ext cx="6012469" cy="34379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 lorem ipsum - 20 </a:t>
            </a:r>
            <a:r>
              <a:rPr lang="en-US" dirty="0" err="1"/>
              <a:t>pt</a:t>
            </a:r>
            <a:r>
              <a:rPr lang="en-US" dirty="0"/>
              <a:t> - </a:t>
            </a:r>
            <a:r>
              <a:rPr lang="en-US" dirty="0" err="1"/>
              <a:t>voluptae</a:t>
            </a:r>
            <a:r>
              <a:rPr lang="en-US" dirty="0"/>
              <a:t> </a:t>
            </a:r>
            <a:endParaRPr lang="en-B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21AA48A-1300-40AB-B68C-BA332C10873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8058463-7286-4509-8AC4-B17F04724F1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39749" y="2736360"/>
            <a:ext cx="6012720" cy="27987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14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12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 10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62B09C-41EC-4C53-A6A8-2F4F05B1C5AA}"/>
              </a:ext>
            </a:extLst>
          </p:cNvPr>
          <p:cNvSpPr/>
          <p:nvPr userDrawn="1"/>
        </p:nvSpPr>
        <p:spPr>
          <a:xfrm>
            <a:off x="6995160" y="540000"/>
            <a:ext cx="2189880" cy="2536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43DA82-BEC3-4C03-8BDF-14B1820C27D4}"/>
              </a:ext>
            </a:extLst>
          </p:cNvPr>
          <p:cNvSpPr/>
          <p:nvPr userDrawn="1"/>
        </p:nvSpPr>
        <p:spPr>
          <a:xfrm>
            <a:off x="9462240" y="540000"/>
            <a:ext cx="2189880" cy="25369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0D99F4-3177-4C72-A827-14CEA255F57A}"/>
              </a:ext>
            </a:extLst>
          </p:cNvPr>
          <p:cNvSpPr/>
          <p:nvPr userDrawn="1"/>
        </p:nvSpPr>
        <p:spPr>
          <a:xfrm>
            <a:off x="6995160" y="3416400"/>
            <a:ext cx="2189880" cy="25369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A2FFC0-CE16-46E8-A2DF-976CF763D992}"/>
              </a:ext>
            </a:extLst>
          </p:cNvPr>
          <p:cNvSpPr/>
          <p:nvPr userDrawn="1"/>
        </p:nvSpPr>
        <p:spPr>
          <a:xfrm>
            <a:off x="9462240" y="3416400"/>
            <a:ext cx="2189880" cy="2536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A1EC7239-6EEC-40CB-948B-3E52684DDAF2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991550" y="1892520"/>
            <a:ext cx="2197100" cy="411840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26">
            <a:extLst>
              <a:ext uri="{FF2B5EF4-FFF2-40B4-BE49-F238E27FC236}">
                <a16:creationId xmlns:a16="http://schemas.microsoft.com/office/drawing/2014/main" id="{3540C2A4-1371-41A2-ACAA-7DA030F93A7F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265880" y="2243494"/>
            <a:ext cx="1648440" cy="833425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26">
            <a:extLst>
              <a:ext uri="{FF2B5EF4-FFF2-40B4-BE49-F238E27FC236}">
                <a16:creationId xmlns:a16="http://schemas.microsoft.com/office/drawing/2014/main" id="{65CD1AD8-AD4B-4F53-930D-28241769DCAC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9462240" y="1892520"/>
            <a:ext cx="2197100" cy="411840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6">
            <a:extLst>
              <a:ext uri="{FF2B5EF4-FFF2-40B4-BE49-F238E27FC236}">
                <a16:creationId xmlns:a16="http://schemas.microsoft.com/office/drawing/2014/main" id="{747C626F-5E08-4F19-970A-3034A932E76B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9736570" y="2243495"/>
            <a:ext cx="1648440" cy="833424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26">
            <a:extLst>
              <a:ext uri="{FF2B5EF4-FFF2-40B4-BE49-F238E27FC236}">
                <a16:creationId xmlns:a16="http://schemas.microsoft.com/office/drawing/2014/main" id="{3FB15BAB-9271-4F54-9F64-4617831B1F4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6991550" y="4250863"/>
            <a:ext cx="2197100" cy="411840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6">
            <a:extLst>
              <a:ext uri="{FF2B5EF4-FFF2-40B4-BE49-F238E27FC236}">
                <a16:creationId xmlns:a16="http://schemas.microsoft.com/office/drawing/2014/main" id="{20C93FF4-3188-4B19-BEF1-0F67D5E771E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7265880" y="4601837"/>
            <a:ext cx="1648440" cy="1351483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26">
            <a:extLst>
              <a:ext uri="{FF2B5EF4-FFF2-40B4-BE49-F238E27FC236}">
                <a16:creationId xmlns:a16="http://schemas.microsoft.com/office/drawing/2014/main" id="{D54CA608-F7FC-4701-931B-3F69EED9A021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9462240" y="4736052"/>
            <a:ext cx="2197100" cy="411840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26">
            <a:extLst>
              <a:ext uri="{FF2B5EF4-FFF2-40B4-BE49-F238E27FC236}">
                <a16:creationId xmlns:a16="http://schemas.microsoft.com/office/drawing/2014/main" id="{4E33BF21-B428-4587-8016-0AABF7547AD2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9627731" y="5087026"/>
            <a:ext cx="1865930" cy="866293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97293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21ABA2-1A30-4A86-84D5-F3516F227401}"/>
              </a:ext>
            </a:extLst>
          </p:cNvPr>
          <p:cNvSpPr/>
          <p:nvPr userDrawn="1"/>
        </p:nvSpPr>
        <p:spPr>
          <a:xfrm>
            <a:off x="0" y="937548"/>
            <a:ext cx="12192000" cy="26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Content Placeholder 59">
            <a:extLst>
              <a:ext uri="{FF2B5EF4-FFF2-40B4-BE49-F238E27FC236}">
                <a16:creationId xmlns:a16="http://schemas.microsoft.com/office/drawing/2014/main" id="{24BEED23-883A-48F2-BBB0-3DD46F4CC8B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186560" y="493700"/>
            <a:ext cx="3184200" cy="209160"/>
          </a:xfrm>
        </p:spPr>
        <p:txBody>
          <a:bodyPr anchor="ctr">
            <a:normAutofit/>
          </a:bodyPr>
          <a:lstStyle>
            <a:lvl1pPr marL="0" indent="0">
              <a:buNone/>
              <a:defRPr sz="14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  <a:endParaRPr lang="en-BE" dirty="0"/>
          </a:p>
        </p:txBody>
      </p:sp>
      <p:sp>
        <p:nvSpPr>
          <p:cNvPr id="3" name="Content Placeholder 61">
            <a:extLst>
              <a:ext uri="{FF2B5EF4-FFF2-40B4-BE49-F238E27FC236}">
                <a16:creationId xmlns:a16="http://schemas.microsoft.com/office/drawing/2014/main" id="{FF11849B-3992-4AB3-9D05-C381F46410D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40000" y="779487"/>
            <a:ext cx="6012468" cy="857394"/>
          </a:xfrm>
        </p:spPr>
        <p:txBody>
          <a:bodyPr>
            <a:noAutofit/>
          </a:bodyPr>
          <a:lstStyle>
            <a:lvl1pPr marL="0" indent="0">
              <a:buNone/>
              <a:defRPr sz="4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  <a:endParaRPr lang="en-B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E973E5-CC61-425C-A945-2B8725ADA08A}"/>
              </a:ext>
            </a:extLst>
          </p:cNvPr>
          <p:cNvCxnSpPr/>
          <p:nvPr userDrawn="1"/>
        </p:nvCxnSpPr>
        <p:spPr>
          <a:xfrm>
            <a:off x="540000" y="619200"/>
            <a:ext cx="55152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B0C2BE-5234-4C33-972C-538FB8C6A0E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6BF9E4C-9320-467E-94EE-C3973BC8C20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39999" y="2304360"/>
            <a:ext cx="6012469" cy="34379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 lorem ipsum - 20 </a:t>
            </a:r>
            <a:r>
              <a:rPr lang="en-US" dirty="0" err="1"/>
              <a:t>pt</a:t>
            </a:r>
            <a:r>
              <a:rPr lang="en-US" dirty="0"/>
              <a:t> - </a:t>
            </a:r>
            <a:r>
              <a:rPr lang="en-US" dirty="0" err="1"/>
              <a:t>voluptae</a:t>
            </a:r>
            <a:r>
              <a:rPr lang="en-US" dirty="0"/>
              <a:t> </a:t>
            </a:r>
            <a:endParaRPr lang="en-B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21AA48A-1300-40AB-B68C-BA332C10873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8058463-7286-4509-8AC4-B17F04724F1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39749" y="2736360"/>
            <a:ext cx="6012720" cy="27987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14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12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 10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D097D5-EC00-479B-BABB-FAF30586E77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995158" y="539750"/>
            <a:ext cx="2189879" cy="2536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E60495E5-E1FD-4115-9F1C-A205FF5AB6F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462121" y="539750"/>
            <a:ext cx="2189879" cy="2536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4896E6C8-FF59-46BD-92F8-1162486780E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995157" y="3416400"/>
            <a:ext cx="2189879" cy="2536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 dirty="0"/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F8DE8382-8308-4C36-9798-BEA96D6D5903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462121" y="3416399"/>
            <a:ext cx="2189879" cy="2536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6868951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0643940-C171-4D94-821B-117428FF9C54}"/>
              </a:ext>
            </a:extLst>
          </p:cNvPr>
          <p:cNvSpPr/>
          <p:nvPr userDrawn="1"/>
        </p:nvSpPr>
        <p:spPr>
          <a:xfrm>
            <a:off x="185195" y="6129609"/>
            <a:ext cx="2460826" cy="7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55772100-3BCD-47E0-BC97-30A6C3C17C61}"/>
              </a:ext>
            </a:extLst>
          </p:cNvPr>
          <p:cNvSpPr/>
          <p:nvPr userDrawn="1"/>
        </p:nvSpPr>
        <p:spPr>
          <a:xfrm>
            <a:off x="2929322" y="0"/>
            <a:ext cx="9263380" cy="6858000"/>
          </a:xfrm>
          <a:custGeom>
            <a:avLst/>
            <a:gdLst/>
            <a:ahLst/>
            <a:cxnLst/>
            <a:rect l="l" t="t" r="r" b="b"/>
            <a:pathLst>
              <a:path w="9263380" h="6858000">
                <a:moveTo>
                  <a:pt x="9262795" y="0"/>
                </a:moveTo>
                <a:lnTo>
                  <a:pt x="2332101" y="0"/>
                </a:lnTo>
                <a:lnTo>
                  <a:pt x="0" y="6858000"/>
                </a:lnTo>
                <a:lnTo>
                  <a:pt x="9262795" y="6858000"/>
                </a:lnTo>
                <a:lnTo>
                  <a:pt x="9262795" y="0"/>
                </a:lnTo>
                <a:close/>
              </a:path>
            </a:pathLst>
          </a:custGeom>
          <a:solidFill>
            <a:srgbClr val="8FB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Flowchart: Data 11">
            <a:extLst>
              <a:ext uri="{FF2B5EF4-FFF2-40B4-BE49-F238E27FC236}">
                <a16:creationId xmlns:a16="http://schemas.microsoft.com/office/drawing/2014/main" id="{003C8970-9D75-42D8-A522-D9F16B88B449}"/>
              </a:ext>
            </a:extLst>
          </p:cNvPr>
          <p:cNvSpPr/>
          <p:nvPr userDrawn="1"/>
        </p:nvSpPr>
        <p:spPr>
          <a:xfrm>
            <a:off x="2916799" y="0"/>
            <a:ext cx="3484106" cy="686965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2467"/>
              <a:gd name="connsiteY0" fmla="*/ 10017 h 10017"/>
              <a:gd name="connsiteX1" fmla="*/ 4467 w 12467"/>
              <a:gd name="connsiteY1" fmla="*/ 0 h 10017"/>
              <a:gd name="connsiteX2" fmla="*/ 12467 w 12467"/>
              <a:gd name="connsiteY2" fmla="*/ 0 h 10017"/>
              <a:gd name="connsiteX3" fmla="*/ 10467 w 12467"/>
              <a:gd name="connsiteY3" fmla="*/ 10000 h 10017"/>
              <a:gd name="connsiteX4" fmla="*/ 0 w 12467"/>
              <a:gd name="connsiteY4" fmla="*/ 10017 h 10017"/>
              <a:gd name="connsiteX0" fmla="*/ 0 w 12467"/>
              <a:gd name="connsiteY0" fmla="*/ 10017 h 10017"/>
              <a:gd name="connsiteX1" fmla="*/ 4467 w 12467"/>
              <a:gd name="connsiteY1" fmla="*/ 0 h 10017"/>
              <a:gd name="connsiteX2" fmla="*/ 12467 w 12467"/>
              <a:gd name="connsiteY2" fmla="*/ 0 h 10017"/>
              <a:gd name="connsiteX3" fmla="*/ 2251 w 12467"/>
              <a:gd name="connsiteY3" fmla="*/ 9966 h 10017"/>
              <a:gd name="connsiteX4" fmla="*/ 0 w 12467"/>
              <a:gd name="connsiteY4" fmla="*/ 10017 h 10017"/>
              <a:gd name="connsiteX0" fmla="*/ 0 w 6278"/>
              <a:gd name="connsiteY0" fmla="*/ 10017 h 10017"/>
              <a:gd name="connsiteX1" fmla="*/ 4467 w 6278"/>
              <a:gd name="connsiteY1" fmla="*/ 0 h 10017"/>
              <a:gd name="connsiteX2" fmla="*/ 6278 w 6278"/>
              <a:gd name="connsiteY2" fmla="*/ 17 h 10017"/>
              <a:gd name="connsiteX3" fmla="*/ 2251 w 6278"/>
              <a:gd name="connsiteY3" fmla="*/ 9966 h 10017"/>
              <a:gd name="connsiteX4" fmla="*/ 0 w 6278"/>
              <a:gd name="connsiteY4" fmla="*/ 10017 h 10017"/>
              <a:gd name="connsiteX0" fmla="*/ 0 w 10456"/>
              <a:gd name="connsiteY0" fmla="*/ 10017 h 10017"/>
              <a:gd name="connsiteX1" fmla="*/ 7115 w 10456"/>
              <a:gd name="connsiteY1" fmla="*/ 17 h 10017"/>
              <a:gd name="connsiteX2" fmla="*/ 10456 w 10456"/>
              <a:gd name="connsiteY2" fmla="*/ 0 h 10017"/>
              <a:gd name="connsiteX3" fmla="*/ 3586 w 10456"/>
              <a:gd name="connsiteY3" fmla="*/ 9966 h 10017"/>
              <a:gd name="connsiteX4" fmla="*/ 0 w 10456"/>
              <a:gd name="connsiteY4" fmla="*/ 10017 h 10017"/>
              <a:gd name="connsiteX0" fmla="*/ 0 w 10561"/>
              <a:gd name="connsiteY0" fmla="*/ 10000 h 10000"/>
              <a:gd name="connsiteX1" fmla="*/ 7115 w 10561"/>
              <a:gd name="connsiteY1" fmla="*/ 0 h 10000"/>
              <a:gd name="connsiteX2" fmla="*/ 10561 w 10561"/>
              <a:gd name="connsiteY2" fmla="*/ 0 h 10000"/>
              <a:gd name="connsiteX3" fmla="*/ 3586 w 10561"/>
              <a:gd name="connsiteY3" fmla="*/ 9949 h 10000"/>
              <a:gd name="connsiteX4" fmla="*/ 0 w 10561"/>
              <a:gd name="connsiteY4" fmla="*/ 10000 h 10000"/>
              <a:gd name="connsiteX0" fmla="*/ 0 w 10561"/>
              <a:gd name="connsiteY0" fmla="*/ 10000 h 10000"/>
              <a:gd name="connsiteX1" fmla="*/ 7115 w 10561"/>
              <a:gd name="connsiteY1" fmla="*/ 0 h 10000"/>
              <a:gd name="connsiteX2" fmla="*/ 10561 w 10561"/>
              <a:gd name="connsiteY2" fmla="*/ 0 h 10000"/>
              <a:gd name="connsiteX3" fmla="*/ 3586 w 10561"/>
              <a:gd name="connsiteY3" fmla="*/ 9949 h 10000"/>
              <a:gd name="connsiteX4" fmla="*/ 0 w 10561"/>
              <a:gd name="connsiteY4" fmla="*/ 10000 h 10000"/>
              <a:gd name="connsiteX0" fmla="*/ 0 w 10561"/>
              <a:gd name="connsiteY0" fmla="*/ 10000 h 10000"/>
              <a:gd name="connsiteX1" fmla="*/ 7115 w 10561"/>
              <a:gd name="connsiteY1" fmla="*/ 0 h 10000"/>
              <a:gd name="connsiteX2" fmla="*/ 10561 w 10561"/>
              <a:gd name="connsiteY2" fmla="*/ 0 h 10000"/>
              <a:gd name="connsiteX3" fmla="*/ 3551 w 10561"/>
              <a:gd name="connsiteY3" fmla="*/ 9966 h 10000"/>
              <a:gd name="connsiteX4" fmla="*/ 0 w 10561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1" h="10000">
                <a:moveTo>
                  <a:pt x="0" y="10000"/>
                </a:moveTo>
                <a:lnTo>
                  <a:pt x="7115" y="0"/>
                </a:lnTo>
                <a:lnTo>
                  <a:pt x="10561" y="0"/>
                </a:lnTo>
                <a:lnTo>
                  <a:pt x="3551" y="9966"/>
                </a:lnTo>
                <a:lnTo>
                  <a:pt x="0" y="1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F0668B38-1637-478C-909F-A6753DAAB30A}"/>
              </a:ext>
            </a:extLst>
          </p:cNvPr>
          <p:cNvSpPr/>
          <p:nvPr userDrawn="1"/>
        </p:nvSpPr>
        <p:spPr>
          <a:xfrm>
            <a:off x="359992" y="359999"/>
            <a:ext cx="7413625" cy="5769610"/>
          </a:xfrm>
          <a:custGeom>
            <a:avLst/>
            <a:gdLst/>
            <a:ahLst/>
            <a:cxnLst/>
            <a:rect l="l" t="t" r="r" b="b"/>
            <a:pathLst>
              <a:path w="7413625" h="5769610">
                <a:moveTo>
                  <a:pt x="7413332" y="0"/>
                </a:moveTo>
                <a:lnTo>
                  <a:pt x="0" y="0"/>
                </a:lnTo>
                <a:lnTo>
                  <a:pt x="0" y="5769000"/>
                </a:lnTo>
                <a:lnTo>
                  <a:pt x="5407025" y="5769000"/>
                </a:lnTo>
                <a:lnTo>
                  <a:pt x="7413332" y="0"/>
                </a:lnTo>
                <a:close/>
              </a:path>
            </a:pathLst>
          </a:custGeom>
          <a:solidFill>
            <a:srgbClr val="0083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240" y="1913400"/>
            <a:ext cx="4644000" cy="2814840"/>
          </a:xfrm>
        </p:spPr>
        <p:txBody>
          <a:bodyPr lIns="0" tIns="0" rIns="0" bIns="0" anchor="b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240" y="4944600"/>
            <a:ext cx="4644000" cy="76171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11B46-C52D-43BA-A7AE-E92E73DA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4114800" cy="365125"/>
          </a:xfrm>
        </p:spPr>
        <p:txBody>
          <a:bodyPr lIns="0" tIns="0" rIns="0" bIns="0"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www.unife.org</a:t>
            </a:r>
            <a:endParaRPr lang="en-BE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DC2E0A6-7FB4-4569-8774-BEB3337BE9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40188" y="1608138"/>
            <a:ext cx="7881736" cy="5770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835844C-650E-45DB-978D-7D9651B40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62" y="565150"/>
            <a:ext cx="1556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07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yellow background with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4781CB-A9B5-4D94-8C3A-EF8A2743A4E6}"/>
              </a:ext>
            </a:extLst>
          </p:cNvPr>
          <p:cNvSpPr/>
          <p:nvPr userDrawn="1"/>
        </p:nvSpPr>
        <p:spPr>
          <a:xfrm>
            <a:off x="-1" y="1748879"/>
            <a:ext cx="12191999" cy="40201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21ABA2-1A30-4A86-84D5-F3516F227401}"/>
              </a:ext>
            </a:extLst>
          </p:cNvPr>
          <p:cNvSpPr/>
          <p:nvPr userDrawn="1"/>
        </p:nvSpPr>
        <p:spPr>
          <a:xfrm>
            <a:off x="0" y="937548"/>
            <a:ext cx="12192000" cy="26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Content Placeholder 59">
            <a:extLst>
              <a:ext uri="{FF2B5EF4-FFF2-40B4-BE49-F238E27FC236}">
                <a16:creationId xmlns:a16="http://schemas.microsoft.com/office/drawing/2014/main" id="{24BEED23-883A-48F2-BBB0-3DD46F4CC8B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186560" y="493700"/>
            <a:ext cx="10441800" cy="197586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  <a:endParaRPr lang="en-BE" dirty="0"/>
          </a:p>
        </p:txBody>
      </p:sp>
      <p:sp>
        <p:nvSpPr>
          <p:cNvPr id="3" name="Content Placeholder 61">
            <a:extLst>
              <a:ext uri="{FF2B5EF4-FFF2-40B4-BE49-F238E27FC236}">
                <a16:creationId xmlns:a16="http://schemas.microsoft.com/office/drawing/2014/main" id="{FF11849B-3992-4AB3-9D05-C381F46410D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40000" y="779487"/>
            <a:ext cx="11088360" cy="61563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  <a:endParaRPr lang="en-B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E973E5-CC61-425C-A945-2B8725ADA08A}"/>
              </a:ext>
            </a:extLst>
          </p:cNvPr>
          <p:cNvCxnSpPr/>
          <p:nvPr userDrawn="1"/>
        </p:nvCxnSpPr>
        <p:spPr>
          <a:xfrm>
            <a:off x="540000" y="619200"/>
            <a:ext cx="55152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B0C2BE-5234-4C33-972C-538FB8C6A0E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6BF9E4C-9320-467E-94EE-C3973BC8C20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909800" y="2568826"/>
            <a:ext cx="2152914" cy="64404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 - 24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21AA48A-1300-40AB-B68C-BA332C10873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8058463-7286-4509-8AC4-B17F04724F1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4560" y="4037626"/>
            <a:ext cx="2818080" cy="1414050"/>
          </a:xfrm>
        </p:spPr>
        <p:txBody>
          <a:bodyPr/>
          <a:lstStyle>
            <a:lvl1pPr>
              <a:lnSpc>
                <a:spcPts val="1920"/>
              </a:lnSpc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 16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14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12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 10 </a:t>
            </a:r>
            <a:r>
              <a:rPr lang="en-US" dirty="0" err="1"/>
              <a:t>pt</a:t>
            </a:r>
            <a:endParaRPr lang="en-B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D803DF-E4F2-4DD8-8812-2B60269DBB38}"/>
              </a:ext>
            </a:extLst>
          </p:cNvPr>
          <p:cNvGrpSpPr/>
          <p:nvPr userDrawn="1"/>
        </p:nvGrpSpPr>
        <p:grpSpPr>
          <a:xfrm>
            <a:off x="934560" y="3641627"/>
            <a:ext cx="2583360" cy="12600"/>
            <a:chOff x="934560" y="3913200"/>
            <a:chExt cx="2583360" cy="126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DAABD1-0922-4BC7-8C13-C0BFAED0C3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4560" y="3925800"/>
              <a:ext cx="25833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7230D5-7135-4D48-B514-89C6168168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4560" y="3913200"/>
              <a:ext cx="31536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1B99B5-7F00-4318-B27A-8DF7DF059161}"/>
              </a:ext>
            </a:extLst>
          </p:cNvPr>
          <p:cNvGrpSpPr/>
          <p:nvPr userDrawn="1"/>
        </p:nvGrpSpPr>
        <p:grpSpPr>
          <a:xfrm>
            <a:off x="4872600" y="3641627"/>
            <a:ext cx="2583360" cy="12600"/>
            <a:chOff x="934560" y="3913200"/>
            <a:chExt cx="2583360" cy="126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A51927-FBB7-4DAE-8397-CF084FF2D9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4560" y="3925800"/>
              <a:ext cx="25833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FE6735-28F7-4663-AFA4-280F38E269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4560" y="3913200"/>
              <a:ext cx="31536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83C063-F91D-426E-A8DF-FA3E98DCE7CF}"/>
              </a:ext>
            </a:extLst>
          </p:cNvPr>
          <p:cNvGrpSpPr/>
          <p:nvPr userDrawn="1"/>
        </p:nvGrpSpPr>
        <p:grpSpPr>
          <a:xfrm>
            <a:off x="8534520" y="3641627"/>
            <a:ext cx="2583360" cy="12600"/>
            <a:chOff x="934560" y="3913200"/>
            <a:chExt cx="2583360" cy="126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DD6D17E-4FF3-4577-8318-4152CD21D5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4560" y="3925800"/>
              <a:ext cx="25833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7ECE9A-D5B8-457E-B260-85B5A8E730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4560" y="3913200"/>
              <a:ext cx="315360" cy="0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FAFC3953-1E07-4FB0-9D05-10C56B08FC0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5847840" y="2568826"/>
            <a:ext cx="2152914" cy="64404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 - 24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28" name="Content Placeholder 20">
            <a:extLst>
              <a:ext uri="{FF2B5EF4-FFF2-40B4-BE49-F238E27FC236}">
                <a16:creationId xmlns:a16="http://schemas.microsoft.com/office/drawing/2014/main" id="{7E66ADB2-081F-488D-867C-0F87B8D1CCEB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872600" y="4037626"/>
            <a:ext cx="2818080" cy="1414050"/>
          </a:xfrm>
        </p:spPr>
        <p:txBody>
          <a:bodyPr/>
          <a:lstStyle>
            <a:lvl1pPr>
              <a:lnSpc>
                <a:spcPts val="1920"/>
              </a:lnSpc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 16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14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12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 10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id="{E7F4510F-6EEB-4C77-BAE1-F6FEBA40D8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509760" y="2568826"/>
            <a:ext cx="2152914" cy="64404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 - 24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30" name="Content Placeholder 20">
            <a:extLst>
              <a:ext uri="{FF2B5EF4-FFF2-40B4-BE49-F238E27FC236}">
                <a16:creationId xmlns:a16="http://schemas.microsoft.com/office/drawing/2014/main" id="{CEBD692D-F7C6-4592-A539-5CD81B9992C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534520" y="4037626"/>
            <a:ext cx="2818080" cy="1414050"/>
          </a:xfrm>
        </p:spPr>
        <p:txBody>
          <a:bodyPr/>
          <a:lstStyle>
            <a:lvl1pPr>
              <a:lnSpc>
                <a:spcPts val="1920"/>
              </a:lnSpc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 16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14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12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 10 </a:t>
            </a:r>
            <a:r>
              <a:rPr lang="en-US" dirty="0" err="1"/>
              <a:t>pt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99050483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bar-Conten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2CE7CE-252C-42CF-8C2A-A82E17F8B5FF}"/>
              </a:ext>
            </a:extLst>
          </p:cNvPr>
          <p:cNvCxnSpPr>
            <a:cxnSpLocks/>
          </p:cNvCxnSpPr>
          <p:nvPr userDrawn="1"/>
        </p:nvCxnSpPr>
        <p:spPr>
          <a:xfrm>
            <a:off x="622800" y="658260"/>
            <a:ext cx="88344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99F45E-C105-4111-8E88-321BF256DACF}"/>
              </a:ext>
            </a:extLst>
          </p:cNvPr>
          <p:cNvCxnSpPr>
            <a:cxnSpLocks/>
          </p:cNvCxnSpPr>
          <p:nvPr userDrawn="1"/>
        </p:nvCxnSpPr>
        <p:spPr>
          <a:xfrm>
            <a:off x="516240" y="658260"/>
            <a:ext cx="31536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221ABA2-1A30-4A86-84D5-F3516F227401}"/>
              </a:ext>
            </a:extLst>
          </p:cNvPr>
          <p:cNvSpPr/>
          <p:nvPr userDrawn="1"/>
        </p:nvSpPr>
        <p:spPr>
          <a:xfrm>
            <a:off x="0" y="937548"/>
            <a:ext cx="12192000" cy="26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Content Placeholder 59">
            <a:extLst>
              <a:ext uri="{FF2B5EF4-FFF2-40B4-BE49-F238E27FC236}">
                <a16:creationId xmlns:a16="http://schemas.microsoft.com/office/drawing/2014/main" id="{24BEED23-883A-48F2-BBB0-3DD46F4CC8B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656000" y="521627"/>
            <a:ext cx="9972360" cy="266211"/>
          </a:xfrm>
        </p:spPr>
        <p:txBody>
          <a:bodyPr anchor="ctr">
            <a:normAutofit/>
          </a:bodyPr>
          <a:lstStyle>
            <a:lvl1pPr marL="0" indent="0">
              <a:buNone/>
              <a:defRPr sz="14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  <a:endParaRPr lang="en-BE" dirty="0"/>
          </a:p>
        </p:txBody>
      </p:sp>
      <p:sp>
        <p:nvSpPr>
          <p:cNvPr id="3" name="Content Placeholder 61">
            <a:extLst>
              <a:ext uri="{FF2B5EF4-FFF2-40B4-BE49-F238E27FC236}">
                <a16:creationId xmlns:a16="http://schemas.microsoft.com/office/drawing/2014/main" id="{FF11849B-3992-4AB3-9D05-C381F46410D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40000" y="953975"/>
            <a:ext cx="11088360" cy="57619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  <a:endParaRPr lang="en-BE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B0C2BE-5234-4C33-972C-538FB8C6A0E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21AA48A-1300-40AB-B68C-BA332C10873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8058463-7286-4509-8AC4-B17F04724F1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39749" y="1980000"/>
            <a:ext cx="5412240" cy="39732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14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12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 10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12" name="Chart Placeholder 8">
            <a:extLst>
              <a:ext uri="{FF2B5EF4-FFF2-40B4-BE49-F238E27FC236}">
                <a16:creationId xmlns:a16="http://schemas.microsoft.com/office/drawing/2014/main" id="{B8E66683-24CA-4232-9269-D63D0A3E5E06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6240013" y="1980001"/>
            <a:ext cx="5388425" cy="397322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57987261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bar-Content with Sub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2CE7CE-252C-42CF-8C2A-A82E17F8B5FF}"/>
              </a:ext>
            </a:extLst>
          </p:cNvPr>
          <p:cNvCxnSpPr>
            <a:cxnSpLocks/>
          </p:cNvCxnSpPr>
          <p:nvPr userDrawn="1"/>
        </p:nvCxnSpPr>
        <p:spPr>
          <a:xfrm>
            <a:off x="622800" y="658260"/>
            <a:ext cx="88344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99F45E-C105-4111-8E88-321BF256DACF}"/>
              </a:ext>
            </a:extLst>
          </p:cNvPr>
          <p:cNvCxnSpPr>
            <a:cxnSpLocks/>
          </p:cNvCxnSpPr>
          <p:nvPr userDrawn="1"/>
        </p:nvCxnSpPr>
        <p:spPr>
          <a:xfrm>
            <a:off x="516240" y="658260"/>
            <a:ext cx="31536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221ABA2-1A30-4A86-84D5-F3516F227401}"/>
              </a:ext>
            </a:extLst>
          </p:cNvPr>
          <p:cNvSpPr/>
          <p:nvPr userDrawn="1"/>
        </p:nvSpPr>
        <p:spPr>
          <a:xfrm>
            <a:off x="0" y="937548"/>
            <a:ext cx="12192000" cy="26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Content Placeholder 59">
            <a:extLst>
              <a:ext uri="{FF2B5EF4-FFF2-40B4-BE49-F238E27FC236}">
                <a16:creationId xmlns:a16="http://schemas.microsoft.com/office/drawing/2014/main" id="{24BEED23-883A-48F2-BBB0-3DD46F4CC8B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656000" y="544777"/>
            <a:ext cx="9972360" cy="242189"/>
          </a:xfrm>
        </p:spPr>
        <p:txBody>
          <a:bodyPr anchor="ctr">
            <a:normAutofit/>
          </a:bodyPr>
          <a:lstStyle>
            <a:lvl1pPr marL="0" indent="0">
              <a:buNone/>
              <a:defRPr sz="14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  <a:endParaRPr lang="en-BE" dirty="0"/>
          </a:p>
        </p:txBody>
      </p:sp>
      <p:sp>
        <p:nvSpPr>
          <p:cNvPr id="3" name="Content Placeholder 61">
            <a:extLst>
              <a:ext uri="{FF2B5EF4-FFF2-40B4-BE49-F238E27FC236}">
                <a16:creationId xmlns:a16="http://schemas.microsoft.com/office/drawing/2014/main" id="{FF11849B-3992-4AB3-9D05-C381F46410D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40000" y="953975"/>
            <a:ext cx="11088360" cy="62290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  <a:endParaRPr lang="en-BE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B0C2BE-5234-4C33-972C-538FB8C6A0E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6BF9E4C-9320-467E-94EE-C3973BC8C20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39999" y="1980001"/>
            <a:ext cx="6012469" cy="34379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 lorem ipsum - 20 </a:t>
            </a:r>
            <a:r>
              <a:rPr lang="en-US" dirty="0" err="1"/>
              <a:t>pt</a:t>
            </a:r>
            <a:r>
              <a:rPr lang="en-US" dirty="0"/>
              <a:t> - </a:t>
            </a:r>
            <a:r>
              <a:rPr lang="en-US" dirty="0" err="1"/>
              <a:t>voluptae</a:t>
            </a:r>
            <a:r>
              <a:rPr lang="en-US" dirty="0"/>
              <a:t> </a:t>
            </a:r>
            <a:endParaRPr lang="en-B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21AA48A-1300-40AB-B68C-BA332C10873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8058463-7286-4509-8AC4-B17F04724F1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39749" y="2412001"/>
            <a:ext cx="6012720" cy="35412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14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12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 10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19" name="Chart Placeholder 8">
            <a:extLst>
              <a:ext uri="{FF2B5EF4-FFF2-40B4-BE49-F238E27FC236}">
                <a16:creationId xmlns:a16="http://schemas.microsoft.com/office/drawing/2014/main" id="{FAA5EF71-BC77-4573-B19E-12AE41F59F8E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6994525" y="1980001"/>
            <a:ext cx="4633913" cy="397322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34561860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bar-Conten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2CE7CE-252C-42CF-8C2A-A82E17F8B5FF}"/>
              </a:ext>
            </a:extLst>
          </p:cNvPr>
          <p:cNvCxnSpPr>
            <a:cxnSpLocks/>
          </p:cNvCxnSpPr>
          <p:nvPr userDrawn="1"/>
        </p:nvCxnSpPr>
        <p:spPr>
          <a:xfrm>
            <a:off x="622800" y="658260"/>
            <a:ext cx="88344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99F45E-C105-4111-8E88-321BF256DACF}"/>
              </a:ext>
            </a:extLst>
          </p:cNvPr>
          <p:cNvCxnSpPr>
            <a:cxnSpLocks/>
          </p:cNvCxnSpPr>
          <p:nvPr userDrawn="1"/>
        </p:nvCxnSpPr>
        <p:spPr>
          <a:xfrm>
            <a:off x="516240" y="658260"/>
            <a:ext cx="31536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221ABA2-1A30-4A86-84D5-F3516F227401}"/>
              </a:ext>
            </a:extLst>
          </p:cNvPr>
          <p:cNvSpPr/>
          <p:nvPr userDrawn="1"/>
        </p:nvSpPr>
        <p:spPr>
          <a:xfrm>
            <a:off x="0" y="937548"/>
            <a:ext cx="12192000" cy="26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Content Placeholder 59">
            <a:extLst>
              <a:ext uri="{FF2B5EF4-FFF2-40B4-BE49-F238E27FC236}">
                <a16:creationId xmlns:a16="http://schemas.microsoft.com/office/drawing/2014/main" id="{24BEED23-883A-48F2-BBB0-3DD46F4CC8B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656000" y="544777"/>
            <a:ext cx="9972360" cy="242189"/>
          </a:xfrm>
        </p:spPr>
        <p:txBody>
          <a:bodyPr anchor="ctr">
            <a:normAutofit/>
          </a:bodyPr>
          <a:lstStyle>
            <a:lvl1pPr marL="0" indent="0">
              <a:buNone/>
              <a:defRPr sz="14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  <a:endParaRPr lang="en-BE" dirty="0"/>
          </a:p>
        </p:txBody>
      </p:sp>
      <p:sp>
        <p:nvSpPr>
          <p:cNvPr id="3" name="Content Placeholder 61">
            <a:extLst>
              <a:ext uri="{FF2B5EF4-FFF2-40B4-BE49-F238E27FC236}">
                <a16:creationId xmlns:a16="http://schemas.microsoft.com/office/drawing/2014/main" id="{FF11849B-3992-4AB3-9D05-C381F46410D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40000" y="953975"/>
            <a:ext cx="11088360" cy="62290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  <a:endParaRPr lang="en-BE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B0C2BE-5234-4C33-972C-538FB8C6A0E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21AA48A-1300-40AB-B68C-BA332C10873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 dirty="0"/>
          </a:p>
        </p:txBody>
      </p:sp>
      <p:sp>
        <p:nvSpPr>
          <p:cNvPr id="19" name="Chart Placeholder 8">
            <a:extLst>
              <a:ext uri="{FF2B5EF4-FFF2-40B4-BE49-F238E27FC236}">
                <a16:creationId xmlns:a16="http://schemas.microsoft.com/office/drawing/2014/main" id="{FAA5EF71-BC77-4573-B19E-12AE41F59F8E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516241" y="1980001"/>
            <a:ext cx="11112198" cy="397322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26864168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bar-Content+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2CE7CE-252C-42CF-8C2A-A82E17F8B5FF}"/>
              </a:ext>
            </a:extLst>
          </p:cNvPr>
          <p:cNvCxnSpPr>
            <a:cxnSpLocks/>
          </p:cNvCxnSpPr>
          <p:nvPr userDrawn="1"/>
        </p:nvCxnSpPr>
        <p:spPr>
          <a:xfrm>
            <a:off x="622800" y="658260"/>
            <a:ext cx="88344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99F45E-C105-4111-8E88-321BF256DACF}"/>
              </a:ext>
            </a:extLst>
          </p:cNvPr>
          <p:cNvCxnSpPr>
            <a:cxnSpLocks/>
          </p:cNvCxnSpPr>
          <p:nvPr userDrawn="1"/>
        </p:nvCxnSpPr>
        <p:spPr>
          <a:xfrm>
            <a:off x="516240" y="658260"/>
            <a:ext cx="31536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221ABA2-1A30-4A86-84D5-F3516F227401}"/>
              </a:ext>
            </a:extLst>
          </p:cNvPr>
          <p:cNvSpPr/>
          <p:nvPr userDrawn="1"/>
        </p:nvSpPr>
        <p:spPr>
          <a:xfrm>
            <a:off x="0" y="937548"/>
            <a:ext cx="12192000" cy="26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Content Placeholder 59">
            <a:extLst>
              <a:ext uri="{FF2B5EF4-FFF2-40B4-BE49-F238E27FC236}">
                <a16:creationId xmlns:a16="http://schemas.microsoft.com/office/drawing/2014/main" id="{24BEED23-883A-48F2-BBB0-3DD46F4CC8B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656000" y="544777"/>
            <a:ext cx="9972360" cy="242189"/>
          </a:xfrm>
        </p:spPr>
        <p:txBody>
          <a:bodyPr anchor="ctr">
            <a:normAutofit/>
          </a:bodyPr>
          <a:lstStyle>
            <a:lvl1pPr marL="0" indent="0">
              <a:buNone/>
              <a:defRPr sz="14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  <a:endParaRPr lang="en-BE" dirty="0"/>
          </a:p>
        </p:txBody>
      </p:sp>
      <p:sp>
        <p:nvSpPr>
          <p:cNvPr id="3" name="Content Placeholder 61">
            <a:extLst>
              <a:ext uri="{FF2B5EF4-FFF2-40B4-BE49-F238E27FC236}">
                <a16:creationId xmlns:a16="http://schemas.microsoft.com/office/drawing/2014/main" id="{FF11849B-3992-4AB3-9D05-C381F46410D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40000" y="953975"/>
            <a:ext cx="11088360" cy="62290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  <a:endParaRPr lang="en-BE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B0C2BE-5234-4C33-972C-538FB8C6A0E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21AA48A-1300-40AB-B68C-BA332C10873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D3DB1572-708C-4BC1-9213-5708591E192A}"/>
              </a:ext>
            </a:extLst>
          </p:cNvPr>
          <p:cNvSpPr>
            <a:spLocks noGrp="1"/>
          </p:cNvSpPr>
          <p:nvPr>
            <p:ph type="tbl" sz="quarter" idx="39"/>
          </p:nvPr>
        </p:nvSpPr>
        <p:spPr>
          <a:xfrm>
            <a:off x="515938" y="1979613"/>
            <a:ext cx="11112422" cy="3973512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12800194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bar-Content+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2CE7CE-252C-42CF-8C2A-A82E17F8B5FF}"/>
              </a:ext>
            </a:extLst>
          </p:cNvPr>
          <p:cNvCxnSpPr>
            <a:cxnSpLocks/>
          </p:cNvCxnSpPr>
          <p:nvPr userDrawn="1"/>
        </p:nvCxnSpPr>
        <p:spPr>
          <a:xfrm>
            <a:off x="622800" y="658260"/>
            <a:ext cx="88344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99F45E-C105-4111-8E88-321BF256DACF}"/>
              </a:ext>
            </a:extLst>
          </p:cNvPr>
          <p:cNvCxnSpPr>
            <a:cxnSpLocks/>
          </p:cNvCxnSpPr>
          <p:nvPr userDrawn="1"/>
        </p:nvCxnSpPr>
        <p:spPr>
          <a:xfrm>
            <a:off x="516240" y="658260"/>
            <a:ext cx="31536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221ABA2-1A30-4A86-84D5-F3516F227401}"/>
              </a:ext>
            </a:extLst>
          </p:cNvPr>
          <p:cNvSpPr/>
          <p:nvPr userDrawn="1"/>
        </p:nvSpPr>
        <p:spPr>
          <a:xfrm>
            <a:off x="0" y="937548"/>
            <a:ext cx="12192000" cy="26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Content Placeholder 59">
            <a:extLst>
              <a:ext uri="{FF2B5EF4-FFF2-40B4-BE49-F238E27FC236}">
                <a16:creationId xmlns:a16="http://schemas.microsoft.com/office/drawing/2014/main" id="{24BEED23-883A-48F2-BBB0-3DD46F4CC8B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656000" y="544777"/>
            <a:ext cx="9972360" cy="242189"/>
          </a:xfrm>
        </p:spPr>
        <p:txBody>
          <a:bodyPr anchor="ctr">
            <a:normAutofit/>
          </a:bodyPr>
          <a:lstStyle>
            <a:lvl1pPr marL="0" indent="0">
              <a:buNone/>
              <a:defRPr sz="14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  <a:endParaRPr lang="en-BE" dirty="0"/>
          </a:p>
        </p:txBody>
      </p:sp>
      <p:sp>
        <p:nvSpPr>
          <p:cNvPr id="3" name="Content Placeholder 61">
            <a:extLst>
              <a:ext uri="{FF2B5EF4-FFF2-40B4-BE49-F238E27FC236}">
                <a16:creationId xmlns:a16="http://schemas.microsoft.com/office/drawing/2014/main" id="{FF11849B-3992-4AB3-9D05-C381F46410D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40000" y="953975"/>
            <a:ext cx="11088360" cy="62290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  <a:endParaRPr lang="en-BE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B0C2BE-5234-4C33-972C-538FB8C6A0E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21AA48A-1300-40AB-B68C-BA332C10873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970E3-0BD9-4DAA-B80D-2ACF5FAD3C20}"/>
              </a:ext>
            </a:extLst>
          </p:cNvPr>
          <p:cNvSpPr/>
          <p:nvPr userDrawn="1"/>
        </p:nvSpPr>
        <p:spPr>
          <a:xfrm>
            <a:off x="5379438" y="2312010"/>
            <a:ext cx="546089" cy="546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08363D-BF64-47FA-AA97-21A362187BEB}"/>
              </a:ext>
            </a:extLst>
          </p:cNvPr>
          <p:cNvSpPr/>
          <p:nvPr userDrawn="1"/>
        </p:nvSpPr>
        <p:spPr>
          <a:xfrm>
            <a:off x="5379438" y="4147433"/>
            <a:ext cx="546089" cy="546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514038-978F-42F5-AB90-86C73482FDFB}"/>
              </a:ext>
            </a:extLst>
          </p:cNvPr>
          <p:cNvSpPr/>
          <p:nvPr userDrawn="1"/>
        </p:nvSpPr>
        <p:spPr>
          <a:xfrm>
            <a:off x="8128881" y="4147240"/>
            <a:ext cx="546089" cy="546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C088CE-5255-406F-8E27-67831FEFBEF5}"/>
              </a:ext>
            </a:extLst>
          </p:cNvPr>
          <p:cNvSpPr/>
          <p:nvPr userDrawn="1"/>
        </p:nvSpPr>
        <p:spPr>
          <a:xfrm>
            <a:off x="8128881" y="2311817"/>
            <a:ext cx="546089" cy="546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EF0277-C1D9-4897-8DE8-4854735C7E8D}"/>
              </a:ext>
            </a:extLst>
          </p:cNvPr>
          <p:cNvSpPr/>
          <p:nvPr userDrawn="1"/>
        </p:nvSpPr>
        <p:spPr>
          <a:xfrm>
            <a:off x="2651930" y="4147433"/>
            <a:ext cx="546089" cy="5460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AC767BBB-6CBC-455B-AED2-C537934B212E}"/>
              </a:ext>
            </a:extLst>
          </p:cNvPr>
          <p:cNvSpPr/>
          <p:nvPr userDrawn="1"/>
        </p:nvSpPr>
        <p:spPr>
          <a:xfrm>
            <a:off x="8777689" y="2553892"/>
            <a:ext cx="1371527" cy="1869636"/>
          </a:xfrm>
          <a:custGeom>
            <a:avLst/>
            <a:gdLst>
              <a:gd name="connsiteX0" fmla="*/ 0 w 2179320"/>
              <a:gd name="connsiteY0" fmla="*/ 0 h 2118360"/>
              <a:gd name="connsiteX1" fmla="*/ 2179320 w 2179320"/>
              <a:gd name="connsiteY1" fmla="*/ 0 h 2118360"/>
              <a:gd name="connsiteX2" fmla="*/ 2179320 w 2179320"/>
              <a:gd name="connsiteY2" fmla="*/ 2118360 h 2118360"/>
              <a:gd name="connsiteX3" fmla="*/ 15240 w 217932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9320" h="2118360">
                <a:moveTo>
                  <a:pt x="0" y="0"/>
                </a:moveTo>
                <a:lnTo>
                  <a:pt x="2179320" y="0"/>
                </a:lnTo>
                <a:lnTo>
                  <a:pt x="2179320" y="2118360"/>
                </a:lnTo>
                <a:lnTo>
                  <a:pt x="15240" y="2118360"/>
                </a:lnTo>
              </a:path>
            </a:pathLst>
          </a:cu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96779C-3056-44CE-A930-B2AD639896B7}"/>
              </a:ext>
            </a:extLst>
          </p:cNvPr>
          <p:cNvCxnSpPr/>
          <p:nvPr userDrawn="1"/>
        </p:nvCxnSpPr>
        <p:spPr>
          <a:xfrm>
            <a:off x="3324230" y="2587911"/>
            <a:ext cx="1944000" cy="0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EF6B08-AE92-4B8C-803D-40A898B7BD24}"/>
              </a:ext>
            </a:extLst>
          </p:cNvPr>
          <p:cNvCxnSpPr/>
          <p:nvPr userDrawn="1"/>
        </p:nvCxnSpPr>
        <p:spPr>
          <a:xfrm>
            <a:off x="3324230" y="4423528"/>
            <a:ext cx="1944000" cy="0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609A65-3575-43DA-AB29-CD85F58AA088}"/>
              </a:ext>
            </a:extLst>
          </p:cNvPr>
          <p:cNvCxnSpPr/>
          <p:nvPr userDrawn="1"/>
        </p:nvCxnSpPr>
        <p:spPr>
          <a:xfrm>
            <a:off x="6050959" y="2587911"/>
            <a:ext cx="1944000" cy="0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12585C-A25F-4F45-A34E-2EBCC4AF78B4}"/>
              </a:ext>
            </a:extLst>
          </p:cNvPr>
          <p:cNvCxnSpPr/>
          <p:nvPr userDrawn="1"/>
        </p:nvCxnSpPr>
        <p:spPr>
          <a:xfrm>
            <a:off x="6050959" y="4423528"/>
            <a:ext cx="1944000" cy="0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14A5DE1-59A0-4610-9D78-9CA4770BBBD7}"/>
              </a:ext>
            </a:extLst>
          </p:cNvPr>
          <p:cNvSpPr/>
          <p:nvPr userDrawn="1"/>
        </p:nvSpPr>
        <p:spPr>
          <a:xfrm>
            <a:off x="2651930" y="2312010"/>
            <a:ext cx="546089" cy="5460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49CDF674-733C-424E-9899-6419F8CD0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37562" y="2950933"/>
            <a:ext cx="1291211" cy="13644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Description</a:t>
            </a:r>
            <a:endParaRPr lang="en-BE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906ED1D1-D0F7-45C7-BD50-4D1A4A8904E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237562" y="3195733"/>
            <a:ext cx="1291211" cy="862423"/>
          </a:xfrm>
        </p:spPr>
        <p:txBody>
          <a:bodyPr>
            <a:normAutofit/>
          </a:bodyPr>
          <a:lstStyle>
            <a:lvl1pPr marL="0" indent="0" algn="ctr">
              <a:buNone/>
              <a:defRPr sz="900" b="0"/>
            </a:lvl1pPr>
          </a:lstStyle>
          <a:p>
            <a:pPr lvl="0"/>
            <a:r>
              <a:rPr lang="en-US" dirty="0"/>
              <a:t>Click to edit Master text h level</a:t>
            </a:r>
            <a:endParaRPr lang="en-BE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CCEAD51-FA8C-4D6C-93F3-878041FBA435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5014692" y="2950933"/>
            <a:ext cx="1291211" cy="13644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Description</a:t>
            </a:r>
            <a:endParaRPr lang="en-BE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52ECD3B8-568E-4E23-9C2B-0BC3FB5133F3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5014692" y="3195733"/>
            <a:ext cx="1291211" cy="862423"/>
          </a:xfrm>
        </p:spPr>
        <p:txBody>
          <a:bodyPr>
            <a:normAutofit/>
          </a:bodyPr>
          <a:lstStyle>
            <a:lvl1pPr marL="0" indent="0" algn="ctr">
              <a:buNone/>
              <a:defRPr sz="900" b="0"/>
            </a:lvl1pPr>
          </a:lstStyle>
          <a:p>
            <a:pPr lvl="0"/>
            <a:r>
              <a:rPr lang="en-US" dirty="0"/>
              <a:t>Click to edit Master text h level</a:t>
            </a:r>
            <a:endParaRPr lang="en-BE" dirty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D4306EC6-A5CA-4944-B537-4C4EE1788968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7757113" y="2950933"/>
            <a:ext cx="1291581" cy="13644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Description</a:t>
            </a:r>
            <a:endParaRPr lang="en-BE" dirty="0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57B805F5-5DF9-4646-96CF-E2BD2EF653A9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7757113" y="3195733"/>
            <a:ext cx="1291581" cy="862423"/>
          </a:xfrm>
        </p:spPr>
        <p:txBody>
          <a:bodyPr>
            <a:normAutofit/>
          </a:bodyPr>
          <a:lstStyle>
            <a:lvl1pPr marL="0" indent="0" algn="ctr">
              <a:buNone/>
              <a:defRPr sz="900" b="0"/>
            </a:lvl1pPr>
          </a:lstStyle>
          <a:p>
            <a:pPr lvl="0"/>
            <a:r>
              <a:rPr lang="en-US" dirty="0"/>
              <a:t>Click to edit Master text h level</a:t>
            </a:r>
            <a:endParaRPr lang="en-BE" dirty="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401B9F0-9C84-4C3E-9787-AAA3ED8324D5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2286329" y="4795811"/>
            <a:ext cx="1291211" cy="13644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Description</a:t>
            </a:r>
            <a:endParaRPr lang="en-BE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589F768A-34F1-47D1-9437-7148D39F6D67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2286329" y="5040611"/>
            <a:ext cx="1291211" cy="862423"/>
          </a:xfrm>
        </p:spPr>
        <p:txBody>
          <a:bodyPr>
            <a:normAutofit/>
          </a:bodyPr>
          <a:lstStyle>
            <a:lvl1pPr marL="0" indent="0" algn="ctr">
              <a:buNone/>
              <a:defRPr sz="900" b="0"/>
            </a:lvl1pPr>
          </a:lstStyle>
          <a:p>
            <a:pPr lvl="0"/>
            <a:r>
              <a:rPr lang="en-US" dirty="0"/>
              <a:t>Click to edit Master text h level</a:t>
            </a:r>
            <a:endParaRPr lang="en-BE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2A07B1E-3E75-474D-8D65-E19964E9820A}"/>
              </a:ext>
            </a:extLst>
          </p:cNvPr>
          <p:cNvSpPr>
            <a:spLocks noGrp="1"/>
          </p:cNvSpPr>
          <p:nvPr>
            <p:ph idx="40" hasCustomPrompt="1"/>
          </p:nvPr>
        </p:nvSpPr>
        <p:spPr>
          <a:xfrm>
            <a:off x="5014692" y="4795811"/>
            <a:ext cx="1291211" cy="13644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Description</a:t>
            </a:r>
            <a:endParaRPr lang="en-BE" dirty="0"/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2CDA2AF0-1815-43C1-83A6-272FD7069CB5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014692" y="5040611"/>
            <a:ext cx="1291211" cy="862423"/>
          </a:xfrm>
        </p:spPr>
        <p:txBody>
          <a:bodyPr>
            <a:normAutofit/>
          </a:bodyPr>
          <a:lstStyle>
            <a:lvl1pPr marL="0" indent="0" algn="ctr">
              <a:buNone/>
              <a:defRPr sz="900" b="0"/>
            </a:lvl1pPr>
          </a:lstStyle>
          <a:p>
            <a:pPr lvl="0"/>
            <a:r>
              <a:rPr lang="en-US" dirty="0"/>
              <a:t>Click to edit Master text h level</a:t>
            </a:r>
            <a:endParaRPr lang="en-BE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16459465-4BD6-477F-ACF0-429B320EB012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7743055" y="4795811"/>
            <a:ext cx="1291211" cy="13644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Description</a:t>
            </a:r>
            <a:endParaRPr lang="en-BE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A33A22F-1BB6-45C0-8DAC-43C1C06D28D7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7743055" y="5040611"/>
            <a:ext cx="1291211" cy="862423"/>
          </a:xfrm>
        </p:spPr>
        <p:txBody>
          <a:bodyPr>
            <a:normAutofit/>
          </a:bodyPr>
          <a:lstStyle>
            <a:lvl1pPr marL="0" indent="0" algn="ctr">
              <a:buNone/>
              <a:defRPr sz="900" b="0"/>
            </a:lvl1pPr>
          </a:lstStyle>
          <a:p>
            <a:pPr lvl="0"/>
            <a:r>
              <a:rPr lang="en-US" dirty="0"/>
              <a:t>Click to edit Master text 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6489287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bar-Welcome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21ABA2-1A30-4A86-84D5-F3516F227401}"/>
              </a:ext>
            </a:extLst>
          </p:cNvPr>
          <p:cNvSpPr/>
          <p:nvPr userDrawn="1"/>
        </p:nvSpPr>
        <p:spPr>
          <a:xfrm>
            <a:off x="0" y="937548"/>
            <a:ext cx="12192000" cy="26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D49FB-3C8C-43B9-A3C6-8090927474EA}"/>
              </a:ext>
            </a:extLst>
          </p:cNvPr>
          <p:cNvSpPr/>
          <p:nvPr userDrawn="1"/>
        </p:nvSpPr>
        <p:spPr>
          <a:xfrm>
            <a:off x="0" y="0"/>
            <a:ext cx="40082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2CE7CE-252C-42CF-8C2A-A82E17F8B5FF}"/>
              </a:ext>
            </a:extLst>
          </p:cNvPr>
          <p:cNvCxnSpPr>
            <a:cxnSpLocks/>
          </p:cNvCxnSpPr>
          <p:nvPr userDrawn="1"/>
        </p:nvCxnSpPr>
        <p:spPr>
          <a:xfrm>
            <a:off x="622800" y="658260"/>
            <a:ext cx="88344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99F45E-C105-4111-8E88-321BF256DACF}"/>
              </a:ext>
            </a:extLst>
          </p:cNvPr>
          <p:cNvCxnSpPr>
            <a:cxnSpLocks/>
          </p:cNvCxnSpPr>
          <p:nvPr userDrawn="1"/>
        </p:nvCxnSpPr>
        <p:spPr>
          <a:xfrm>
            <a:off x="516240" y="658260"/>
            <a:ext cx="31536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59">
            <a:extLst>
              <a:ext uri="{FF2B5EF4-FFF2-40B4-BE49-F238E27FC236}">
                <a16:creationId xmlns:a16="http://schemas.microsoft.com/office/drawing/2014/main" id="{24BEED23-883A-48F2-BBB0-3DD46F4CC8B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656000" y="544777"/>
            <a:ext cx="9972360" cy="242189"/>
          </a:xfrm>
        </p:spPr>
        <p:txBody>
          <a:bodyPr anchor="ctr">
            <a:normAutofit/>
          </a:bodyPr>
          <a:lstStyle>
            <a:lvl1pPr marL="0" indent="0">
              <a:buNone/>
              <a:defRPr sz="14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  <a:endParaRPr lang="en-BE" dirty="0"/>
          </a:p>
        </p:txBody>
      </p:sp>
      <p:sp>
        <p:nvSpPr>
          <p:cNvPr id="3" name="Content Placeholder 61">
            <a:extLst>
              <a:ext uri="{FF2B5EF4-FFF2-40B4-BE49-F238E27FC236}">
                <a16:creationId xmlns:a16="http://schemas.microsoft.com/office/drawing/2014/main" id="{FF11849B-3992-4AB3-9D05-C381F46410D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40000" y="953975"/>
            <a:ext cx="11088360" cy="62290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  <a:endParaRPr lang="en-BE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B0C2BE-5234-4C33-972C-538FB8C6A0E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21AA48A-1300-40AB-B68C-BA332C10873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663FC5-F517-441D-A256-67A82CEEA84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68000" y="2699999"/>
            <a:ext cx="2523600" cy="2523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E62A2E-B2C4-4476-80E8-CB6BB509D1FC}"/>
              </a:ext>
            </a:extLst>
          </p:cNvPr>
          <p:cNvCxnSpPr>
            <a:cxnSpLocks/>
          </p:cNvCxnSpPr>
          <p:nvPr userDrawn="1"/>
        </p:nvCxnSpPr>
        <p:spPr>
          <a:xfrm>
            <a:off x="509040" y="6281820"/>
            <a:ext cx="18424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D4628E-1D91-46FC-B5AD-DE8436EAC281}"/>
              </a:ext>
            </a:extLst>
          </p:cNvPr>
          <p:cNvCxnSpPr>
            <a:cxnSpLocks/>
          </p:cNvCxnSpPr>
          <p:nvPr userDrawn="1"/>
        </p:nvCxnSpPr>
        <p:spPr>
          <a:xfrm>
            <a:off x="468000" y="6281820"/>
            <a:ext cx="302400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9">
            <a:extLst>
              <a:ext uri="{FF2B5EF4-FFF2-40B4-BE49-F238E27FC236}">
                <a16:creationId xmlns:a16="http://schemas.microsoft.com/office/drawing/2014/main" id="{B6878F2D-5582-49DB-A420-F9D47DD6AEBD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68000" y="5467680"/>
            <a:ext cx="3235899" cy="312818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  <a:endParaRPr lang="en-BE" dirty="0"/>
          </a:p>
        </p:txBody>
      </p:sp>
      <p:sp>
        <p:nvSpPr>
          <p:cNvPr id="19" name="Content Placeholder 59">
            <a:extLst>
              <a:ext uri="{FF2B5EF4-FFF2-40B4-BE49-F238E27FC236}">
                <a16:creationId xmlns:a16="http://schemas.microsoft.com/office/drawing/2014/main" id="{9FA4E7E3-7E11-4B92-A739-AB69B2756332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64272" y="5798431"/>
            <a:ext cx="3235899" cy="312818"/>
          </a:xfrm>
        </p:spPr>
        <p:txBody>
          <a:bodyPr anchor="ctr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  <a:endParaRPr lang="en-BE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83AC613-EC85-42BD-A7AC-AA2B34EC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600" y="2126159"/>
            <a:ext cx="5295600" cy="3571200"/>
          </a:xfrm>
        </p:spPr>
        <p:txBody>
          <a:bodyPr anchor="t" anchorCtr="0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593980-AC7F-4B6F-A760-B2F1D6E8A35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88000" y="1872000"/>
            <a:ext cx="673920" cy="587471"/>
            <a:chOff x="4788000" y="1872000"/>
            <a:chExt cx="544512" cy="4746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53862EF-32A1-439C-8C0F-8675FBE411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7400" y="1872000"/>
              <a:ext cx="265112" cy="474663"/>
            </a:xfrm>
            <a:custGeom>
              <a:avLst/>
              <a:gdLst>
                <a:gd name="T0" fmla="*/ 89 w 167"/>
                <a:gd name="T1" fmla="*/ 130 h 299"/>
                <a:gd name="T2" fmla="*/ 130 w 167"/>
                <a:gd name="T3" fmla="*/ 0 h 299"/>
                <a:gd name="T4" fmla="*/ 61 w 167"/>
                <a:gd name="T5" fmla="*/ 0 h 299"/>
                <a:gd name="T6" fmla="*/ 0 w 167"/>
                <a:gd name="T7" fmla="*/ 130 h 299"/>
                <a:gd name="T8" fmla="*/ 0 w 167"/>
                <a:gd name="T9" fmla="*/ 299 h 299"/>
                <a:gd name="T10" fmla="*/ 167 w 167"/>
                <a:gd name="T11" fmla="*/ 299 h 299"/>
                <a:gd name="T12" fmla="*/ 167 w 167"/>
                <a:gd name="T13" fmla="*/ 130 h 299"/>
                <a:gd name="T14" fmla="*/ 89 w 167"/>
                <a:gd name="T15" fmla="*/ 13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299">
                  <a:moveTo>
                    <a:pt x="89" y="130"/>
                  </a:moveTo>
                  <a:lnTo>
                    <a:pt x="130" y="0"/>
                  </a:lnTo>
                  <a:lnTo>
                    <a:pt x="61" y="0"/>
                  </a:lnTo>
                  <a:lnTo>
                    <a:pt x="0" y="130"/>
                  </a:lnTo>
                  <a:lnTo>
                    <a:pt x="0" y="299"/>
                  </a:lnTo>
                  <a:lnTo>
                    <a:pt x="167" y="299"/>
                  </a:lnTo>
                  <a:lnTo>
                    <a:pt x="167" y="130"/>
                  </a:lnTo>
                  <a:lnTo>
                    <a:pt x="89" y="130"/>
                  </a:lnTo>
                  <a:close/>
                </a:path>
              </a:pathLst>
            </a:custGeom>
            <a:solidFill>
              <a:srgbClr val="BBB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0FB0CDFD-302A-4F4E-922F-8FE766E095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8000" y="1959313"/>
              <a:ext cx="215900" cy="387350"/>
            </a:xfrm>
            <a:custGeom>
              <a:avLst/>
              <a:gdLst>
                <a:gd name="T0" fmla="*/ 72 w 136"/>
                <a:gd name="T1" fmla="*/ 104 h 244"/>
                <a:gd name="T2" fmla="*/ 107 w 136"/>
                <a:gd name="T3" fmla="*/ 0 h 244"/>
                <a:gd name="T4" fmla="*/ 49 w 136"/>
                <a:gd name="T5" fmla="*/ 0 h 244"/>
                <a:gd name="T6" fmla="*/ 0 w 136"/>
                <a:gd name="T7" fmla="*/ 104 h 244"/>
                <a:gd name="T8" fmla="*/ 0 w 136"/>
                <a:gd name="T9" fmla="*/ 244 h 244"/>
                <a:gd name="T10" fmla="*/ 136 w 136"/>
                <a:gd name="T11" fmla="*/ 244 h 244"/>
                <a:gd name="T12" fmla="*/ 136 w 136"/>
                <a:gd name="T13" fmla="*/ 104 h 244"/>
                <a:gd name="T14" fmla="*/ 72 w 136"/>
                <a:gd name="T15" fmla="*/ 10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244">
                  <a:moveTo>
                    <a:pt x="72" y="104"/>
                  </a:moveTo>
                  <a:lnTo>
                    <a:pt x="107" y="0"/>
                  </a:lnTo>
                  <a:lnTo>
                    <a:pt x="49" y="0"/>
                  </a:lnTo>
                  <a:lnTo>
                    <a:pt x="0" y="104"/>
                  </a:lnTo>
                  <a:lnTo>
                    <a:pt x="0" y="244"/>
                  </a:lnTo>
                  <a:lnTo>
                    <a:pt x="136" y="244"/>
                  </a:lnTo>
                  <a:lnTo>
                    <a:pt x="136" y="104"/>
                  </a:lnTo>
                  <a:lnTo>
                    <a:pt x="72" y="104"/>
                  </a:lnTo>
                  <a:close/>
                </a:path>
              </a:pathLst>
            </a:custGeom>
            <a:solidFill>
              <a:srgbClr val="BBB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9A5244-BA09-48E5-8CBD-DCA710EA4A9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40600" y="5421240"/>
            <a:ext cx="640080" cy="556870"/>
            <a:chOff x="8386862" y="4642188"/>
            <a:chExt cx="476250" cy="414338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00A6E73-DB96-47EC-9F56-55E2F6E2AD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86862" y="4642188"/>
              <a:ext cx="233362" cy="414338"/>
            </a:xfrm>
            <a:custGeom>
              <a:avLst/>
              <a:gdLst>
                <a:gd name="T0" fmla="*/ 66 w 147"/>
                <a:gd name="T1" fmla="*/ 148 h 261"/>
                <a:gd name="T2" fmla="*/ 32 w 147"/>
                <a:gd name="T3" fmla="*/ 261 h 261"/>
                <a:gd name="T4" fmla="*/ 92 w 147"/>
                <a:gd name="T5" fmla="*/ 261 h 261"/>
                <a:gd name="T6" fmla="*/ 147 w 147"/>
                <a:gd name="T7" fmla="*/ 148 h 261"/>
                <a:gd name="T8" fmla="*/ 147 w 147"/>
                <a:gd name="T9" fmla="*/ 0 h 261"/>
                <a:gd name="T10" fmla="*/ 0 w 147"/>
                <a:gd name="T11" fmla="*/ 0 h 261"/>
                <a:gd name="T12" fmla="*/ 0 w 147"/>
                <a:gd name="T13" fmla="*/ 148 h 261"/>
                <a:gd name="T14" fmla="*/ 66 w 147"/>
                <a:gd name="T15" fmla="*/ 14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261">
                  <a:moveTo>
                    <a:pt x="66" y="148"/>
                  </a:moveTo>
                  <a:lnTo>
                    <a:pt x="32" y="261"/>
                  </a:lnTo>
                  <a:lnTo>
                    <a:pt x="92" y="261"/>
                  </a:lnTo>
                  <a:lnTo>
                    <a:pt x="147" y="148"/>
                  </a:lnTo>
                  <a:lnTo>
                    <a:pt x="147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66" y="148"/>
                  </a:lnTo>
                  <a:close/>
                </a:path>
              </a:pathLst>
            </a:custGeom>
            <a:solidFill>
              <a:srgbClr val="BBB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C18D81C6-4E5E-49F7-8957-4BEE24F7BA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75787" y="4642188"/>
              <a:ext cx="187325" cy="341313"/>
            </a:xfrm>
            <a:custGeom>
              <a:avLst/>
              <a:gdLst>
                <a:gd name="T0" fmla="*/ 55 w 118"/>
                <a:gd name="T1" fmla="*/ 122 h 215"/>
                <a:gd name="T2" fmla="*/ 26 w 118"/>
                <a:gd name="T3" fmla="*/ 215 h 215"/>
                <a:gd name="T4" fmla="*/ 75 w 118"/>
                <a:gd name="T5" fmla="*/ 215 h 215"/>
                <a:gd name="T6" fmla="*/ 118 w 118"/>
                <a:gd name="T7" fmla="*/ 122 h 215"/>
                <a:gd name="T8" fmla="*/ 118 w 118"/>
                <a:gd name="T9" fmla="*/ 0 h 215"/>
                <a:gd name="T10" fmla="*/ 0 w 118"/>
                <a:gd name="T11" fmla="*/ 0 h 215"/>
                <a:gd name="T12" fmla="*/ 0 w 118"/>
                <a:gd name="T13" fmla="*/ 122 h 215"/>
                <a:gd name="T14" fmla="*/ 55 w 118"/>
                <a:gd name="T15" fmla="*/ 12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215">
                  <a:moveTo>
                    <a:pt x="55" y="122"/>
                  </a:moveTo>
                  <a:lnTo>
                    <a:pt x="26" y="215"/>
                  </a:lnTo>
                  <a:lnTo>
                    <a:pt x="75" y="215"/>
                  </a:lnTo>
                  <a:lnTo>
                    <a:pt x="118" y="122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55" y="122"/>
                  </a:lnTo>
                  <a:close/>
                </a:path>
              </a:pathLst>
            </a:custGeom>
            <a:solidFill>
              <a:srgbClr val="BBB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</p:grpSp>
    </p:spTree>
    <p:extLst>
      <p:ext uri="{BB962C8B-B14F-4D97-AF65-F5344CB8AC3E}">
        <p14:creationId xmlns:p14="http://schemas.microsoft.com/office/powerpoint/2010/main" val="1370500000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bar-WelcomeMessage - without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21ABA2-1A30-4A86-84D5-F3516F227401}"/>
              </a:ext>
            </a:extLst>
          </p:cNvPr>
          <p:cNvSpPr/>
          <p:nvPr userDrawn="1"/>
        </p:nvSpPr>
        <p:spPr>
          <a:xfrm>
            <a:off x="0" y="937548"/>
            <a:ext cx="12192000" cy="26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D49FB-3C8C-43B9-A3C6-8090927474EA}"/>
              </a:ext>
            </a:extLst>
          </p:cNvPr>
          <p:cNvSpPr/>
          <p:nvPr userDrawn="1"/>
        </p:nvSpPr>
        <p:spPr>
          <a:xfrm>
            <a:off x="0" y="0"/>
            <a:ext cx="40082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2CE7CE-252C-42CF-8C2A-A82E17F8B5FF}"/>
              </a:ext>
            </a:extLst>
          </p:cNvPr>
          <p:cNvCxnSpPr>
            <a:cxnSpLocks/>
          </p:cNvCxnSpPr>
          <p:nvPr userDrawn="1"/>
        </p:nvCxnSpPr>
        <p:spPr>
          <a:xfrm>
            <a:off x="468000" y="1944000"/>
            <a:ext cx="540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99F45E-C105-4111-8E88-321BF256DACF}"/>
              </a:ext>
            </a:extLst>
          </p:cNvPr>
          <p:cNvCxnSpPr>
            <a:cxnSpLocks/>
          </p:cNvCxnSpPr>
          <p:nvPr userDrawn="1"/>
        </p:nvCxnSpPr>
        <p:spPr>
          <a:xfrm>
            <a:off x="516240" y="658260"/>
            <a:ext cx="31536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59">
            <a:extLst>
              <a:ext uri="{FF2B5EF4-FFF2-40B4-BE49-F238E27FC236}">
                <a16:creationId xmlns:a16="http://schemas.microsoft.com/office/drawing/2014/main" id="{24BEED23-883A-48F2-BBB0-3DD46F4CC8B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64272" y="544777"/>
            <a:ext cx="3235899" cy="248224"/>
          </a:xfrm>
        </p:spPr>
        <p:txBody>
          <a:bodyPr anchor="ctr">
            <a:normAutofit/>
          </a:bodyPr>
          <a:lstStyle>
            <a:lvl1pPr marL="0" indent="0">
              <a:buNone/>
              <a:defRPr sz="14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  <a:endParaRPr lang="en-BE" dirty="0"/>
          </a:p>
        </p:txBody>
      </p:sp>
      <p:sp>
        <p:nvSpPr>
          <p:cNvPr id="3" name="Content Placeholder 61">
            <a:extLst>
              <a:ext uri="{FF2B5EF4-FFF2-40B4-BE49-F238E27FC236}">
                <a16:creationId xmlns:a16="http://schemas.microsoft.com/office/drawing/2014/main" id="{FF11849B-3992-4AB3-9D05-C381F46410D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4272" y="953974"/>
            <a:ext cx="3235899" cy="918023"/>
          </a:xfrm>
        </p:spPr>
        <p:txBody>
          <a:bodyPr>
            <a:noAutofit/>
          </a:bodyPr>
          <a:lstStyle>
            <a:lvl1pPr marL="0" inden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  <a:endParaRPr lang="en-B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663FC5-F517-441D-A256-67A82CEEA84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68000" y="2699999"/>
            <a:ext cx="2523600" cy="2523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E62A2E-B2C4-4476-80E8-CB6BB509D1FC}"/>
              </a:ext>
            </a:extLst>
          </p:cNvPr>
          <p:cNvCxnSpPr>
            <a:cxnSpLocks/>
          </p:cNvCxnSpPr>
          <p:nvPr userDrawn="1"/>
        </p:nvCxnSpPr>
        <p:spPr>
          <a:xfrm>
            <a:off x="509040" y="6281820"/>
            <a:ext cx="18424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D4628E-1D91-46FC-B5AD-DE8436EAC281}"/>
              </a:ext>
            </a:extLst>
          </p:cNvPr>
          <p:cNvCxnSpPr>
            <a:cxnSpLocks/>
          </p:cNvCxnSpPr>
          <p:nvPr userDrawn="1"/>
        </p:nvCxnSpPr>
        <p:spPr>
          <a:xfrm>
            <a:off x="468000" y="6281820"/>
            <a:ext cx="302400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9">
            <a:extLst>
              <a:ext uri="{FF2B5EF4-FFF2-40B4-BE49-F238E27FC236}">
                <a16:creationId xmlns:a16="http://schemas.microsoft.com/office/drawing/2014/main" id="{B6878F2D-5582-49DB-A420-F9D47DD6AEBD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68000" y="5467680"/>
            <a:ext cx="3235899" cy="312818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  <a:endParaRPr lang="en-BE" dirty="0"/>
          </a:p>
        </p:txBody>
      </p:sp>
      <p:sp>
        <p:nvSpPr>
          <p:cNvPr id="19" name="Content Placeholder 59">
            <a:extLst>
              <a:ext uri="{FF2B5EF4-FFF2-40B4-BE49-F238E27FC236}">
                <a16:creationId xmlns:a16="http://schemas.microsoft.com/office/drawing/2014/main" id="{9FA4E7E3-7E11-4B92-A739-AB69B2756332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64272" y="5798431"/>
            <a:ext cx="3235899" cy="312818"/>
          </a:xfrm>
        </p:spPr>
        <p:txBody>
          <a:bodyPr anchor="ctr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subtitle here</a:t>
            </a:r>
            <a:endParaRPr lang="en-BE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83AC613-EC85-42BD-A7AC-AA2B34EC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600" y="2126159"/>
            <a:ext cx="5295600" cy="3571200"/>
          </a:xfrm>
        </p:spPr>
        <p:txBody>
          <a:bodyPr anchor="t" anchorCtr="0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593980-AC7F-4B6F-A760-B2F1D6E8A35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88000" y="1872000"/>
            <a:ext cx="673920" cy="587471"/>
            <a:chOff x="4788000" y="1872000"/>
            <a:chExt cx="544512" cy="4746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53862EF-32A1-439C-8C0F-8675FBE411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7400" y="1872000"/>
              <a:ext cx="265112" cy="474663"/>
            </a:xfrm>
            <a:custGeom>
              <a:avLst/>
              <a:gdLst>
                <a:gd name="T0" fmla="*/ 89 w 167"/>
                <a:gd name="T1" fmla="*/ 130 h 299"/>
                <a:gd name="T2" fmla="*/ 130 w 167"/>
                <a:gd name="T3" fmla="*/ 0 h 299"/>
                <a:gd name="T4" fmla="*/ 61 w 167"/>
                <a:gd name="T5" fmla="*/ 0 h 299"/>
                <a:gd name="T6" fmla="*/ 0 w 167"/>
                <a:gd name="T7" fmla="*/ 130 h 299"/>
                <a:gd name="T8" fmla="*/ 0 w 167"/>
                <a:gd name="T9" fmla="*/ 299 h 299"/>
                <a:gd name="T10" fmla="*/ 167 w 167"/>
                <a:gd name="T11" fmla="*/ 299 h 299"/>
                <a:gd name="T12" fmla="*/ 167 w 167"/>
                <a:gd name="T13" fmla="*/ 130 h 299"/>
                <a:gd name="T14" fmla="*/ 89 w 167"/>
                <a:gd name="T15" fmla="*/ 13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299">
                  <a:moveTo>
                    <a:pt x="89" y="130"/>
                  </a:moveTo>
                  <a:lnTo>
                    <a:pt x="130" y="0"/>
                  </a:lnTo>
                  <a:lnTo>
                    <a:pt x="61" y="0"/>
                  </a:lnTo>
                  <a:lnTo>
                    <a:pt x="0" y="130"/>
                  </a:lnTo>
                  <a:lnTo>
                    <a:pt x="0" y="299"/>
                  </a:lnTo>
                  <a:lnTo>
                    <a:pt x="167" y="299"/>
                  </a:lnTo>
                  <a:lnTo>
                    <a:pt x="167" y="130"/>
                  </a:lnTo>
                  <a:lnTo>
                    <a:pt x="89" y="130"/>
                  </a:lnTo>
                  <a:close/>
                </a:path>
              </a:pathLst>
            </a:custGeom>
            <a:solidFill>
              <a:srgbClr val="BBB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0FB0CDFD-302A-4F4E-922F-8FE766E095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8000" y="1959313"/>
              <a:ext cx="215900" cy="387350"/>
            </a:xfrm>
            <a:custGeom>
              <a:avLst/>
              <a:gdLst>
                <a:gd name="T0" fmla="*/ 72 w 136"/>
                <a:gd name="T1" fmla="*/ 104 h 244"/>
                <a:gd name="T2" fmla="*/ 107 w 136"/>
                <a:gd name="T3" fmla="*/ 0 h 244"/>
                <a:gd name="T4" fmla="*/ 49 w 136"/>
                <a:gd name="T5" fmla="*/ 0 h 244"/>
                <a:gd name="T6" fmla="*/ 0 w 136"/>
                <a:gd name="T7" fmla="*/ 104 h 244"/>
                <a:gd name="T8" fmla="*/ 0 w 136"/>
                <a:gd name="T9" fmla="*/ 244 h 244"/>
                <a:gd name="T10" fmla="*/ 136 w 136"/>
                <a:gd name="T11" fmla="*/ 244 h 244"/>
                <a:gd name="T12" fmla="*/ 136 w 136"/>
                <a:gd name="T13" fmla="*/ 104 h 244"/>
                <a:gd name="T14" fmla="*/ 72 w 136"/>
                <a:gd name="T15" fmla="*/ 10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244">
                  <a:moveTo>
                    <a:pt x="72" y="104"/>
                  </a:moveTo>
                  <a:lnTo>
                    <a:pt x="107" y="0"/>
                  </a:lnTo>
                  <a:lnTo>
                    <a:pt x="49" y="0"/>
                  </a:lnTo>
                  <a:lnTo>
                    <a:pt x="0" y="104"/>
                  </a:lnTo>
                  <a:lnTo>
                    <a:pt x="0" y="244"/>
                  </a:lnTo>
                  <a:lnTo>
                    <a:pt x="136" y="244"/>
                  </a:lnTo>
                  <a:lnTo>
                    <a:pt x="136" y="104"/>
                  </a:lnTo>
                  <a:lnTo>
                    <a:pt x="72" y="104"/>
                  </a:lnTo>
                  <a:close/>
                </a:path>
              </a:pathLst>
            </a:custGeom>
            <a:solidFill>
              <a:srgbClr val="BBB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9A5244-BA09-48E5-8CBD-DCA710EA4A9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40600" y="5421240"/>
            <a:ext cx="640080" cy="556870"/>
            <a:chOff x="8386862" y="4642188"/>
            <a:chExt cx="476250" cy="414338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00A6E73-DB96-47EC-9F56-55E2F6E2AD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86862" y="4642188"/>
              <a:ext cx="233362" cy="414338"/>
            </a:xfrm>
            <a:custGeom>
              <a:avLst/>
              <a:gdLst>
                <a:gd name="T0" fmla="*/ 66 w 147"/>
                <a:gd name="T1" fmla="*/ 148 h 261"/>
                <a:gd name="T2" fmla="*/ 32 w 147"/>
                <a:gd name="T3" fmla="*/ 261 h 261"/>
                <a:gd name="T4" fmla="*/ 92 w 147"/>
                <a:gd name="T5" fmla="*/ 261 h 261"/>
                <a:gd name="T6" fmla="*/ 147 w 147"/>
                <a:gd name="T7" fmla="*/ 148 h 261"/>
                <a:gd name="T8" fmla="*/ 147 w 147"/>
                <a:gd name="T9" fmla="*/ 0 h 261"/>
                <a:gd name="T10" fmla="*/ 0 w 147"/>
                <a:gd name="T11" fmla="*/ 0 h 261"/>
                <a:gd name="T12" fmla="*/ 0 w 147"/>
                <a:gd name="T13" fmla="*/ 148 h 261"/>
                <a:gd name="T14" fmla="*/ 66 w 147"/>
                <a:gd name="T15" fmla="*/ 14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261">
                  <a:moveTo>
                    <a:pt x="66" y="148"/>
                  </a:moveTo>
                  <a:lnTo>
                    <a:pt x="32" y="261"/>
                  </a:lnTo>
                  <a:lnTo>
                    <a:pt x="92" y="261"/>
                  </a:lnTo>
                  <a:lnTo>
                    <a:pt x="147" y="148"/>
                  </a:lnTo>
                  <a:lnTo>
                    <a:pt x="147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66" y="148"/>
                  </a:lnTo>
                  <a:close/>
                </a:path>
              </a:pathLst>
            </a:custGeom>
            <a:solidFill>
              <a:srgbClr val="BBB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C18D81C6-4E5E-49F7-8957-4BEE24F7BA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75787" y="4642188"/>
              <a:ext cx="187325" cy="341313"/>
            </a:xfrm>
            <a:custGeom>
              <a:avLst/>
              <a:gdLst>
                <a:gd name="T0" fmla="*/ 55 w 118"/>
                <a:gd name="T1" fmla="*/ 122 h 215"/>
                <a:gd name="T2" fmla="*/ 26 w 118"/>
                <a:gd name="T3" fmla="*/ 215 h 215"/>
                <a:gd name="T4" fmla="*/ 75 w 118"/>
                <a:gd name="T5" fmla="*/ 215 h 215"/>
                <a:gd name="T6" fmla="*/ 118 w 118"/>
                <a:gd name="T7" fmla="*/ 122 h 215"/>
                <a:gd name="T8" fmla="*/ 118 w 118"/>
                <a:gd name="T9" fmla="*/ 0 h 215"/>
                <a:gd name="T10" fmla="*/ 0 w 118"/>
                <a:gd name="T11" fmla="*/ 0 h 215"/>
                <a:gd name="T12" fmla="*/ 0 w 118"/>
                <a:gd name="T13" fmla="*/ 122 h 215"/>
                <a:gd name="T14" fmla="*/ 55 w 118"/>
                <a:gd name="T15" fmla="*/ 12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215">
                  <a:moveTo>
                    <a:pt x="55" y="122"/>
                  </a:moveTo>
                  <a:lnTo>
                    <a:pt x="26" y="215"/>
                  </a:lnTo>
                  <a:lnTo>
                    <a:pt x="75" y="215"/>
                  </a:lnTo>
                  <a:lnTo>
                    <a:pt x="118" y="122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55" y="122"/>
                  </a:lnTo>
                  <a:close/>
                </a:path>
              </a:pathLst>
            </a:custGeom>
            <a:solidFill>
              <a:srgbClr val="BBB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</p:grp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885BA3F-D3E0-441F-9366-39F3761EC58C}"/>
              </a:ext>
            </a:extLst>
          </p:cNvPr>
          <p:cNvSpPr/>
          <p:nvPr userDrawn="1"/>
        </p:nvSpPr>
        <p:spPr>
          <a:xfrm rot="5400000">
            <a:off x="3641963" y="3608079"/>
            <a:ext cx="1158840" cy="4284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05006492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PICTURE + colou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CCD4-51E9-4182-9862-DF4FCB98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D83BB-7ED9-43E0-BFF9-BD4C52F5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495659F-FBBB-4C93-B9C8-7430418CDF56}"/>
              </a:ext>
            </a:extLst>
          </p:cNvPr>
          <p:cNvSpPr/>
          <p:nvPr/>
        </p:nvSpPr>
        <p:spPr>
          <a:xfrm>
            <a:off x="8766885" y="3429000"/>
            <a:ext cx="3425115" cy="3429189"/>
          </a:xfrm>
          <a:custGeom>
            <a:avLst/>
            <a:gdLst/>
            <a:ahLst/>
            <a:cxnLst/>
            <a:rect l="l" t="t" r="r" b="b"/>
            <a:pathLst>
              <a:path w="3421379" h="3403600">
                <a:moveTo>
                  <a:pt x="3421214" y="0"/>
                </a:moveTo>
                <a:lnTo>
                  <a:pt x="0" y="0"/>
                </a:lnTo>
                <a:lnTo>
                  <a:pt x="0" y="3403409"/>
                </a:lnTo>
                <a:lnTo>
                  <a:pt x="3421214" y="3403409"/>
                </a:lnTo>
                <a:lnTo>
                  <a:pt x="342121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70DB6D7-C4F9-4F3D-A432-57258587DAA1}"/>
              </a:ext>
            </a:extLst>
          </p:cNvPr>
          <p:cNvSpPr/>
          <p:nvPr/>
        </p:nvSpPr>
        <p:spPr>
          <a:xfrm>
            <a:off x="8766885" y="673"/>
            <a:ext cx="3425825" cy="3458845"/>
          </a:xfrm>
          <a:custGeom>
            <a:avLst/>
            <a:gdLst/>
            <a:ahLst/>
            <a:cxnLst/>
            <a:rect l="l" t="t" r="r" b="b"/>
            <a:pathLst>
              <a:path w="3425825" h="3458845">
                <a:moveTo>
                  <a:pt x="3425228" y="0"/>
                </a:moveTo>
                <a:lnTo>
                  <a:pt x="0" y="0"/>
                </a:lnTo>
                <a:lnTo>
                  <a:pt x="0" y="3458514"/>
                </a:lnTo>
                <a:lnTo>
                  <a:pt x="3425228" y="3458514"/>
                </a:lnTo>
                <a:lnTo>
                  <a:pt x="3425228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C4A5789C-841A-4836-AFF9-3062BEC92AC0}"/>
              </a:ext>
            </a:extLst>
          </p:cNvPr>
          <p:cNvSpPr/>
          <p:nvPr/>
        </p:nvSpPr>
        <p:spPr>
          <a:xfrm>
            <a:off x="10857179" y="2948508"/>
            <a:ext cx="549275" cy="18415"/>
          </a:xfrm>
          <a:custGeom>
            <a:avLst/>
            <a:gdLst/>
            <a:ahLst/>
            <a:cxnLst/>
            <a:rect l="l" t="t" r="r" b="b"/>
            <a:pathLst>
              <a:path w="549275" h="18414">
                <a:moveTo>
                  <a:pt x="549097" y="0"/>
                </a:moveTo>
                <a:lnTo>
                  <a:pt x="0" y="0"/>
                </a:lnTo>
                <a:lnTo>
                  <a:pt x="0" y="18135"/>
                </a:lnTo>
                <a:lnTo>
                  <a:pt x="549097" y="18135"/>
                </a:lnTo>
                <a:lnTo>
                  <a:pt x="549097" y="0"/>
                </a:lnTo>
                <a:close/>
              </a:path>
            </a:pathLst>
          </a:custGeom>
          <a:solidFill>
            <a:srgbClr val="0083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7">
            <a:extLst>
              <a:ext uri="{FF2B5EF4-FFF2-40B4-BE49-F238E27FC236}">
                <a16:creationId xmlns:a16="http://schemas.microsoft.com/office/drawing/2014/main" id="{5A5A3258-598E-4EC8-B86D-2D88EDB7A0F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16706" y="2864808"/>
            <a:ext cx="119252" cy="180276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8E1DDDF5-CCC3-4780-8140-D78178ACEEB3}"/>
              </a:ext>
            </a:extLst>
          </p:cNvPr>
          <p:cNvSpPr/>
          <p:nvPr/>
        </p:nvSpPr>
        <p:spPr>
          <a:xfrm>
            <a:off x="9255712" y="4389597"/>
            <a:ext cx="218440" cy="287655"/>
          </a:xfrm>
          <a:custGeom>
            <a:avLst/>
            <a:gdLst/>
            <a:ahLst/>
            <a:cxnLst/>
            <a:rect l="l" t="t" r="r" b="b"/>
            <a:pathLst>
              <a:path w="218440" h="287654">
                <a:moveTo>
                  <a:pt x="167333" y="218033"/>
                </a:moveTo>
                <a:lnTo>
                  <a:pt x="108940" y="218033"/>
                </a:lnTo>
                <a:lnTo>
                  <a:pt x="193763" y="286207"/>
                </a:lnTo>
                <a:lnTo>
                  <a:pt x="201244" y="287058"/>
                </a:lnTo>
                <a:lnTo>
                  <a:pt x="213855" y="280949"/>
                </a:lnTo>
                <a:lnTo>
                  <a:pt x="217852" y="274548"/>
                </a:lnTo>
                <a:lnTo>
                  <a:pt x="217868" y="229374"/>
                </a:lnTo>
                <a:lnTo>
                  <a:pt x="181444" y="229374"/>
                </a:lnTo>
                <a:lnTo>
                  <a:pt x="167333" y="218033"/>
                </a:lnTo>
                <a:close/>
              </a:path>
              <a:path w="218440" h="287654">
                <a:moveTo>
                  <a:pt x="199656" y="0"/>
                </a:moveTo>
                <a:lnTo>
                  <a:pt x="48818" y="0"/>
                </a:lnTo>
                <a:lnTo>
                  <a:pt x="20595" y="10310"/>
                </a:lnTo>
                <a:lnTo>
                  <a:pt x="6102" y="35783"/>
                </a:lnTo>
                <a:lnTo>
                  <a:pt x="762" y="68231"/>
                </a:lnTo>
                <a:lnTo>
                  <a:pt x="0" y="99466"/>
                </a:lnTo>
                <a:lnTo>
                  <a:pt x="0" y="274548"/>
                </a:lnTo>
                <a:lnTo>
                  <a:pt x="4013" y="280974"/>
                </a:lnTo>
                <a:lnTo>
                  <a:pt x="12826" y="285241"/>
                </a:lnTo>
                <a:lnTo>
                  <a:pt x="15532" y="285851"/>
                </a:lnTo>
                <a:lnTo>
                  <a:pt x="22263" y="285851"/>
                </a:lnTo>
                <a:lnTo>
                  <a:pt x="26288" y="284492"/>
                </a:lnTo>
                <a:lnTo>
                  <a:pt x="94804" y="229400"/>
                </a:lnTo>
                <a:lnTo>
                  <a:pt x="36423" y="229400"/>
                </a:lnTo>
                <a:lnTo>
                  <a:pt x="36423" y="99466"/>
                </a:lnTo>
                <a:lnTo>
                  <a:pt x="38668" y="57323"/>
                </a:lnTo>
                <a:lnTo>
                  <a:pt x="44056" y="36677"/>
                </a:lnTo>
                <a:lnTo>
                  <a:pt x="217868" y="36677"/>
                </a:lnTo>
                <a:lnTo>
                  <a:pt x="217868" y="18338"/>
                </a:lnTo>
                <a:lnTo>
                  <a:pt x="216437" y="11197"/>
                </a:lnTo>
                <a:lnTo>
                  <a:pt x="212534" y="5368"/>
                </a:lnTo>
                <a:lnTo>
                  <a:pt x="206745" y="1440"/>
                </a:lnTo>
                <a:lnTo>
                  <a:pt x="199656" y="0"/>
                </a:lnTo>
                <a:close/>
              </a:path>
              <a:path w="218440" h="287654">
                <a:moveTo>
                  <a:pt x="113652" y="174891"/>
                </a:moveTo>
                <a:lnTo>
                  <a:pt x="104228" y="174891"/>
                </a:lnTo>
                <a:lnTo>
                  <a:pt x="36423" y="229400"/>
                </a:lnTo>
                <a:lnTo>
                  <a:pt x="94804" y="229400"/>
                </a:lnTo>
                <a:lnTo>
                  <a:pt x="108940" y="218033"/>
                </a:lnTo>
                <a:lnTo>
                  <a:pt x="167333" y="218033"/>
                </a:lnTo>
                <a:lnTo>
                  <a:pt x="113652" y="174891"/>
                </a:lnTo>
                <a:close/>
              </a:path>
              <a:path w="218440" h="287654">
                <a:moveTo>
                  <a:pt x="217868" y="36677"/>
                </a:moveTo>
                <a:lnTo>
                  <a:pt x="181444" y="36677"/>
                </a:lnTo>
                <a:lnTo>
                  <a:pt x="181444" y="229374"/>
                </a:lnTo>
                <a:lnTo>
                  <a:pt x="217868" y="229374"/>
                </a:lnTo>
                <a:lnTo>
                  <a:pt x="217868" y="36677"/>
                </a:lnTo>
                <a:close/>
              </a:path>
            </a:pathLst>
          </a:custGeom>
          <a:solidFill>
            <a:srgbClr val="FFD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21A03A0E-4011-41FE-A0ED-1F71DA8EF6B6}"/>
              </a:ext>
            </a:extLst>
          </p:cNvPr>
          <p:cNvSpPr txBox="1">
            <a:spLocks noGrp="1"/>
          </p:cNvSpPr>
          <p:nvPr userDrawn="1">
            <p:ph type="title"/>
          </p:nvPr>
        </p:nvSpPr>
        <p:spPr>
          <a:xfrm>
            <a:off x="8766886" y="673"/>
            <a:ext cx="3421379" cy="326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>
                <a:latin typeface="Times New Roman"/>
                <a:cs typeface="Times New Roman"/>
              </a:rPr>
              <a:t>Click to edit Master title style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85E13B90-9BD6-4A4F-BE71-46106DE60C01}"/>
              </a:ext>
            </a:extLst>
          </p:cNvPr>
          <p:cNvSpPr txBox="1"/>
          <p:nvPr userDrawn="1"/>
        </p:nvSpPr>
        <p:spPr>
          <a:xfrm>
            <a:off x="8766886" y="3459188"/>
            <a:ext cx="3421379" cy="2785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solidFill>
                <a:schemeClr val="accent6"/>
              </a:solidFill>
              <a:latin typeface="+mj-lt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solidFill>
                <a:schemeClr val="accent6"/>
              </a:solidFill>
              <a:latin typeface="+mj-lt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solidFill>
                <a:schemeClr val="accent6"/>
              </a:solidFill>
              <a:latin typeface="+mj-lt"/>
              <a:cs typeface="Times New Roman"/>
            </a:endParaRPr>
          </a:p>
          <a:p>
            <a:pPr marL="917575" marR="784225">
              <a:lnSpc>
                <a:spcPct val="100000"/>
              </a:lnSpc>
              <a:spcBef>
                <a:spcPts val="1235"/>
              </a:spcBef>
            </a:pPr>
            <a:r>
              <a:rPr sz="1500" spc="-10" dirty="0">
                <a:solidFill>
                  <a:schemeClr val="accent6"/>
                </a:solidFill>
                <a:latin typeface="+mj-lt"/>
                <a:cs typeface="Arial"/>
              </a:rPr>
              <a:t>We</a:t>
            </a:r>
            <a:r>
              <a:rPr sz="1500" spc="45" dirty="0">
                <a:solidFill>
                  <a:schemeClr val="accent6"/>
                </a:solidFill>
                <a:latin typeface="+mj-lt"/>
                <a:cs typeface="Arial"/>
              </a:rPr>
              <a:t> </a:t>
            </a:r>
            <a:r>
              <a:rPr sz="1500" spc="15" dirty="0">
                <a:solidFill>
                  <a:schemeClr val="accent6"/>
                </a:solidFill>
                <a:latin typeface="+mj-lt"/>
                <a:cs typeface="Arial"/>
              </a:rPr>
              <a:t>communicate </a:t>
            </a:r>
            <a:r>
              <a:rPr sz="1500" spc="20" dirty="0">
                <a:solidFill>
                  <a:schemeClr val="accent6"/>
                </a:solidFill>
                <a:latin typeface="+mj-lt"/>
                <a:cs typeface="Arial"/>
              </a:rPr>
              <a:t> </a:t>
            </a:r>
            <a:r>
              <a:rPr sz="1500" spc="15" dirty="0">
                <a:solidFill>
                  <a:schemeClr val="accent6"/>
                </a:solidFill>
                <a:latin typeface="+mj-lt"/>
                <a:cs typeface="Arial"/>
              </a:rPr>
              <a:t>members’</a:t>
            </a:r>
            <a:r>
              <a:rPr sz="1500" spc="20" dirty="0">
                <a:solidFill>
                  <a:schemeClr val="accent6"/>
                </a:solidFill>
                <a:latin typeface="+mj-lt"/>
                <a:cs typeface="Arial"/>
              </a:rPr>
              <a:t> </a:t>
            </a:r>
            <a:r>
              <a:rPr sz="1500" spc="10" dirty="0">
                <a:solidFill>
                  <a:schemeClr val="accent6"/>
                </a:solidFill>
                <a:latin typeface="+mj-lt"/>
                <a:cs typeface="Arial"/>
              </a:rPr>
              <a:t>interests </a:t>
            </a:r>
            <a:r>
              <a:rPr sz="1500" spc="15" dirty="0">
                <a:solidFill>
                  <a:schemeClr val="accent6"/>
                </a:solidFill>
                <a:latin typeface="+mj-lt"/>
                <a:cs typeface="Arial"/>
              </a:rPr>
              <a:t> </a:t>
            </a:r>
            <a:r>
              <a:rPr sz="1500" dirty="0">
                <a:solidFill>
                  <a:schemeClr val="accent6"/>
                </a:solidFill>
                <a:latin typeface="+mj-lt"/>
                <a:cs typeface="Arial"/>
              </a:rPr>
              <a:t>at</a:t>
            </a:r>
            <a:r>
              <a:rPr sz="1500" spc="75" dirty="0">
                <a:solidFill>
                  <a:schemeClr val="accent6"/>
                </a:solidFill>
                <a:latin typeface="+mj-lt"/>
                <a:cs typeface="Arial"/>
              </a:rPr>
              <a:t> </a:t>
            </a:r>
            <a:r>
              <a:rPr sz="1500" spc="15" dirty="0">
                <a:solidFill>
                  <a:schemeClr val="accent6"/>
                </a:solidFill>
                <a:latin typeface="+mj-lt"/>
                <a:cs typeface="Arial"/>
              </a:rPr>
              <a:t>the</a:t>
            </a:r>
            <a:r>
              <a:rPr sz="1500" spc="80" dirty="0">
                <a:solidFill>
                  <a:schemeClr val="accent6"/>
                </a:solidFill>
                <a:latin typeface="+mj-lt"/>
                <a:cs typeface="Arial"/>
              </a:rPr>
              <a:t> </a:t>
            </a:r>
            <a:r>
              <a:rPr sz="1500" spc="10" dirty="0">
                <a:solidFill>
                  <a:schemeClr val="accent6"/>
                </a:solidFill>
                <a:latin typeface="+mj-lt"/>
                <a:cs typeface="Arial"/>
              </a:rPr>
              <a:t>European </a:t>
            </a:r>
            <a:r>
              <a:rPr sz="1500" spc="15" dirty="0">
                <a:solidFill>
                  <a:schemeClr val="accent6"/>
                </a:solidFill>
                <a:latin typeface="+mj-lt"/>
                <a:cs typeface="Arial"/>
              </a:rPr>
              <a:t> </a:t>
            </a:r>
            <a:r>
              <a:rPr sz="1500" spc="10" dirty="0">
                <a:solidFill>
                  <a:schemeClr val="accent6"/>
                </a:solidFill>
                <a:latin typeface="+mj-lt"/>
                <a:cs typeface="Arial"/>
              </a:rPr>
              <a:t>and</a:t>
            </a:r>
            <a:r>
              <a:rPr sz="1500" spc="40" dirty="0">
                <a:solidFill>
                  <a:schemeClr val="accent6"/>
                </a:solidFill>
                <a:latin typeface="+mj-lt"/>
                <a:cs typeface="Arial"/>
              </a:rPr>
              <a:t> </a:t>
            </a:r>
            <a:r>
              <a:rPr sz="1500" spc="15" dirty="0">
                <a:solidFill>
                  <a:schemeClr val="accent6"/>
                </a:solidFill>
                <a:latin typeface="+mj-lt"/>
                <a:cs typeface="Arial"/>
              </a:rPr>
              <a:t>international </a:t>
            </a:r>
            <a:r>
              <a:rPr sz="1500" spc="20" dirty="0">
                <a:solidFill>
                  <a:schemeClr val="accent6"/>
                </a:solidFill>
                <a:latin typeface="+mj-lt"/>
                <a:cs typeface="Arial"/>
              </a:rPr>
              <a:t> </a:t>
            </a:r>
            <a:r>
              <a:rPr sz="1500" spc="5" dirty="0">
                <a:solidFill>
                  <a:schemeClr val="accent6"/>
                </a:solidFill>
                <a:latin typeface="+mj-lt"/>
                <a:cs typeface="Arial"/>
              </a:rPr>
              <a:t>levels</a:t>
            </a:r>
            <a:r>
              <a:rPr sz="1500" spc="30" dirty="0">
                <a:solidFill>
                  <a:schemeClr val="accent6"/>
                </a:solidFill>
                <a:latin typeface="+mj-lt"/>
                <a:cs typeface="Arial"/>
              </a:rPr>
              <a:t> </a:t>
            </a:r>
            <a:r>
              <a:rPr sz="1500" spc="15" dirty="0">
                <a:solidFill>
                  <a:schemeClr val="accent6"/>
                </a:solidFill>
                <a:latin typeface="+mj-lt"/>
                <a:cs typeface="Arial"/>
              </a:rPr>
              <a:t>while</a:t>
            </a:r>
            <a:r>
              <a:rPr sz="1500" spc="30" dirty="0">
                <a:solidFill>
                  <a:schemeClr val="accent6"/>
                </a:solidFill>
                <a:latin typeface="+mj-lt"/>
                <a:cs typeface="Arial"/>
              </a:rPr>
              <a:t> </a:t>
            </a:r>
            <a:r>
              <a:rPr sz="1500" spc="10" dirty="0">
                <a:solidFill>
                  <a:schemeClr val="accent6"/>
                </a:solidFill>
                <a:latin typeface="+mj-lt"/>
                <a:cs typeface="Arial"/>
              </a:rPr>
              <a:t>actively </a:t>
            </a:r>
            <a:r>
              <a:rPr sz="1500" spc="-400" dirty="0">
                <a:solidFill>
                  <a:schemeClr val="accent6"/>
                </a:solidFill>
                <a:latin typeface="+mj-lt"/>
                <a:cs typeface="Arial"/>
              </a:rPr>
              <a:t> </a:t>
            </a:r>
            <a:r>
              <a:rPr sz="1500" spc="15" dirty="0">
                <a:solidFill>
                  <a:schemeClr val="accent6"/>
                </a:solidFill>
                <a:latin typeface="+mj-lt"/>
                <a:cs typeface="Arial"/>
              </a:rPr>
              <a:t>promoting</a:t>
            </a:r>
            <a:r>
              <a:rPr sz="1500" spc="50" dirty="0">
                <a:solidFill>
                  <a:schemeClr val="accent6"/>
                </a:solidFill>
                <a:latin typeface="+mj-lt"/>
                <a:cs typeface="Arial"/>
              </a:rPr>
              <a:t> </a:t>
            </a:r>
            <a:r>
              <a:rPr sz="1500" spc="10" dirty="0">
                <a:solidFill>
                  <a:schemeClr val="accent6"/>
                </a:solidFill>
                <a:latin typeface="+mj-lt"/>
                <a:cs typeface="Arial"/>
              </a:rPr>
              <a:t>rail </a:t>
            </a:r>
            <a:r>
              <a:rPr sz="1500" spc="15" dirty="0">
                <a:solidFill>
                  <a:schemeClr val="accent6"/>
                </a:solidFill>
                <a:latin typeface="+mj-lt"/>
                <a:cs typeface="Arial"/>
              </a:rPr>
              <a:t> </a:t>
            </a:r>
            <a:r>
              <a:rPr sz="1500" spc="10" dirty="0">
                <a:solidFill>
                  <a:schemeClr val="accent6"/>
                </a:solidFill>
                <a:latin typeface="+mj-lt"/>
                <a:cs typeface="Arial"/>
              </a:rPr>
              <a:t>equipment</a:t>
            </a:r>
            <a:r>
              <a:rPr sz="1500" spc="45" dirty="0">
                <a:solidFill>
                  <a:schemeClr val="accent6"/>
                </a:solidFill>
                <a:latin typeface="+mj-lt"/>
                <a:cs typeface="Arial"/>
              </a:rPr>
              <a:t> </a:t>
            </a:r>
            <a:r>
              <a:rPr sz="1500" spc="10" dirty="0">
                <a:solidFill>
                  <a:schemeClr val="accent6"/>
                </a:solidFill>
                <a:latin typeface="+mj-lt"/>
                <a:cs typeface="Arial"/>
              </a:rPr>
              <a:t>and</a:t>
            </a:r>
            <a:endParaRPr sz="1500" dirty="0">
              <a:solidFill>
                <a:schemeClr val="accent6"/>
              </a:solidFill>
              <a:latin typeface="+mj-lt"/>
              <a:cs typeface="Arial"/>
            </a:endParaRPr>
          </a:p>
          <a:p>
            <a:pPr marL="917575">
              <a:lnSpc>
                <a:spcPct val="100000"/>
              </a:lnSpc>
            </a:pPr>
            <a:r>
              <a:rPr sz="1500" spc="15" dirty="0">
                <a:solidFill>
                  <a:schemeClr val="accent6"/>
                </a:solidFill>
                <a:latin typeface="+mj-lt"/>
                <a:cs typeface="Arial"/>
              </a:rPr>
              <a:t>standards</a:t>
            </a:r>
            <a:r>
              <a:rPr sz="1500" spc="40" dirty="0">
                <a:solidFill>
                  <a:schemeClr val="accent6"/>
                </a:solidFill>
                <a:latin typeface="+mj-lt"/>
                <a:cs typeface="Arial"/>
              </a:rPr>
              <a:t> </a:t>
            </a:r>
            <a:r>
              <a:rPr sz="1500" spc="15" dirty="0">
                <a:solidFill>
                  <a:schemeClr val="accent6"/>
                </a:solidFill>
                <a:latin typeface="+mj-lt"/>
                <a:cs typeface="Arial"/>
              </a:rPr>
              <a:t>worldwide.</a:t>
            </a:r>
            <a:endParaRPr sz="1500" dirty="0">
              <a:solidFill>
                <a:schemeClr val="accent6"/>
              </a:solidFill>
              <a:latin typeface="+mj-lt"/>
              <a:cs typeface="Arial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D358988-A716-4801-ADD6-3FB2C3F4F4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762439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 dirty="0"/>
          </a:p>
        </p:txBody>
      </p:sp>
      <p:pic>
        <p:nvPicPr>
          <p:cNvPr id="17" name="object 12">
            <a:extLst>
              <a:ext uri="{FF2B5EF4-FFF2-40B4-BE49-F238E27FC236}">
                <a16:creationId xmlns:a16="http://schemas.microsoft.com/office/drawing/2014/main" id="{5AE82C1E-085B-4390-A38C-C9E3F7E5BAE3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679862" y="226984"/>
            <a:ext cx="189491" cy="189706"/>
          </a:xfrm>
          <a:prstGeom prst="rect">
            <a:avLst/>
          </a:prstGeom>
          <a:noFill/>
        </p:spPr>
      </p:pic>
      <p:pic>
        <p:nvPicPr>
          <p:cNvPr id="18" name="object 14">
            <a:extLst>
              <a:ext uri="{FF2B5EF4-FFF2-40B4-BE49-F238E27FC236}">
                <a16:creationId xmlns:a16="http://schemas.microsoft.com/office/drawing/2014/main" id="{7302EE15-8B63-4606-9E99-19DC03B20EF3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677733" y="896338"/>
            <a:ext cx="201913" cy="193128"/>
          </a:xfrm>
          <a:prstGeom prst="rect">
            <a:avLst/>
          </a:prstGeom>
          <a:noFill/>
        </p:spPr>
      </p:pic>
      <p:pic>
        <p:nvPicPr>
          <p:cNvPr id="19" name="object 13">
            <a:extLst>
              <a:ext uri="{FF2B5EF4-FFF2-40B4-BE49-F238E27FC236}">
                <a16:creationId xmlns:a16="http://schemas.microsoft.com/office/drawing/2014/main" id="{45AC1329-88F1-43AB-83C5-58FE7EFCE7BC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1677192" y="603250"/>
            <a:ext cx="185788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17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colou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1F4B0C-DBB2-4095-BB35-FE7A8FC412A8}"/>
              </a:ext>
            </a:extLst>
          </p:cNvPr>
          <p:cNvSpPr/>
          <p:nvPr userDrawn="1"/>
        </p:nvSpPr>
        <p:spPr>
          <a:xfrm>
            <a:off x="16375" y="763929"/>
            <a:ext cx="12175625" cy="740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CCD4-51E9-4182-9862-DF4FCB98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D83BB-7ED9-43E0-BFF9-BD4C52F5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97DFE9A-47BD-4500-A8CE-F84B9A34A4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0410" y="-1"/>
            <a:ext cx="4157586" cy="66207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 dirty="0"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9B262EAF-E174-49A4-B3AA-70F1A88F1D1F}"/>
              </a:ext>
            </a:extLst>
          </p:cNvPr>
          <p:cNvSpPr/>
          <p:nvPr userDrawn="1"/>
        </p:nvSpPr>
        <p:spPr>
          <a:xfrm>
            <a:off x="8364067" y="0"/>
            <a:ext cx="3828415" cy="3242945"/>
          </a:xfrm>
          <a:custGeom>
            <a:avLst/>
            <a:gdLst/>
            <a:ahLst/>
            <a:cxnLst/>
            <a:rect l="l" t="t" r="r" b="b"/>
            <a:pathLst>
              <a:path w="3828415" h="3242945">
                <a:moveTo>
                  <a:pt x="3828059" y="0"/>
                </a:moveTo>
                <a:lnTo>
                  <a:pt x="0" y="0"/>
                </a:lnTo>
                <a:lnTo>
                  <a:pt x="0" y="3242627"/>
                </a:lnTo>
                <a:lnTo>
                  <a:pt x="3828059" y="3242627"/>
                </a:lnTo>
                <a:lnTo>
                  <a:pt x="3828059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642645-F6B3-46F5-A919-D9B764A603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63584" y="3429000"/>
            <a:ext cx="3828415" cy="31917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7BC43358-DF7F-4736-A4F7-D0A1C5098DA8}"/>
              </a:ext>
            </a:extLst>
          </p:cNvPr>
          <p:cNvSpPr/>
          <p:nvPr userDrawn="1"/>
        </p:nvSpPr>
        <p:spPr>
          <a:xfrm>
            <a:off x="0" y="2078977"/>
            <a:ext cx="3810000" cy="4779645"/>
          </a:xfrm>
          <a:custGeom>
            <a:avLst/>
            <a:gdLst/>
            <a:ahLst/>
            <a:cxnLst/>
            <a:rect l="l" t="t" r="r" b="b"/>
            <a:pathLst>
              <a:path w="3810000" h="4779645">
                <a:moveTo>
                  <a:pt x="3809657" y="0"/>
                </a:moveTo>
                <a:lnTo>
                  <a:pt x="0" y="0"/>
                </a:lnTo>
                <a:lnTo>
                  <a:pt x="0" y="4779022"/>
                </a:lnTo>
                <a:lnTo>
                  <a:pt x="3809657" y="4779022"/>
                </a:lnTo>
                <a:lnTo>
                  <a:pt x="380965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606B86BD-0C54-478C-A31E-56358AB32D99}"/>
              </a:ext>
            </a:extLst>
          </p:cNvPr>
          <p:cNvSpPr/>
          <p:nvPr userDrawn="1"/>
        </p:nvSpPr>
        <p:spPr>
          <a:xfrm>
            <a:off x="0" y="0"/>
            <a:ext cx="3810000" cy="1827530"/>
          </a:xfrm>
          <a:custGeom>
            <a:avLst/>
            <a:gdLst/>
            <a:ahLst/>
            <a:cxnLst/>
            <a:rect l="l" t="t" r="r" b="b"/>
            <a:pathLst>
              <a:path w="3810000" h="1827530">
                <a:moveTo>
                  <a:pt x="3809657" y="0"/>
                </a:moveTo>
                <a:lnTo>
                  <a:pt x="0" y="0"/>
                </a:lnTo>
                <a:lnTo>
                  <a:pt x="0" y="1827009"/>
                </a:lnTo>
                <a:lnTo>
                  <a:pt x="3809657" y="1827009"/>
                </a:lnTo>
                <a:lnTo>
                  <a:pt x="3809657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E423D920-7A3A-443E-8D0D-9992EE852F8D}"/>
              </a:ext>
            </a:extLst>
          </p:cNvPr>
          <p:cNvSpPr txBox="1"/>
          <p:nvPr userDrawn="1"/>
        </p:nvSpPr>
        <p:spPr>
          <a:xfrm>
            <a:off x="527300" y="2437381"/>
            <a:ext cx="2771775" cy="39751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110"/>
              </a:lnSpc>
              <a:spcBef>
                <a:spcPts val="135"/>
              </a:spcBef>
            </a:pPr>
            <a:r>
              <a:rPr sz="2700" b="1" spc="2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7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4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7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ts val="2980"/>
              </a:lnSpc>
            </a:pPr>
            <a:r>
              <a:rPr sz="2700" b="1" spc="50" dirty="0">
                <a:solidFill>
                  <a:srgbClr val="FFFFFF"/>
                </a:solidFill>
                <a:latin typeface="Arial"/>
                <a:cs typeface="Arial"/>
              </a:rPr>
              <a:t>European</a:t>
            </a:r>
            <a:r>
              <a:rPr sz="27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35" dirty="0">
                <a:solidFill>
                  <a:srgbClr val="FFFFFF"/>
                </a:solidFill>
                <a:latin typeface="Arial"/>
                <a:cs typeface="Arial"/>
              </a:rPr>
              <a:t>Rail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ts val="3110"/>
              </a:lnSpc>
            </a:pPr>
            <a:r>
              <a:rPr sz="2700" b="1" spc="75" dirty="0">
                <a:solidFill>
                  <a:srgbClr val="FFFFFF"/>
                </a:solidFill>
                <a:latin typeface="Arial"/>
                <a:cs typeface="Arial"/>
              </a:rPr>
              <a:t>Supply</a:t>
            </a:r>
            <a:r>
              <a:rPr sz="27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75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Operating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Brussels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since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1992,</a:t>
            </a:r>
            <a:endParaRPr sz="1300" dirty="0">
              <a:latin typeface="Arial"/>
              <a:cs typeface="Arial"/>
            </a:endParaRPr>
          </a:p>
          <a:p>
            <a:pPr marL="12700" marR="426720">
              <a:lnSpc>
                <a:spcPct val="109000"/>
              </a:lnSpc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UNIFE represents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European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train builders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and rail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equipment </a:t>
            </a:r>
            <a:r>
              <a:rPr sz="130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suppliers.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association</a:t>
            </a:r>
            <a:endParaRPr sz="1300" dirty="0">
              <a:latin typeface="Arial"/>
              <a:cs typeface="Arial"/>
            </a:endParaRPr>
          </a:p>
          <a:p>
            <a:pPr marL="12700" marR="241300">
              <a:lnSpc>
                <a:spcPct val="109000"/>
              </a:lnSpc>
            </a:pP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advocates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on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behalf of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more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than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Europe’s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leading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rail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supply </a:t>
            </a:r>
            <a:r>
              <a:rPr sz="130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companies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from SMEs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to major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industrial champions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active in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30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design,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manufacture,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maintenance </a:t>
            </a:r>
            <a:r>
              <a:rPr sz="130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and refurbishment of rail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transport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systems,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subsystems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 related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equipment.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946606D-D627-4DB0-A512-34E5A9C9D9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27238" y="408114"/>
            <a:ext cx="1469390" cy="109659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 marL="1473200" indent="0">
              <a:buNone/>
              <a:defRPr/>
            </a:lvl5pPr>
          </a:lstStyle>
          <a:p>
            <a:pPr lvl="0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58AC3FD0-EE8E-4DCB-81F1-B38BF9D5B0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91360" y="576422"/>
            <a:ext cx="3056890" cy="21281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600"/>
            </a:lvl1pPr>
          </a:lstStyle>
          <a:p>
            <a:pPr marL="12700">
              <a:lnSpc>
                <a:spcPts val="4180"/>
              </a:lnSpc>
              <a:spcBef>
                <a:spcPts val="95"/>
              </a:spcBef>
            </a:pPr>
            <a:r>
              <a:rPr lang="en-US" sz="3650" b="1" spc="-1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sz="36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85537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F7C008-1744-4837-961F-CD4FF719DE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0000"/>
            <a:ext cx="10392000" cy="461157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2577960"/>
            <a:ext cx="654120" cy="43308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en-B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A7841D-B7FC-4922-9F5A-95ED3057D674}"/>
              </a:ext>
            </a:extLst>
          </p:cNvPr>
          <p:cNvCxnSpPr/>
          <p:nvPr userDrawn="1"/>
        </p:nvCxnSpPr>
        <p:spPr>
          <a:xfrm>
            <a:off x="900000" y="1361160"/>
            <a:ext cx="1039212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299145-AD70-438A-9793-B4BFF575BF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648799" y="2562480"/>
            <a:ext cx="3924000" cy="43308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Fifth level</a:t>
            </a:r>
            <a:endParaRPr lang="en-B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CE8E05-1477-4D72-AC89-D03BA5062083}"/>
              </a:ext>
            </a:extLst>
          </p:cNvPr>
          <p:cNvCxnSpPr>
            <a:cxnSpLocks/>
          </p:cNvCxnSpPr>
          <p:nvPr userDrawn="1"/>
        </p:nvCxnSpPr>
        <p:spPr>
          <a:xfrm>
            <a:off x="907200" y="2227417"/>
            <a:ext cx="46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E6E79-93AD-4908-9313-5B6C4EBDBA7F}"/>
              </a:ext>
            </a:extLst>
          </p:cNvPr>
          <p:cNvCxnSpPr>
            <a:cxnSpLocks/>
          </p:cNvCxnSpPr>
          <p:nvPr userDrawn="1"/>
        </p:nvCxnSpPr>
        <p:spPr>
          <a:xfrm>
            <a:off x="907200" y="2227417"/>
            <a:ext cx="5565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CA9C9D7-C97C-4E4B-A995-8585FA0263C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2826" y="3916444"/>
            <a:ext cx="654120" cy="43308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en-B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3FFC842-C909-438C-8D7E-39D68B63131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651625" y="3900964"/>
            <a:ext cx="3924000" cy="43308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Fifth level</a:t>
            </a:r>
            <a:endParaRPr lang="en-BE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C936BD-D0FF-4992-BE29-71861F7310FF}"/>
              </a:ext>
            </a:extLst>
          </p:cNvPr>
          <p:cNvCxnSpPr>
            <a:cxnSpLocks/>
          </p:cNvCxnSpPr>
          <p:nvPr userDrawn="1"/>
        </p:nvCxnSpPr>
        <p:spPr>
          <a:xfrm>
            <a:off x="910026" y="3565901"/>
            <a:ext cx="46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7C95B9-3778-4086-9CBE-FFBF7C2EE33B}"/>
              </a:ext>
            </a:extLst>
          </p:cNvPr>
          <p:cNvCxnSpPr>
            <a:cxnSpLocks/>
          </p:cNvCxnSpPr>
          <p:nvPr userDrawn="1"/>
        </p:nvCxnSpPr>
        <p:spPr>
          <a:xfrm>
            <a:off x="910026" y="3565901"/>
            <a:ext cx="5565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0020E91-61D3-44CF-AF92-243B194B3F2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4401" y="5275212"/>
            <a:ext cx="654120" cy="43308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en-BE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740CD2D-A254-465B-B238-14DAE9A661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663200" y="5259732"/>
            <a:ext cx="3924000" cy="43308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Fifth level</a:t>
            </a:r>
            <a:endParaRPr lang="en-BE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2ECCE0-026C-4CED-BD5E-4CA67048AB7E}"/>
              </a:ext>
            </a:extLst>
          </p:cNvPr>
          <p:cNvCxnSpPr>
            <a:cxnSpLocks/>
          </p:cNvCxnSpPr>
          <p:nvPr userDrawn="1"/>
        </p:nvCxnSpPr>
        <p:spPr>
          <a:xfrm>
            <a:off x="921601" y="4924669"/>
            <a:ext cx="46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E76DF3-6793-40E9-8B46-9A52022DD7E4}"/>
              </a:ext>
            </a:extLst>
          </p:cNvPr>
          <p:cNvCxnSpPr>
            <a:cxnSpLocks/>
          </p:cNvCxnSpPr>
          <p:nvPr userDrawn="1"/>
        </p:nvCxnSpPr>
        <p:spPr>
          <a:xfrm>
            <a:off x="921601" y="4924669"/>
            <a:ext cx="5565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3C3512-BC8D-4697-8EEE-CB0C7EB26A88}"/>
              </a:ext>
            </a:extLst>
          </p:cNvPr>
          <p:cNvCxnSpPr>
            <a:cxnSpLocks/>
          </p:cNvCxnSpPr>
          <p:nvPr userDrawn="1"/>
        </p:nvCxnSpPr>
        <p:spPr>
          <a:xfrm>
            <a:off x="66121200" y="2379817"/>
            <a:ext cx="5565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9F14DC3-19EC-4A99-8284-697B5CF3DAD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609177" y="2577956"/>
            <a:ext cx="654120" cy="43308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en-BE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8E0FDEB-1808-4BBA-BFDE-C985224FC5E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57976" y="2562476"/>
            <a:ext cx="3924000" cy="43308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Fifth level</a:t>
            </a:r>
            <a:endParaRPr lang="en-BE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D927581-F763-459E-8DEC-75DC6072313B}"/>
              </a:ext>
            </a:extLst>
          </p:cNvPr>
          <p:cNvCxnSpPr>
            <a:cxnSpLocks/>
          </p:cNvCxnSpPr>
          <p:nvPr userDrawn="1"/>
        </p:nvCxnSpPr>
        <p:spPr>
          <a:xfrm>
            <a:off x="6616377" y="2227413"/>
            <a:ext cx="46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245B641-5978-4CCE-9221-CCB56514A08E}"/>
              </a:ext>
            </a:extLst>
          </p:cNvPr>
          <p:cNvCxnSpPr>
            <a:cxnSpLocks/>
          </p:cNvCxnSpPr>
          <p:nvPr userDrawn="1"/>
        </p:nvCxnSpPr>
        <p:spPr>
          <a:xfrm>
            <a:off x="6616377" y="2227413"/>
            <a:ext cx="5565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8A6C59F-60BA-4553-9286-76242A8A8A6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612003" y="3916440"/>
            <a:ext cx="654120" cy="43308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en-BE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9C5C976-4114-4BD0-BC80-6524C17A1FA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360802" y="3900960"/>
            <a:ext cx="3924000" cy="43308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Fifth level</a:t>
            </a:r>
            <a:endParaRPr lang="en-BE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B522F1D-FC91-4D70-A9BF-D52FAFF84061}"/>
              </a:ext>
            </a:extLst>
          </p:cNvPr>
          <p:cNvCxnSpPr>
            <a:cxnSpLocks/>
          </p:cNvCxnSpPr>
          <p:nvPr userDrawn="1"/>
        </p:nvCxnSpPr>
        <p:spPr>
          <a:xfrm>
            <a:off x="6619203" y="3565897"/>
            <a:ext cx="46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A80CC82-28D1-4A70-94D5-A4931C8C92DE}"/>
              </a:ext>
            </a:extLst>
          </p:cNvPr>
          <p:cNvCxnSpPr>
            <a:cxnSpLocks/>
          </p:cNvCxnSpPr>
          <p:nvPr userDrawn="1"/>
        </p:nvCxnSpPr>
        <p:spPr>
          <a:xfrm>
            <a:off x="6619203" y="3565897"/>
            <a:ext cx="5565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E80F5DC0-673F-42CA-872E-6EF92D7E9BE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623578" y="5275208"/>
            <a:ext cx="654120" cy="43308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en-BE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C6CBAD0-69BF-429A-90B4-B55E5B34370D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372377" y="5259728"/>
            <a:ext cx="3924000" cy="43308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Fifth level</a:t>
            </a:r>
            <a:endParaRPr lang="en-BE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C7CB4B7-36FC-4A4C-AD99-E4EC2190D763}"/>
              </a:ext>
            </a:extLst>
          </p:cNvPr>
          <p:cNvCxnSpPr>
            <a:cxnSpLocks/>
          </p:cNvCxnSpPr>
          <p:nvPr userDrawn="1"/>
        </p:nvCxnSpPr>
        <p:spPr>
          <a:xfrm>
            <a:off x="6630778" y="4924665"/>
            <a:ext cx="46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0B34D18-4A99-4E98-917A-ADDC9FC305EA}"/>
              </a:ext>
            </a:extLst>
          </p:cNvPr>
          <p:cNvCxnSpPr>
            <a:cxnSpLocks/>
          </p:cNvCxnSpPr>
          <p:nvPr userDrawn="1"/>
        </p:nvCxnSpPr>
        <p:spPr>
          <a:xfrm>
            <a:off x="6630778" y="4924665"/>
            <a:ext cx="5565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5130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u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1F4B0C-DBB2-4095-BB35-FE7A8FC412A8}"/>
              </a:ext>
            </a:extLst>
          </p:cNvPr>
          <p:cNvSpPr/>
          <p:nvPr userDrawn="1"/>
        </p:nvSpPr>
        <p:spPr>
          <a:xfrm>
            <a:off x="16375" y="763929"/>
            <a:ext cx="12175625" cy="740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CCD4-51E9-4182-9862-DF4FCB98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D83BB-7ED9-43E0-BFF9-BD4C52F5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9B262EAF-E174-49A4-B3AA-70F1A88F1D1F}"/>
              </a:ext>
            </a:extLst>
          </p:cNvPr>
          <p:cNvSpPr/>
          <p:nvPr userDrawn="1"/>
        </p:nvSpPr>
        <p:spPr>
          <a:xfrm>
            <a:off x="9506876" y="0"/>
            <a:ext cx="2685606" cy="3242945"/>
          </a:xfrm>
          <a:custGeom>
            <a:avLst/>
            <a:gdLst/>
            <a:ahLst/>
            <a:cxnLst/>
            <a:rect l="l" t="t" r="r" b="b"/>
            <a:pathLst>
              <a:path w="3828415" h="3242945">
                <a:moveTo>
                  <a:pt x="3828059" y="0"/>
                </a:moveTo>
                <a:lnTo>
                  <a:pt x="0" y="0"/>
                </a:lnTo>
                <a:lnTo>
                  <a:pt x="0" y="3242627"/>
                </a:lnTo>
                <a:lnTo>
                  <a:pt x="3828059" y="3242627"/>
                </a:lnTo>
                <a:lnTo>
                  <a:pt x="3828059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7BC43358-DF7F-4736-A4F7-D0A1C5098DA8}"/>
              </a:ext>
            </a:extLst>
          </p:cNvPr>
          <p:cNvSpPr/>
          <p:nvPr userDrawn="1"/>
        </p:nvSpPr>
        <p:spPr>
          <a:xfrm>
            <a:off x="0" y="2078977"/>
            <a:ext cx="3810000" cy="4779645"/>
          </a:xfrm>
          <a:custGeom>
            <a:avLst/>
            <a:gdLst/>
            <a:ahLst/>
            <a:cxnLst/>
            <a:rect l="l" t="t" r="r" b="b"/>
            <a:pathLst>
              <a:path w="3810000" h="4779645">
                <a:moveTo>
                  <a:pt x="3809657" y="0"/>
                </a:moveTo>
                <a:lnTo>
                  <a:pt x="0" y="0"/>
                </a:lnTo>
                <a:lnTo>
                  <a:pt x="0" y="4779022"/>
                </a:lnTo>
                <a:lnTo>
                  <a:pt x="3809657" y="4779022"/>
                </a:lnTo>
                <a:lnTo>
                  <a:pt x="380965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606B86BD-0C54-478C-A31E-56358AB32D99}"/>
              </a:ext>
            </a:extLst>
          </p:cNvPr>
          <p:cNvSpPr/>
          <p:nvPr userDrawn="1"/>
        </p:nvSpPr>
        <p:spPr>
          <a:xfrm>
            <a:off x="0" y="0"/>
            <a:ext cx="3810000" cy="1827530"/>
          </a:xfrm>
          <a:custGeom>
            <a:avLst/>
            <a:gdLst/>
            <a:ahLst/>
            <a:cxnLst/>
            <a:rect l="l" t="t" r="r" b="b"/>
            <a:pathLst>
              <a:path w="3810000" h="1827530">
                <a:moveTo>
                  <a:pt x="3809657" y="0"/>
                </a:moveTo>
                <a:lnTo>
                  <a:pt x="0" y="0"/>
                </a:lnTo>
                <a:lnTo>
                  <a:pt x="0" y="1827009"/>
                </a:lnTo>
                <a:lnTo>
                  <a:pt x="3809657" y="1827009"/>
                </a:lnTo>
                <a:lnTo>
                  <a:pt x="3809657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E423D920-7A3A-443E-8D0D-9992EE852F8D}"/>
              </a:ext>
            </a:extLst>
          </p:cNvPr>
          <p:cNvSpPr txBox="1"/>
          <p:nvPr userDrawn="1"/>
        </p:nvSpPr>
        <p:spPr>
          <a:xfrm>
            <a:off x="527300" y="2437381"/>
            <a:ext cx="2771775" cy="39751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110"/>
              </a:lnSpc>
              <a:spcBef>
                <a:spcPts val="135"/>
              </a:spcBef>
            </a:pPr>
            <a:r>
              <a:rPr sz="2700" b="1" spc="2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7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4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7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ts val="2980"/>
              </a:lnSpc>
            </a:pPr>
            <a:r>
              <a:rPr sz="2700" b="1" spc="50" dirty="0">
                <a:solidFill>
                  <a:srgbClr val="FFFFFF"/>
                </a:solidFill>
                <a:latin typeface="Arial"/>
                <a:cs typeface="Arial"/>
              </a:rPr>
              <a:t>European</a:t>
            </a:r>
            <a:r>
              <a:rPr sz="27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35" dirty="0">
                <a:solidFill>
                  <a:srgbClr val="FFFFFF"/>
                </a:solidFill>
                <a:latin typeface="Arial"/>
                <a:cs typeface="Arial"/>
              </a:rPr>
              <a:t>Rail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ts val="3110"/>
              </a:lnSpc>
            </a:pPr>
            <a:r>
              <a:rPr sz="2700" b="1" spc="75" dirty="0">
                <a:solidFill>
                  <a:srgbClr val="FFFFFF"/>
                </a:solidFill>
                <a:latin typeface="Arial"/>
                <a:cs typeface="Arial"/>
              </a:rPr>
              <a:t>Supply</a:t>
            </a:r>
            <a:r>
              <a:rPr sz="27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75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Operating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Brussels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since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1992,</a:t>
            </a:r>
            <a:endParaRPr sz="1300" dirty="0">
              <a:latin typeface="Arial"/>
              <a:cs typeface="Arial"/>
            </a:endParaRPr>
          </a:p>
          <a:p>
            <a:pPr marL="12700" marR="426720">
              <a:lnSpc>
                <a:spcPct val="109000"/>
              </a:lnSpc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UNIFE represents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European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train builders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and rail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equipment </a:t>
            </a:r>
            <a:r>
              <a:rPr sz="130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suppliers.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association</a:t>
            </a:r>
            <a:endParaRPr sz="1300" dirty="0">
              <a:latin typeface="Arial"/>
              <a:cs typeface="Arial"/>
            </a:endParaRPr>
          </a:p>
          <a:p>
            <a:pPr marL="12700" marR="241300">
              <a:lnSpc>
                <a:spcPct val="109000"/>
              </a:lnSpc>
            </a:pP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advocates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on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behalf of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more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than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Europe’s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leading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rail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supply </a:t>
            </a:r>
            <a:r>
              <a:rPr sz="130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companies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from SMEs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to major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industrial champions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active in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30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design,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manufacture,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maintenance </a:t>
            </a:r>
            <a:r>
              <a:rPr sz="130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and refurbishment of rail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transport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systems,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subsystems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 related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equipment.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946606D-D627-4DB0-A512-34E5A9C9D9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27238" y="408114"/>
            <a:ext cx="1469390" cy="109659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 marL="1473200" indent="0">
              <a:buNone/>
              <a:defRPr/>
            </a:lvl5pPr>
          </a:lstStyle>
          <a:p>
            <a:pPr lvl="0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13" name="object 52">
            <a:extLst>
              <a:ext uri="{FF2B5EF4-FFF2-40B4-BE49-F238E27FC236}">
                <a16:creationId xmlns:a16="http://schemas.microsoft.com/office/drawing/2014/main" id="{C9487B5B-7837-4A1D-84E5-44ACF45C6D5F}"/>
              </a:ext>
            </a:extLst>
          </p:cNvPr>
          <p:cNvSpPr/>
          <p:nvPr userDrawn="1"/>
        </p:nvSpPr>
        <p:spPr>
          <a:xfrm>
            <a:off x="3809656" y="0"/>
            <a:ext cx="5697220" cy="6858000"/>
          </a:xfrm>
          <a:custGeom>
            <a:avLst/>
            <a:gdLst/>
            <a:ahLst/>
            <a:cxnLst/>
            <a:rect l="l" t="t" r="r" b="b"/>
            <a:pathLst>
              <a:path w="5697220" h="6858000">
                <a:moveTo>
                  <a:pt x="5697105" y="0"/>
                </a:moveTo>
                <a:lnTo>
                  <a:pt x="0" y="0"/>
                </a:lnTo>
                <a:lnTo>
                  <a:pt x="0" y="6858000"/>
                </a:lnTo>
                <a:lnTo>
                  <a:pt x="5697105" y="6858000"/>
                </a:lnTo>
                <a:lnTo>
                  <a:pt x="569710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2AAA67AB-0A7F-4623-8C9D-F254273C8710}"/>
              </a:ext>
            </a:extLst>
          </p:cNvPr>
          <p:cNvSpPr/>
          <p:nvPr userDrawn="1"/>
        </p:nvSpPr>
        <p:spPr>
          <a:xfrm>
            <a:off x="9506749" y="3242945"/>
            <a:ext cx="2685415" cy="3615334"/>
          </a:xfrm>
          <a:custGeom>
            <a:avLst/>
            <a:gdLst/>
            <a:ahLst/>
            <a:cxnLst/>
            <a:rect l="l" t="t" r="r" b="b"/>
            <a:pathLst>
              <a:path w="2685415" h="3603625">
                <a:moveTo>
                  <a:pt x="2685364" y="0"/>
                </a:moveTo>
                <a:lnTo>
                  <a:pt x="0" y="0"/>
                </a:lnTo>
                <a:lnTo>
                  <a:pt x="0" y="3603345"/>
                </a:lnTo>
                <a:lnTo>
                  <a:pt x="2685364" y="3603345"/>
                </a:lnTo>
                <a:lnTo>
                  <a:pt x="2685364" y="0"/>
                </a:lnTo>
                <a:close/>
              </a:path>
            </a:pathLst>
          </a:custGeom>
          <a:solidFill>
            <a:srgbClr val="0083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D572C0-2B1F-4DE1-9463-96D50B9E7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86" y="3242944"/>
            <a:ext cx="2629589" cy="3615055"/>
          </a:xfrm>
          <a:prstGeom prst="rect">
            <a:avLst/>
          </a:prstGeom>
        </p:spPr>
      </p:pic>
      <p:sp>
        <p:nvSpPr>
          <p:cNvPr id="17" name="object 53">
            <a:extLst>
              <a:ext uri="{FF2B5EF4-FFF2-40B4-BE49-F238E27FC236}">
                <a16:creationId xmlns:a16="http://schemas.microsoft.com/office/drawing/2014/main" id="{49E056E1-0F40-4895-885B-D47F63BD3CA2}"/>
              </a:ext>
            </a:extLst>
          </p:cNvPr>
          <p:cNvSpPr/>
          <p:nvPr userDrawn="1"/>
        </p:nvSpPr>
        <p:spPr>
          <a:xfrm>
            <a:off x="4499999" y="1576561"/>
            <a:ext cx="439420" cy="572135"/>
          </a:xfrm>
          <a:custGeom>
            <a:avLst/>
            <a:gdLst/>
            <a:ahLst/>
            <a:cxnLst/>
            <a:rect l="l" t="t" r="r" b="b"/>
            <a:pathLst>
              <a:path w="439420" h="572135">
                <a:moveTo>
                  <a:pt x="402158" y="0"/>
                </a:moveTo>
                <a:lnTo>
                  <a:pt x="98336" y="0"/>
                </a:lnTo>
                <a:lnTo>
                  <a:pt x="56907" y="9569"/>
                </a:lnTo>
                <a:lnTo>
                  <a:pt x="12292" y="71567"/>
                </a:lnTo>
                <a:lnTo>
                  <a:pt x="3642" y="114292"/>
                </a:lnTo>
                <a:lnTo>
                  <a:pt x="455" y="158364"/>
                </a:lnTo>
                <a:lnTo>
                  <a:pt x="0" y="198932"/>
                </a:lnTo>
                <a:lnTo>
                  <a:pt x="0" y="535025"/>
                </a:lnTo>
                <a:lnTo>
                  <a:pt x="20777" y="568096"/>
                </a:lnTo>
                <a:lnTo>
                  <a:pt x="31267" y="571715"/>
                </a:lnTo>
                <a:lnTo>
                  <a:pt x="44843" y="571715"/>
                </a:lnTo>
                <a:lnTo>
                  <a:pt x="52933" y="568985"/>
                </a:lnTo>
                <a:lnTo>
                  <a:pt x="190967" y="458800"/>
                </a:lnTo>
                <a:lnTo>
                  <a:pt x="73367" y="458800"/>
                </a:lnTo>
                <a:lnTo>
                  <a:pt x="73367" y="198932"/>
                </a:lnTo>
                <a:lnTo>
                  <a:pt x="74979" y="141898"/>
                </a:lnTo>
                <a:lnTo>
                  <a:pt x="82981" y="91579"/>
                </a:lnTo>
                <a:lnTo>
                  <a:pt x="88747" y="73355"/>
                </a:lnTo>
                <a:lnTo>
                  <a:pt x="438835" y="73355"/>
                </a:lnTo>
                <a:lnTo>
                  <a:pt x="438835" y="36690"/>
                </a:lnTo>
                <a:lnTo>
                  <a:pt x="435953" y="22406"/>
                </a:lnTo>
                <a:lnTo>
                  <a:pt x="428093" y="10744"/>
                </a:lnTo>
                <a:lnTo>
                  <a:pt x="416434" y="2882"/>
                </a:lnTo>
                <a:lnTo>
                  <a:pt x="402158" y="0"/>
                </a:lnTo>
                <a:close/>
              </a:path>
              <a:path w="439420" h="572135">
                <a:moveTo>
                  <a:pt x="337044" y="436079"/>
                </a:moveTo>
                <a:lnTo>
                  <a:pt x="219430" y="436079"/>
                </a:lnTo>
                <a:lnTo>
                  <a:pt x="379272" y="563638"/>
                </a:lnTo>
                <a:lnTo>
                  <a:pt x="388192" y="568890"/>
                </a:lnTo>
                <a:lnTo>
                  <a:pt x="398032" y="571417"/>
                </a:lnTo>
                <a:lnTo>
                  <a:pt x="408188" y="571153"/>
                </a:lnTo>
                <a:lnTo>
                  <a:pt x="437375" y="545208"/>
                </a:lnTo>
                <a:lnTo>
                  <a:pt x="438835" y="458762"/>
                </a:lnTo>
                <a:lnTo>
                  <a:pt x="365467" y="458762"/>
                </a:lnTo>
                <a:lnTo>
                  <a:pt x="337044" y="436079"/>
                </a:lnTo>
                <a:close/>
              </a:path>
              <a:path w="439420" h="572135">
                <a:moveTo>
                  <a:pt x="219422" y="352456"/>
                </a:moveTo>
                <a:lnTo>
                  <a:pt x="207454" y="354461"/>
                </a:lnTo>
                <a:lnTo>
                  <a:pt x="196532" y="360476"/>
                </a:lnTo>
                <a:lnTo>
                  <a:pt x="73367" y="458800"/>
                </a:lnTo>
                <a:lnTo>
                  <a:pt x="190967" y="458800"/>
                </a:lnTo>
                <a:lnTo>
                  <a:pt x="219430" y="436079"/>
                </a:lnTo>
                <a:lnTo>
                  <a:pt x="337044" y="436079"/>
                </a:lnTo>
                <a:lnTo>
                  <a:pt x="242303" y="360476"/>
                </a:lnTo>
                <a:lnTo>
                  <a:pt x="231388" y="354461"/>
                </a:lnTo>
                <a:lnTo>
                  <a:pt x="219422" y="352456"/>
                </a:lnTo>
                <a:close/>
              </a:path>
              <a:path w="439420" h="572135">
                <a:moveTo>
                  <a:pt x="438835" y="73355"/>
                </a:moveTo>
                <a:lnTo>
                  <a:pt x="365467" y="73355"/>
                </a:lnTo>
                <a:lnTo>
                  <a:pt x="365467" y="458762"/>
                </a:lnTo>
                <a:lnTo>
                  <a:pt x="438835" y="458762"/>
                </a:lnTo>
                <a:lnTo>
                  <a:pt x="438835" y="73355"/>
                </a:lnTo>
                <a:close/>
              </a:path>
            </a:pathLst>
          </a:custGeom>
          <a:solidFill>
            <a:srgbClr val="FFD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4">
            <a:extLst>
              <a:ext uri="{FF2B5EF4-FFF2-40B4-BE49-F238E27FC236}">
                <a16:creationId xmlns:a16="http://schemas.microsoft.com/office/drawing/2014/main" id="{9A324615-A24A-4466-9497-D57675592755}"/>
              </a:ext>
            </a:extLst>
          </p:cNvPr>
          <p:cNvSpPr txBox="1"/>
          <p:nvPr userDrawn="1"/>
        </p:nvSpPr>
        <p:spPr>
          <a:xfrm>
            <a:off x="5173099" y="1478203"/>
            <a:ext cx="3853179" cy="298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66420">
              <a:lnSpc>
                <a:spcPct val="100800"/>
              </a:lnSpc>
              <a:spcBef>
                <a:spcPts val="95"/>
              </a:spcBef>
            </a:pPr>
            <a:r>
              <a:rPr sz="2750" spc="-5" dirty="0">
                <a:solidFill>
                  <a:srgbClr val="FFD101"/>
                </a:solidFill>
                <a:latin typeface="Arial"/>
                <a:cs typeface="Arial"/>
              </a:rPr>
              <a:t>We</a:t>
            </a:r>
            <a:r>
              <a:rPr sz="2750" spc="100" dirty="0">
                <a:solidFill>
                  <a:srgbClr val="FFD101"/>
                </a:solidFill>
                <a:latin typeface="Arial"/>
                <a:cs typeface="Arial"/>
              </a:rPr>
              <a:t> </a:t>
            </a:r>
            <a:r>
              <a:rPr sz="2750" spc="35" dirty="0">
                <a:solidFill>
                  <a:srgbClr val="FFD101"/>
                </a:solidFill>
                <a:latin typeface="Arial"/>
                <a:cs typeface="Arial"/>
              </a:rPr>
              <a:t>communicate </a:t>
            </a:r>
            <a:r>
              <a:rPr sz="2750" spc="40" dirty="0">
                <a:solidFill>
                  <a:srgbClr val="FFD101"/>
                </a:solidFill>
                <a:latin typeface="Arial"/>
                <a:cs typeface="Arial"/>
              </a:rPr>
              <a:t> </a:t>
            </a:r>
            <a:r>
              <a:rPr sz="2750" spc="30" dirty="0">
                <a:solidFill>
                  <a:srgbClr val="FFD101"/>
                </a:solidFill>
                <a:latin typeface="Arial"/>
                <a:cs typeface="Arial"/>
              </a:rPr>
              <a:t>members’</a:t>
            </a:r>
            <a:r>
              <a:rPr sz="2750" spc="85" dirty="0">
                <a:solidFill>
                  <a:srgbClr val="FFD101"/>
                </a:solidFill>
                <a:latin typeface="Arial"/>
                <a:cs typeface="Arial"/>
              </a:rPr>
              <a:t> </a:t>
            </a:r>
            <a:r>
              <a:rPr sz="2750" spc="25" dirty="0">
                <a:solidFill>
                  <a:srgbClr val="FFD101"/>
                </a:solidFill>
                <a:latin typeface="Arial"/>
                <a:cs typeface="Arial"/>
              </a:rPr>
              <a:t>interests </a:t>
            </a:r>
            <a:r>
              <a:rPr sz="2750" spc="30" dirty="0">
                <a:solidFill>
                  <a:srgbClr val="FFD101"/>
                </a:solidFill>
                <a:latin typeface="Arial"/>
                <a:cs typeface="Arial"/>
              </a:rPr>
              <a:t> </a:t>
            </a:r>
            <a:r>
              <a:rPr sz="2750" spc="10" dirty="0">
                <a:solidFill>
                  <a:srgbClr val="FFD101"/>
                </a:solidFill>
                <a:latin typeface="Arial"/>
                <a:cs typeface="Arial"/>
              </a:rPr>
              <a:t>at</a:t>
            </a:r>
            <a:r>
              <a:rPr sz="2750" spc="90" dirty="0">
                <a:solidFill>
                  <a:srgbClr val="FFD101"/>
                </a:solidFill>
                <a:latin typeface="Arial"/>
                <a:cs typeface="Arial"/>
              </a:rPr>
              <a:t> </a:t>
            </a:r>
            <a:r>
              <a:rPr sz="2750" spc="30" dirty="0">
                <a:solidFill>
                  <a:srgbClr val="FFD101"/>
                </a:solidFill>
                <a:latin typeface="Arial"/>
                <a:cs typeface="Arial"/>
              </a:rPr>
              <a:t>the</a:t>
            </a:r>
            <a:r>
              <a:rPr sz="2750" spc="90" dirty="0">
                <a:solidFill>
                  <a:srgbClr val="FFD101"/>
                </a:solidFill>
                <a:latin typeface="Arial"/>
                <a:cs typeface="Arial"/>
              </a:rPr>
              <a:t> </a:t>
            </a:r>
            <a:r>
              <a:rPr sz="2750" spc="25" dirty="0">
                <a:solidFill>
                  <a:srgbClr val="FFD101"/>
                </a:solidFill>
                <a:latin typeface="Arial"/>
                <a:cs typeface="Arial"/>
              </a:rPr>
              <a:t>European</a:t>
            </a:r>
            <a:r>
              <a:rPr sz="2750" spc="95" dirty="0">
                <a:solidFill>
                  <a:srgbClr val="FFD101"/>
                </a:solidFill>
                <a:latin typeface="Arial"/>
                <a:cs typeface="Arial"/>
              </a:rPr>
              <a:t> </a:t>
            </a:r>
            <a:r>
              <a:rPr sz="2750" spc="25" dirty="0">
                <a:solidFill>
                  <a:srgbClr val="FFD101"/>
                </a:solidFill>
                <a:latin typeface="Arial"/>
                <a:cs typeface="Arial"/>
              </a:rPr>
              <a:t>and </a:t>
            </a:r>
            <a:r>
              <a:rPr sz="2750" spc="-750" dirty="0">
                <a:solidFill>
                  <a:srgbClr val="FFD101"/>
                </a:solidFill>
                <a:latin typeface="Arial"/>
                <a:cs typeface="Arial"/>
              </a:rPr>
              <a:t> </a:t>
            </a:r>
            <a:r>
              <a:rPr sz="2750" spc="25" dirty="0">
                <a:solidFill>
                  <a:srgbClr val="FFD101"/>
                </a:solidFill>
                <a:latin typeface="Arial"/>
                <a:cs typeface="Arial"/>
              </a:rPr>
              <a:t>international</a:t>
            </a:r>
            <a:r>
              <a:rPr sz="2750" spc="105" dirty="0">
                <a:solidFill>
                  <a:srgbClr val="FFD101"/>
                </a:solidFill>
                <a:latin typeface="Arial"/>
                <a:cs typeface="Arial"/>
              </a:rPr>
              <a:t> </a:t>
            </a:r>
            <a:r>
              <a:rPr sz="2750" spc="10" dirty="0">
                <a:solidFill>
                  <a:srgbClr val="FFD101"/>
                </a:solidFill>
                <a:latin typeface="Arial"/>
                <a:cs typeface="Arial"/>
              </a:rPr>
              <a:t>levels</a:t>
            </a:r>
            <a:endParaRPr sz="2750" dirty="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</a:pPr>
            <a:r>
              <a:rPr sz="2750" spc="25" dirty="0">
                <a:solidFill>
                  <a:srgbClr val="FFD101"/>
                </a:solidFill>
                <a:latin typeface="Arial"/>
                <a:cs typeface="Arial"/>
              </a:rPr>
              <a:t>while</a:t>
            </a:r>
            <a:r>
              <a:rPr sz="2750" spc="100" dirty="0">
                <a:solidFill>
                  <a:srgbClr val="FFD101"/>
                </a:solidFill>
                <a:latin typeface="Arial"/>
                <a:cs typeface="Arial"/>
              </a:rPr>
              <a:t> </a:t>
            </a:r>
            <a:r>
              <a:rPr sz="2750" spc="25" dirty="0">
                <a:solidFill>
                  <a:srgbClr val="FFD101"/>
                </a:solidFill>
                <a:latin typeface="Arial"/>
                <a:cs typeface="Arial"/>
              </a:rPr>
              <a:t>actively</a:t>
            </a:r>
            <a:r>
              <a:rPr sz="2750" spc="100" dirty="0">
                <a:solidFill>
                  <a:srgbClr val="FFD101"/>
                </a:solidFill>
                <a:latin typeface="Arial"/>
                <a:cs typeface="Arial"/>
              </a:rPr>
              <a:t> </a:t>
            </a:r>
            <a:r>
              <a:rPr sz="2750" spc="30" dirty="0">
                <a:solidFill>
                  <a:srgbClr val="FFD101"/>
                </a:solidFill>
                <a:latin typeface="Arial"/>
                <a:cs typeface="Arial"/>
              </a:rPr>
              <a:t>promoting </a:t>
            </a:r>
            <a:r>
              <a:rPr sz="2750" spc="-750" dirty="0">
                <a:solidFill>
                  <a:srgbClr val="FFD101"/>
                </a:solidFill>
                <a:latin typeface="Arial"/>
                <a:cs typeface="Arial"/>
              </a:rPr>
              <a:t> </a:t>
            </a:r>
            <a:r>
              <a:rPr sz="2750" spc="20" dirty="0">
                <a:solidFill>
                  <a:srgbClr val="FFD101"/>
                </a:solidFill>
                <a:latin typeface="Arial"/>
                <a:cs typeface="Arial"/>
              </a:rPr>
              <a:t>rail</a:t>
            </a:r>
            <a:r>
              <a:rPr sz="2750" spc="105" dirty="0">
                <a:solidFill>
                  <a:srgbClr val="FFD101"/>
                </a:solidFill>
                <a:latin typeface="Arial"/>
                <a:cs typeface="Arial"/>
              </a:rPr>
              <a:t> </a:t>
            </a:r>
            <a:r>
              <a:rPr sz="2750" spc="25" dirty="0">
                <a:solidFill>
                  <a:srgbClr val="FFD101"/>
                </a:solidFill>
                <a:latin typeface="Arial"/>
                <a:cs typeface="Arial"/>
              </a:rPr>
              <a:t>equipment</a:t>
            </a:r>
            <a:r>
              <a:rPr sz="2750" spc="110" dirty="0">
                <a:solidFill>
                  <a:srgbClr val="FFD101"/>
                </a:solidFill>
                <a:latin typeface="Arial"/>
                <a:cs typeface="Arial"/>
              </a:rPr>
              <a:t> </a:t>
            </a:r>
            <a:r>
              <a:rPr sz="2750" spc="25" dirty="0">
                <a:solidFill>
                  <a:srgbClr val="FFD101"/>
                </a:solidFill>
                <a:latin typeface="Arial"/>
                <a:cs typeface="Arial"/>
              </a:rPr>
              <a:t>and </a:t>
            </a:r>
            <a:r>
              <a:rPr sz="2750" spc="30" dirty="0">
                <a:solidFill>
                  <a:srgbClr val="FFD101"/>
                </a:solidFill>
                <a:latin typeface="Arial"/>
                <a:cs typeface="Arial"/>
              </a:rPr>
              <a:t> standards</a:t>
            </a:r>
            <a:r>
              <a:rPr sz="2750" spc="95" dirty="0">
                <a:solidFill>
                  <a:srgbClr val="FFD101"/>
                </a:solidFill>
                <a:latin typeface="Arial"/>
                <a:cs typeface="Arial"/>
              </a:rPr>
              <a:t> </a:t>
            </a:r>
            <a:r>
              <a:rPr sz="2750" spc="35" dirty="0">
                <a:solidFill>
                  <a:srgbClr val="FFD101"/>
                </a:solidFill>
                <a:latin typeface="Arial"/>
                <a:cs typeface="Arial"/>
              </a:rPr>
              <a:t>worldwide.</a:t>
            </a:r>
            <a:endParaRPr sz="2750" dirty="0">
              <a:latin typeface="Arial"/>
              <a:cs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4E6D50-F78F-4F02-83EE-6F1C5F6C04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934575" y="964090"/>
            <a:ext cx="1860550" cy="1473291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2014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ured boxes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1F4B0C-DBB2-4095-BB35-FE7A8FC412A8}"/>
              </a:ext>
            </a:extLst>
          </p:cNvPr>
          <p:cNvSpPr/>
          <p:nvPr userDrawn="1"/>
        </p:nvSpPr>
        <p:spPr>
          <a:xfrm>
            <a:off x="16375" y="763929"/>
            <a:ext cx="12175625" cy="740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CCD4-51E9-4182-9862-DF4FCB98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D83BB-7ED9-43E0-BFF9-BD4C52F5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9B262EAF-E174-49A4-B3AA-70F1A88F1D1F}"/>
              </a:ext>
            </a:extLst>
          </p:cNvPr>
          <p:cNvSpPr/>
          <p:nvPr userDrawn="1"/>
        </p:nvSpPr>
        <p:spPr>
          <a:xfrm>
            <a:off x="9506876" y="0"/>
            <a:ext cx="2685606" cy="3242945"/>
          </a:xfrm>
          <a:custGeom>
            <a:avLst/>
            <a:gdLst/>
            <a:ahLst/>
            <a:cxnLst/>
            <a:rect l="l" t="t" r="r" b="b"/>
            <a:pathLst>
              <a:path w="3828415" h="3242945">
                <a:moveTo>
                  <a:pt x="3828059" y="0"/>
                </a:moveTo>
                <a:lnTo>
                  <a:pt x="0" y="0"/>
                </a:lnTo>
                <a:lnTo>
                  <a:pt x="0" y="3242627"/>
                </a:lnTo>
                <a:lnTo>
                  <a:pt x="3828059" y="3242627"/>
                </a:lnTo>
                <a:lnTo>
                  <a:pt x="3828059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7BC43358-DF7F-4736-A4F7-D0A1C5098DA8}"/>
              </a:ext>
            </a:extLst>
          </p:cNvPr>
          <p:cNvSpPr/>
          <p:nvPr userDrawn="1"/>
        </p:nvSpPr>
        <p:spPr>
          <a:xfrm>
            <a:off x="0" y="2078977"/>
            <a:ext cx="3810000" cy="4779645"/>
          </a:xfrm>
          <a:custGeom>
            <a:avLst/>
            <a:gdLst/>
            <a:ahLst/>
            <a:cxnLst/>
            <a:rect l="l" t="t" r="r" b="b"/>
            <a:pathLst>
              <a:path w="3810000" h="4779645">
                <a:moveTo>
                  <a:pt x="3809657" y="0"/>
                </a:moveTo>
                <a:lnTo>
                  <a:pt x="0" y="0"/>
                </a:lnTo>
                <a:lnTo>
                  <a:pt x="0" y="4779022"/>
                </a:lnTo>
                <a:lnTo>
                  <a:pt x="3809657" y="4779022"/>
                </a:lnTo>
                <a:lnTo>
                  <a:pt x="380965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606B86BD-0C54-478C-A31E-56358AB32D99}"/>
              </a:ext>
            </a:extLst>
          </p:cNvPr>
          <p:cNvSpPr/>
          <p:nvPr userDrawn="1"/>
        </p:nvSpPr>
        <p:spPr>
          <a:xfrm>
            <a:off x="0" y="0"/>
            <a:ext cx="3810000" cy="1827530"/>
          </a:xfrm>
          <a:custGeom>
            <a:avLst/>
            <a:gdLst/>
            <a:ahLst/>
            <a:cxnLst/>
            <a:rect l="l" t="t" r="r" b="b"/>
            <a:pathLst>
              <a:path w="3810000" h="1827530">
                <a:moveTo>
                  <a:pt x="3809657" y="0"/>
                </a:moveTo>
                <a:lnTo>
                  <a:pt x="0" y="0"/>
                </a:lnTo>
                <a:lnTo>
                  <a:pt x="0" y="1827009"/>
                </a:lnTo>
                <a:lnTo>
                  <a:pt x="3809657" y="1827009"/>
                </a:lnTo>
                <a:lnTo>
                  <a:pt x="3809657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E423D920-7A3A-443E-8D0D-9992EE852F8D}"/>
              </a:ext>
            </a:extLst>
          </p:cNvPr>
          <p:cNvSpPr txBox="1"/>
          <p:nvPr userDrawn="1"/>
        </p:nvSpPr>
        <p:spPr>
          <a:xfrm>
            <a:off x="527300" y="2437381"/>
            <a:ext cx="2771775" cy="39751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110"/>
              </a:lnSpc>
              <a:spcBef>
                <a:spcPts val="135"/>
              </a:spcBef>
            </a:pPr>
            <a:r>
              <a:rPr sz="2700" b="1" spc="2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7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4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7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ts val="2980"/>
              </a:lnSpc>
            </a:pPr>
            <a:r>
              <a:rPr sz="2700" b="1" spc="50" dirty="0">
                <a:solidFill>
                  <a:srgbClr val="FFFFFF"/>
                </a:solidFill>
                <a:latin typeface="Arial"/>
                <a:cs typeface="Arial"/>
              </a:rPr>
              <a:t>European</a:t>
            </a:r>
            <a:r>
              <a:rPr sz="27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35" dirty="0">
                <a:solidFill>
                  <a:srgbClr val="FFFFFF"/>
                </a:solidFill>
                <a:latin typeface="Arial"/>
                <a:cs typeface="Arial"/>
              </a:rPr>
              <a:t>Rail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ts val="3110"/>
              </a:lnSpc>
            </a:pPr>
            <a:r>
              <a:rPr sz="2700" b="1" spc="75" dirty="0">
                <a:solidFill>
                  <a:srgbClr val="FFFFFF"/>
                </a:solidFill>
                <a:latin typeface="Arial"/>
                <a:cs typeface="Arial"/>
              </a:rPr>
              <a:t>Supply</a:t>
            </a:r>
            <a:r>
              <a:rPr sz="27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75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Operating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Brussels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since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1992,</a:t>
            </a:r>
            <a:endParaRPr sz="1300" dirty="0">
              <a:latin typeface="Arial"/>
              <a:cs typeface="Arial"/>
            </a:endParaRPr>
          </a:p>
          <a:p>
            <a:pPr marL="12700" marR="426720">
              <a:lnSpc>
                <a:spcPct val="109000"/>
              </a:lnSpc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UNIFE represents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European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train builders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and rail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equipment </a:t>
            </a:r>
            <a:r>
              <a:rPr sz="130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suppliers.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association</a:t>
            </a:r>
            <a:endParaRPr sz="1300" dirty="0">
              <a:latin typeface="Arial"/>
              <a:cs typeface="Arial"/>
            </a:endParaRPr>
          </a:p>
          <a:p>
            <a:pPr marL="12700" marR="241300">
              <a:lnSpc>
                <a:spcPct val="109000"/>
              </a:lnSpc>
            </a:pP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advocates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on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behalf of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more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than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Europe’s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leading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rail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supply </a:t>
            </a:r>
            <a:r>
              <a:rPr sz="130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companies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from SMEs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to major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industrial champions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active in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30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design,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manufacture,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maintenance </a:t>
            </a:r>
            <a:r>
              <a:rPr sz="130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and refurbishment of rail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transport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systems,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subsystems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 related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equipment.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946606D-D627-4DB0-A512-34E5A9C9D9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27238" y="408114"/>
            <a:ext cx="1469390" cy="109659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 marL="1473200" indent="0">
              <a:buNone/>
              <a:defRPr/>
            </a:lvl5pPr>
          </a:lstStyle>
          <a:p>
            <a:pPr lvl="0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2AAA67AB-0A7F-4623-8C9D-F254273C8710}"/>
              </a:ext>
            </a:extLst>
          </p:cNvPr>
          <p:cNvSpPr/>
          <p:nvPr userDrawn="1"/>
        </p:nvSpPr>
        <p:spPr>
          <a:xfrm>
            <a:off x="9506749" y="3242945"/>
            <a:ext cx="2685415" cy="3615334"/>
          </a:xfrm>
          <a:custGeom>
            <a:avLst/>
            <a:gdLst/>
            <a:ahLst/>
            <a:cxnLst/>
            <a:rect l="l" t="t" r="r" b="b"/>
            <a:pathLst>
              <a:path w="2685415" h="3603625">
                <a:moveTo>
                  <a:pt x="2685364" y="0"/>
                </a:moveTo>
                <a:lnTo>
                  <a:pt x="0" y="0"/>
                </a:lnTo>
                <a:lnTo>
                  <a:pt x="0" y="3603345"/>
                </a:lnTo>
                <a:lnTo>
                  <a:pt x="2685364" y="3603345"/>
                </a:lnTo>
                <a:lnTo>
                  <a:pt x="2685364" y="0"/>
                </a:lnTo>
                <a:close/>
              </a:path>
            </a:pathLst>
          </a:custGeom>
          <a:solidFill>
            <a:srgbClr val="0083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D572C0-2B1F-4DE1-9463-96D50B9E7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86" y="3242944"/>
            <a:ext cx="2629589" cy="361505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4E6D50-F78F-4F02-83EE-6F1C5F6C04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934575" y="964090"/>
            <a:ext cx="1860550" cy="1473291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CFAC0A-DF51-4037-B439-6536A330B03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10000" y="0"/>
            <a:ext cx="56959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91104830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2785E80-E7C5-44E7-912D-347F381430FC}"/>
              </a:ext>
            </a:extLst>
          </p:cNvPr>
          <p:cNvSpPr/>
          <p:nvPr userDrawn="1"/>
        </p:nvSpPr>
        <p:spPr>
          <a:xfrm>
            <a:off x="0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12192114" y="0"/>
                </a:moveTo>
                <a:lnTo>
                  <a:pt x="0" y="0"/>
                </a:lnTo>
                <a:lnTo>
                  <a:pt x="0" y="6858000"/>
                </a:lnTo>
                <a:lnTo>
                  <a:pt x="12192114" y="6858000"/>
                </a:lnTo>
                <a:lnTo>
                  <a:pt x="1219211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F3E449-AFC9-4B9F-9C68-734D589F8A7F}"/>
              </a:ext>
            </a:extLst>
          </p:cNvPr>
          <p:cNvGrpSpPr/>
          <p:nvPr userDrawn="1"/>
        </p:nvGrpSpPr>
        <p:grpSpPr>
          <a:xfrm>
            <a:off x="902030" y="1447177"/>
            <a:ext cx="3032125" cy="2430780"/>
            <a:chOff x="902030" y="1447177"/>
            <a:chExt cx="3032125" cy="243078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1FCFCE3-828C-4098-82CA-FE22ACF35D4D}"/>
                </a:ext>
              </a:extLst>
            </p:cNvPr>
            <p:cNvSpPr/>
            <p:nvPr/>
          </p:nvSpPr>
          <p:spPr>
            <a:xfrm>
              <a:off x="902030" y="1447177"/>
              <a:ext cx="3032125" cy="2430780"/>
            </a:xfrm>
            <a:custGeom>
              <a:avLst/>
              <a:gdLst/>
              <a:ahLst/>
              <a:cxnLst/>
              <a:rect l="l" t="t" r="r" b="b"/>
              <a:pathLst>
                <a:path w="3032125" h="2430779">
                  <a:moveTo>
                    <a:pt x="2375204" y="170688"/>
                  </a:moveTo>
                  <a:lnTo>
                    <a:pt x="2369096" y="125361"/>
                  </a:lnTo>
                  <a:lnTo>
                    <a:pt x="2351849" y="84607"/>
                  </a:lnTo>
                  <a:lnTo>
                    <a:pt x="2325128" y="50050"/>
                  </a:lnTo>
                  <a:lnTo>
                    <a:pt x="2290559" y="23342"/>
                  </a:lnTo>
                  <a:lnTo>
                    <a:pt x="2249779" y="6108"/>
                  </a:lnTo>
                  <a:lnTo>
                    <a:pt x="2204440" y="0"/>
                  </a:lnTo>
                  <a:lnTo>
                    <a:pt x="170688" y="0"/>
                  </a:lnTo>
                  <a:lnTo>
                    <a:pt x="125361" y="6108"/>
                  </a:lnTo>
                  <a:lnTo>
                    <a:pt x="84594" y="23342"/>
                  </a:lnTo>
                  <a:lnTo>
                    <a:pt x="50038" y="50050"/>
                  </a:lnTo>
                  <a:lnTo>
                    <a:pt x="23329" y="84607"/>
                  </a:lnTo>
                  <a:lnTo>
                    <a:pt x="6108" y="125361"/>
                  </a:lnTo>
                  <a:lnTo>
                    <a:pt x="0" y="170688"/>
                  </a:lnTo>
                  <a:lnTo>
                    <a:pt x="0" y="1390815"/>
                  </a:lnTo>
                  <a:lnTo>
                    <a:pt x="6108" y="1436154"/>
                  </a:lnTo>
                  <a:lnTo>
                    <a:pt x="23329" y="1476921"/>
                  </a:lnTo>
                  <a:lnTo>
                    <a:pt x="50038" y="1511490"/>
                  </a:lnTo>
                  <a:lnTo>
                    <a:pt x="84594" y="1538224"/>
                  </a:lnTo>
                  <a:lnTo>
                    <a:pt x="125361" y="1555457"/>
                  </a:lnTo>
                  <a:lnTo>
                    <a:pt x="170688" y="1561566"/>
                  </a:lnTo>
                  <a:lnTo>
                    <a:pt x="302577" y="1561566"/>
                  </a:lnTo>
                  <a:lnTo>
                    <a:pt x="302577" y="2015820"/>
                  </a:lnTo>
                  <a:lnTo>
                    <a:pt x="314642" y="2055533"/>
                  </a:lnTo>
                  <a:lnTo>
                    <a:pt x="346710" y="2081885"/>
                  </a:lnTo>
                  <a:lnTo>
                    <a:pt x="374078" y="2087308"/>
                  </a:lnTo>
                  <a:lnTo>
                    <a:pt x="387934" y="2085975"/>
                  </a:lnTo>
                  <a:lnTo>
                    <a:pt x="401231" y="2081987"/>
                  </a:lnTo>
                  <a:lnTo>
                    <a:pt x="413600" y="2075434"/>
                  </a:lnTo>
                  <a:lnTo>
                    <a:pt x="424649" y="2066391"/>
                  </a:lnTo>
                  <a:lnTo>
                    <a:pt x="929474" y="1561566"/>
                  </a:lnTo>
                  <a:lnTo>
                    <a:pt x="1030770" y="1561566"/>
                  </a:lnTo>
                  <a:lnTo>
                    <a:pt x="1058608" y="1555940"/>
                  </a:lnTo>
                  <a:lnTo>
                    <a:pt x="1081328" y="1540611"/>
                  </a:lnTo>
                  <a:lnTo>
                    <a:pt x="1096645" y="1517891"/>
                  </a:lnTo>
                  <a:lnTo>
                    <a:pt x="1102258" y="1490091"/>
                  </a:lnTo>
                  <a:lnTo>
                    <a:pt x="1096645" y="1462239"/>
                  </a:lnTo>
                  <a:lnTo>
                    <a:pt x="1081328" y="1439494"/>
                  </a:lnTo>
                  <a:lnTo>
                    <a:pt x="1058608" y="1424152"/>
                  </a:lnTo>
                  <a:lnTo>
                    <a:pt x="1030770" y="1418526"/>
                  </a:lnTo>
                  <a:lnTo>
                    <a:pt x="895019" y="1418742"/>
                  </a:lnTo>
                  <a:lnTo>
                    <a:pt x="849299" y="1439519"/>
                  </a:lnTo>
                  <a:lnTo>
                    <a:pt x="445630" y="1843100"/>
                  </a:lnTo>
                  <a:lnTo>
                    <a:pt x="445401" y="1490332"/>
                  </a:lnTo>
                  <a:lnTo>
                    <a:pt x="422452" y="1437411"/>
                  </a:lnTo>
                  <a:lnTo>
                    <a:pt x="374078" y="1418526"/>
                  </a:lnTo>
                  <a:lnTo>
                    <a:pt x="170688" y="1418526"/>
                  </a:lnTo>
                  <a:lnTo>
                    <a:pt x="159956" y="1416354"/>
                  </a:lnTo>
                  <a:lnTo>
                    <a:pt x="151168" y="1410398"/>
                  </a:lnTo>
                  <a:lnTo>
                    <a:pt x="145224" y="1401597"/>
                  </a:lnTo>
                  <a:lnTo>
                    <a:pt x="143040" y="1390815"/>
                  </a:lnTo>
                  <a:lnTo>
                    <a:pt x="143040" y="170688"/>
                  </a:lnTo>
                  <a:lnTo>
                    <a:pt x="145224" y="159931"/>
                  </a:lnTo>
                  <a:lnTo>
                    <a:pt x="151168" y="151155"/>
                  </a:lnTo>
                  <a:lnTo>
                    <a:pt x="159956" y="145224"/>
                  </a:lnTo>
                  <a:lnTo>
                    <a:pt x="170688" y="143052"/>
                  </a:lnTo>
                  <a:lnTo>
                    <a:pt x="2204440" y="143052"/>
                  </a:lnTo>
                  <a:lnTo>
                    <a:pt x="2215223" y="145224"/>
                  </a:lnTo>
                  <a:lnTo>
                    <a:pt x="2224024" y="151155"/>
                  </a:lnTo>
                  <a:lnTo>
                    <a:pt x="2229980" y="159931"/>
                  </a:lnTo>
                  <a:lnTo>
                    <a:pt x="2232152" y="170688"/>
                  </a:lnTo>
                  <a:lnTo>
                    <a:pt x="2232152" y="638835"/>
                  </a:lnTo>
                  <a:lnTo>
                    <a:pt x="2237778" y="666673"/>
                  </a:lnTo>
                  <a:lnTo>
                    <a:pt x="2253107" y="689394"/>
                  </a:lnTo>
                  <a:lnTo>
                    <a:pt x="2275840" y="704697"/>
                  </a:lnTo>
                  <a:lnTo>
                    <a:pt x="2303640" y="710311"/>
                  </a:lnTo>
                  <a:lnTo>
                    <a:pt x="2331491" y="704697"/>
                  </a:lnTo>
                  <a:lnTo>
                    <a:pt x="2354237" y="689394"/>
                  </a:lnTo>
                  <a:lnTo>
                    <a:pt x="2369578" y="666673"/>
                  </a:lnTo>
                  <a:lnTo>
                    <a:pt x="2375204" y="638835"/>
                  </a:lnTo>
                  <a:lnTo>
                    <a:pt x="2375204" y="170688"/>
                  </a:lnTo>
                  <a:close/>
                </a:path>
                <a:path w="3032125" h="2430779">
                  <a:moveTo>
                    <a:pt x="3031731" y="1045476"/>
                  </a:moveTo>
                  <a:lnTo>
                    <a:pt x="3025622" y="1000150"/>
                  </a:lnTo>
                  <a:lnTo>
                    <a:pt x="3008401" y="959383"/>
                  </a:lnTo>
                  <a:lnTo>
                    <a:pt x="2981680" y="924826"/>
                  </a:lnTo>
                  <a:lnTo>
                    <a:pt x="2947136" y="898118"/>
                  </a:lnTo>
                  <a:lnTo>
                    <a:pt x="2906369" y="880897"/>
                  </a:lnTo>
                  <a:lnTo>
                    <a:pt x="2888754" y="878535"/>
                  </a:lnTo>
                  <a:lnTo>
                    <a:pt x="2888754" y="1045476"/>
                  </a:lnTo>
                  <a:lnTo>
                    <a:pt x="2888754" y="1877847"/>
                  </a:lnTo>
                  <a:lnTo>
                    <a:pt x="2886570" y="1888617"/>
                  </a:lnTo>
                  <a:lnTo>
                    <a:pt x="2880626" y="1897430"/>
                  </a:lnTo>
                  <a:lnTo>
                    <a:pt x="2871813" y="1903374"/>
                  </a:lnTo>
                  <a:lnTo>
                    <a:pt x="2861043" y="1905558"/>
                  </a:lnTo>
                  <a:lnTo>
                    <a:pt x="2740355" y="1905558"/>
                  </a:lnTo>
                  <a:lnTo>
                    <a:pt x="2713748" y="1910676"/>
                  </a:lnTo>
                  <a:lnTo>
                    <a:pt x="2676182" y="1945665"/>
                  </a:lnTo>
                  <a:lnTo>
                    <a:pt x="2669044" y="1998522"/>
                  </a:lnTo>
                  <a:lnTo>
                    <a:pt x="2668981" y="2042502"/>
                  </a:lnTo>
                  <a:lnTo>
                    <a:pt x="2668867" y="2186444"/>
                  </a:lnTo>
                  <a:lnTo>
                    <a:pt x="2409190" y="1926755"/>
                  </a:lnTo>
                  <a:lnTo>
                    <a:pt x="2408885" y="1926475"/>
                  </a:lnTo>
                  <a:lnTo>
                    <a:pt x="2408605" y="1926259"/>
                  </a:lnTo>
                  <a:lnTo>
                    <a:pt x="2407297" y="1924964"/>
                  </a:lnTo>
                  <a:lnTo>
                    <a:pt x="2371560" y="1906778"/>
                  </a:lnTo>
                  <a:lnTo>
                    <a:pt x="2358390" y="1905558"/>
                  </a:lnTo>
                  <a:lnTo>
                    <a:pt x="1437449" y="1905558"/>
                  </a:lnTo>
                  <a:lnTo>
                    <a:pt x="1426679" y="1903374"/>
                  </a:lnTo>
                  <a:lnTo>
                    <a:pt x="1417866" y="1897430"/>
                  </a:lnTo>
                  <a:lnTo>
                    <a:pt x="1411922" y="1888617"/>
                  </a:lnTo>
                  <a:lnTo>
                    <a:pt x="1409738" y="1877847"/>
                  </a:lnTo>
                  <a:lnTo>
                    <a:pt x="1409738" y="1045476"/>
                  </a:lnTo>
                  <a:lnTo>
                    <a:pt x="1411922" y="1034719"/>
                  </a:lnTo>
                  <a:lnTo>
                    <a:pt x="1417866" y="1025931"/>
                  </a:lnTo>
                  <a:lnTo>
                    <a:pt x="1426679" y="1020000"/>
                  </a:lnTo>
                  <a:lnTo>
                    <a:pt x="1437449" y="1017828"/>
                  </a:lnTo>
                  <a:lnTo>
                    <a:pt x="2861043" y="1017828"/>
                  </a:lnTo>
                  <a:lnTo>
                    <a:pt x="2871813" y="1020000"/>
                  </a:lnTo>
                  <a:lnTo>
                    <a:pt x="2880626" y="1025931"/>
                  </a:lnTo>
                  <a:lnTo>
                    <a:pt x="2886570" y="1034719"/>
                  </a:lnTo>
                  <a:lnTo>
                    <a:pt x="2888754" y="1045476"/>
                  </a:lnTo>
                  <a:lnTo>
                    <a:pt x="2888754" y="878535"/>
                  </a:lnTo>
                  <a:lnTo>
                    <a:pt x="2861043" y="874788"/>
                  </a:lnTo>
                  <a:lnTo>
                    <a:pt x="1437449" y="874788"/>
                  </a:lnTo>
                  <a:lnTo>
                    <a:pt x="1392110" y="880897"/>
                  </a:lnTo>
                  <a:lnTo>
                    <a:pt x="1351343" y="898118"/>
                  </a:lnTo>
                  <a:lnTo>
                    <a:pt x="1316774" y="924826"/>
                  </a:lnTo>
                  <a:lnTo>
                    <a:pt x="1290053" y="959383"/>
                  </a:lnTo>
                  <a:lnTo>
                    <a:pt x="1272806" y="1000150"/>
                  </a:lnTo>
                  <a:lnTo>
                    <a:pt x="1266698" y="1045476"/>
                  </a:lnTo>
                  <a:lnTo>
                    <a:pt x="1266698" y="1877847"/>
                  </a:lnTo>
                  <a:lnTo>
                    <a:pt x="1272806" y="1923186"/>
                  </a:lnTo>
                  <a:lnTo>
                    <a:pt x="1290053" y="1963953"/>
                  </a:lnTo>
                  <a:lnTo>
                    <a:pt x="1316774" y="1998522"/>
                  </a:lnTo>
                  <a:lnTo>
                    <a:pt x="1351343" y="2025256"/>
                  </a:lnTo>
                  <a:lnTo>
                    <a:pt x="1392110" y="2042502"/>
                  </a:lnTo>
                  <a:lnTo>
                    <a:pt x="1437449" y="2048611"/>
                  </a:lnTo>
                  <a:lnTo>
                    <a:pt x="2328735" y="2048611"/>
                  </a:lnTo>
                  <a:lnTo>
                    <a:pt x="2689783" y="2409660"/>
                  </a:lnTo>
                  <a:lnTo>
                    <a:pt x="2700832" y="2418715"/>
                  </a:lnTo>
                  <a:lnTo>
                    <a:pt x="2713215" y="2425281"/>
                  </a:lnTo>
                  <a:lnTo>
                    <a:pt x="2726525" y="2429294"/>
                  </a:lnTo>
                  <a:lnTo>
                    <a:pt x="2740355" y="2430653"/>
                  </a:lnTo>
                  <a:lnTo>
                    <a:pt x="2747289" y="2430310"/>
                  </a:lnTo>
                  <a:lnTo>
                    <a:pt x="2785910" y="2414282"/>
                  </a:lnTo>
                  <a:lnTo>
                    <a:pt x="2808770" y="2380069"/>
                  </a:lnTo>
                  <a:lnTo>
                    <a:pt x="2811919" y="2359088"/>
                  </a:lnTo>
                  <a:lnTo>
                    <a:pt x="2811919" y="2186444"/>
                  </a:lnTo>
                  <a:lnTo>
                    <a:pt x="2811919" y="2048611"/>
                  </a:lnTo>
                  <a:lnTo>
                    <a:pt x="2861043" y="2048611"/>
                  </a:lnTo>
                  <a:lnTo>
                    <a:pt x="2906369" y="2042502"/>
                  </a:lnTo>
                  <a:lnTo>
                    <a:pt x="2947136" y="2025256"/>
                  </a:lnTo>
                  <a:lnTo>
                    <a:pt x="2981680" y="1998522"/>
                  </a:lnTo>
                  <a:lnTo>
                    <a:pt x="3008401" y="1963953"/>
                  </a:lnTo>
                  <a:lnTo>
                    <a:pt x="3025622" y="1923186"/>
                  </a:lnTo>
                  <a:lnTo>
                    <a:pt x="3031731" y="1877847"/>
                  </a:lnTo>
                  <a:lnTo>
                    <a:pt x="3031731" y="1045476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93BE4530-26E2-4A45-976D-AB0841876E8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9812" y="2837353"/>
              <a:ext cx="142976" cy="143040"/>
            </a:xfrm>
            <a:prstGeom prst="rect">
              <a:avLst/>
            </a:prstGeom>
            <a:solidFill>
              <a:schemeClr val="accent6"/>
            </a:solidFill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8666017-6D93-468B-9A2D-56FC84BA4A74}"/>
                </a:ext>
              </a:extLst>
            </p:cNvPr>
            <p:cNvSpPr/>
            <p:nvPr/>
          </p:nvSpPr>
          <p:spPr>
            <a:xfrm>
              <a:off x="1367269" y="1920023"/>
              <a:ext cx="1445260" cy="615950"/>
            </a:xfrm>
            <a:custGeom>
              <a:avLst/>
              <a:gdLst/>
              <a:ahLst/>
              <a:cxnLst/>
              <a:rect l="l" t="t" r="r" b="b"/>
              <a:pathLst>
                <a:path w="1445260" h="615950">
                  <a:moveTo>
                    <a:pt x="637019" y="544334"/>
                  </a:moveTo>
                  <a:lnTo>
                    <a:pt x="631405" y="516521"/>
                  </a:lnTo>
                  <a:lnTo>
                    <a:pt x="616089" y="493801"/>
                  </a:lnTo>
                  <a:lnTo>
                    <a:pt x="593369" y="478472"/>
                  </a:lnTo>
                  <a:lnTo>
                    <a:pt x="565531" y="472846"/>
                  </a:lnTo>
                  <a:lnTo>
                    <a:pt x="71564" y="472846"/>
                  </a:lnTo>
                  <a:lnTo>
                    <a:pt x="43713" y="478472"/>
                  </a:lnTo>
                  <a:lnTo>
                    <a:pt x="20967" y="493801"/>
                  </a:lnTo>
                  <a:lnTo>
                    <a:pt x="5626" y="516521"/>
                  </a:lnTo>
                  <a:lnTo>
                    <a:pt x="0" y="544334"/>
                  </a:lnTo>
                  <a:lnTo>
                    <a:pt x="5626" y="572173"/>
                  </a:lnTo>
                  <a:lnTo>
                    <a:pt x="20967" y="594918"/>
                  </a:lnTo>
                  <a:lnTo>
                    <a:pt x="43713" y="610260"/>
                  </a:lnTo>
                  <a:lnTo>
                    <a:pt x="71564" y="615886"/>
                  </a:lnTo>
                  <a:lnTo>
                    <a:pt x="565531" y="615886"/>
                  </a:lnTo>
                  <a:lnTo>
                    <a:pt x="593369" y="610260"/>
                  </a:lnTo>
                  <a:lnTo>
                    <a:pt x="616089" y="594918"/>
                  </a:lnTo>
                  <a:lnTo>
                    <a:pt x="631405" y="572173"/>
                  </a:lnTo>
                  <a:lnTo>
                    <a:pt x="637019" y="544334"/>
                  </a:lnTo>
                  <a:close/>
                </a:path>
                <a:path w="1445260" h="615950">
                  <a:moveTo>
                    <a:pt x="1444688" y="71488"/>
                  </a:moveTo>
                  <a:lnTo>
                    <a:pt x="1439075" y="43675"/>
                  </a:lnTo>
                  <a:lnTo>
                    <a:pt x="1423758" y="20955"/>
                  </a:lnTo>
                  <a:lnTo>
                    <a:pt x="1401038" y="5626"/>
                  </a:lnTo>
                  <a:lnTo>
                    <a:pt x="1373212" y="0"/>
                  </a:lnTo>
                  <a:lnTo>
                    <a:pt x="71539" y="0"/>
                  </a:lnTo>
                  <a:lnTo>
                    <a:pt x="43700" y="5626"/>
                  </a:lnTo>
                  <a:lnTo>
                    <a:pt x="20967" y="20955"/>
                  </a:lnTo>
                  <a:lnTo>
                    <a:pt x="5664" y="43675"/>
                  </a:lnTo>
                  <a:lnTo>
                    <a:pt x="50" y="71488"/>
                  </a:lnTo>
                  <a:lnTo>
                    <a:pt x="5664" y="99326"/>
                  </a:lnTo>
                  <a:lnTo>
                    <a:pt x="20967" y="122072"/>
                  </a:lnTo>
                  <a:lnTo>
                    <a:pt x="43700" y="137414"/>
                  </a:lnTo>
                  <a:lnTo>
                    <a:pt x="71539" y="143040"/>
                  </a:lnTo>
                  <a:lnTo>
                    <a:pt x="1373212" y="143040"/>
                  </a:lnTo>
                  <a:lnTo>
                    <a:pt x="1401038" y="137414"/>
                  </a:lnTo>
                  <a:lnTo>
                    <a:pt x="1423758" y="122072"/>
                  </a:lnTo>
                  <a:lnTo>
                    <a:pt x="1439075" y="99326"/>
                  </a:lnTo>
                  <a:lnTo>
                    <a:pt x="1444688" y="71488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B85A9442-E4D4-47C9-999F-5B218F188CA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7453" y="2837353"/>
              <a:ext cx="142976" cy="14304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1CE4D8A6-8D17-43E5-8AC1-B1FAEB03788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2086" y="2837353"/>
              <a:ext cx="142976" cy="143040"/>
            </a:xfrm>
            <a:prstGeom prst="rect">
              <a:avLst/>
            </a:prstGeom>
            <a:solidFill>
              <a:schemeClr val="accent6"/>
            </a:solidFill>
          </p:spPr>
        </p:pic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30B8D34-F145-48B5-8C1D-B4BFB77C0E5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84738" y="1308100"/>
            <a:ext cx="6405232" cy="3495394"/>
          </a:xfrm>
        </p:spPr>
        <p:txBody>
          <a:bodyPr>
            <a:normAutofit/>
          </a:bodyPr>
          <a:lstStyle>
            <a:lvl1pPr marL="0" indent="0">
              <a:buNone/>
              <a:defRPr sz="2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the quote – 29 </a:t>
            </a:r>
            <a:r>
              <a:rPr lang="en-US" dirty="0" err="1"/>
              <a:t>pt</a:t>
            </a:r>
            <a:r>
              <a:rPr lang="en-US" dirty="0"/>
              <a:t>….</a:t>
            </a:r>
            <a:endParaRPr lang="en-B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B6DDED1-3480-4D2E-B2A3-E564BAF719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83359" y="5199063"/>
            <a:ext cx="6421229" cy="923925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977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yell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2785E80-E7C5-44E7-912D-347F381430FC}"/>
              </a:ext>
            </a:extLst>
          </p:cNvPr>
          <p:cNvSpPr/>
          <p:nvPr userDrawn="1"/>
        </p:nvSpPr>
        <p:spPr>
          <a:xfrm>
            <a:off x="0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12192114" y="0"/>
                </a:moveTo>
                <a:lnTo>
                  <a:pt x="0" y="0"/>
                </a:lnTo>
                <a:lnTo>
                  <a:pt x="0" y="6858000"/>
                </a:lnTo>
                <a:lnTo>
                  <a:pt x="12192114" y="6858000"/>
                </a:lnTo>
                <a:lnTo>
                  <a:pt x="12192114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B6DDED1-3480-4D2E-B2A3-E564BAF719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83359" y="5563440"/>
            <a:ext cx="6421229" cy="923925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46354E-7B52-442F-9FC2-4CC0C945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240" y="1163880"/>
            <a:ext cx="5802348" cy="3571200"/>
          </a:xfrm>
        </p:spPr>
        <p:txBody>
          <a:bodyPr anchor="t" anchorCtr="0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2328C9-FBC4-4ADE-BC78-A32F1345DD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46399" y="870144"/>
            <a:ext cx="673920" cy="587471"/>
            <a:chOff x="4788000" y="1872000"/>
            <a:chExt cx="544512" cy="47466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3A34C52-BDA1-42A0-922E-51CB6D885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7400" y="1872000"/>
              <a:ext cx="265112" cy="474663"/>
            </a:xfrm>
            <a:custGeom>
              <a:avLst/>
              <a:gdLst>
                <a:gd name="T0" fmla="*/ 89 w 167"/>
                <a:gd name="T1" fmla="*/ 130 h 299"/>
                <a:gd name="T2" fmla="*/ 130 w 167"/>
                <a:gd name="T3" fmla="*/ 0 h 299"/>
                <a:gd name="T4" fmla="*/ 61 w 167"/>
                <a:gd name="T5" fmla="*/ 0 h 299"/>
                <a:gd name="T6" fmla="*/ 0 w 167"/>
                <a:gd name="T7" fmla="*/ 130 h 299"/>
                <a:gd name="T8" fmla="*/ 0 w 167"/>
                <a:gd name="T9" fmla="*/ 299 h 299"/>
                <a:gd name="T10" fmla="*/ 167 w 167"/>
                <a:gd name="T11" fmla="*/ 299 h 299"/>
                <a:gd name="T12" fmla="*/ 167 w 167"/>
                <a:gd name="T13" fmla="*/ 130 h 299"/>
                <a:gd name="T14" fmla="*/ 89 w 167"/>
                <a:gd name="T15" fmla="*/ 13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299">
                  <a:moveTo>
                    <a:pt x="89" y="130"/>
                  </a:moveTo>
                  <a:lnTo>
                    <a:pt x="130" y="0"/>
                  </a:lnTo>
                  <a:lnTo>
                    <a:pt x="61" y="0"/>
                  </a:lnTo>
                  <a:lnTo>
                    <a:pt x="0" y="130"/>
                  </a:lnTo>
                  <a:lnTo>
                    <a:pt x="0" y="299"/>
                  </a:lnTo>
                  <a:lnTo>
                    <a:pt x="167" y="299"/>
                  </a:lnTo>
                  <a:lnTo>
                    <a:pt x="167" y="130"/>
                  </a:lnTo>
                  <a:lnTo>
                    <a:pt x="89" y="130"/>
                  </a:lnTo>
                  <a:close/>
                </a:path>
              </a:pathLst>
            </a:custGeom>
            <a:solidFill>
              <a:srgbClr val="BBB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1CE6474-3CC9-466E-9128-7AD115F644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8000" y="1959313"/>
              <a:ext cx="215900" cy="387350"/>
            </a:xfrm>
            <a:custGeom>
              <a:avLst/>
              <a:gdLst>
                <a:gd name="T0" fmla="*/ 72 w 136"/>
                <a:gd name="T1" fmla="*/ 104 h 244"/>
                <a:gd name="T2" fmla="*/ 107 w 136"/>
                <a:gd name="T3" fmla="*/ 0 h 244"/>
                <a:gd name="T4" fmla="*/ 49 w 136"/>
                <a:gd name="T5" fmla="*/ 0 h 244"/>
                <a:gd name="T6" fmla="*/ 0 w 136"/>
                <a:gd name="T7" fmla="*/ 104 h 244"/>
                <a:gd name="T8" fmla="*/ 0 w 136"/>
                <a:gd name="T9" fmla="*/ 244 h 244"/>
                <a:gd name="T10" fmla="*/ 136 w 136"/>
                <a:gd name="T11" fmla="*/ 244 h 244"/>
                <a:gd name="T12" fmla="*/ 136 w 136"/>
                <a:gd name="T13" fmla="*/ 104 h 244"/>
                <a:gd name="T14" fmla="*/ 72 w 136"/>
                <a:gd name="T15" fmla="*/ 10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244">
                  <a:moveTo>
                    <a:pt x="72" y="104"/>
                  </a:moveTo>
                  <a:lnTo>
                    <a:pt x="107" y="0"/>
                  </a:lnTo>
                  <a:lnTo>
                    <a:pt x="49" y="0"/>
                  </a:lnTo>
                  <a:lnTo>
                    <a:pt x="0" y="104"/>
                  </a:lnTo>
                  <a:lnTo>
                    <a:pt x="0" y="244"/>
                  </a:lnTo>
                  <a:lnTo>
                    <a:pt x="136" y="244"/>
                  </a:lnTo>
                  <a:lnTo>
                    <a:pt x="136" y="104"/>
                  </a:lnTo>
                  <a:lnTo>
                    <a:pt x="72" y="104"/>
                  </a:lnTo>
                  <a:close/>
                </a:path>
              </a:pathLst>
            </a:custGeom>
            <a:solidFill>
              <a:srgbClr val="BBB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E2F0FC-A88D-47F2-A55C-000FBC03DB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98999" y="4419384"/>
            <a:ext cx="640080" cy="556870"/>
            <a:chOff x="8386862" y="4642188"/>
            <a:chExt cx="476250" cy="414338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633C926-D04D-4A33-AE45-5873F0607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86862" y="4642188"/>
              <a:ext cx="233362" cy="414338"/>
            </a:xfrm>
            <a:custGeom>
              <a:avLst/>
              <a:gdLst>
                <a:gd name="T0" fmla="*/ 66 w 147"/>
                <a:gd name="T1" fmla="*/ 148 h 261"/>
                <a:gd name="T2" fmla="*/ 32 w 147"/>
                <a:gd name="T3" fmla="*/ 261 h 261"/>
                <a:gd name="T4" fmla="*/ 92 w 147"/>
                <a:gd name="T5" fmla="*/ 261 h 261"/>
                <a:gd name="T6" fmla="*/ 147 w 147"/>
                <a:gd name="T7" fmla="*/ 148 h 261"/>
                <a:gd name="T8" fmla="*/ 147 w 147"/>
                <a:gd name="T9" fmla="*/ 0 h 261"/>
                <a:gd name="T10" fmla="*/ 0 w 147"/>
                <a:gd name="T11" fmla="*/ 0 h 261"/>
                <a:gd name="T12" fmla="*/ 0 w 147"/>
                <a:gd name="T13" fmla="*/ 148 h 261"/>
                <a:gd name="T14" fmla="*/ 66 w 147"/>
                <a:gd name="T15" fmla="*/ 14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261">
                  <a:moveTo>
                    <a:pt x="66" y="148"/>
                  </a:moveTo>
                  <a:lnTo>
                    <a:pt x="32" y="261"/>
                  </a:lnTo>
                  <a:lnTo>
                    <a:pt x="92" y="261"/>
                  </a:lnTo>
                  <a:lnTo>
                    <a:pt x="147" y="148"/>
                  </a:lnTo>
                  <a:lnTo>
                    <a:pt x="147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66" y="148"/>
                  </a:lnTo>
                  <a:close/>
                </a:path>
              </a:pathLst>
            </a:custGeom>
            <a:solidFill>
              <a:srgbClr val="BBB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414F4656-4BF4-42E1-89AD-C3FF2E2B9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75787" y="4642188"/>
              <a:ext cx="187325" cy="341313"/>
            </a:xfrm>
            <a:custGeom>
              <a:avLst/>
              <a:gdLst>
                <a:gd name="T0" fmla="*/ 55 w 118"/>
                <a:gd name="T1" fmla="*/ 122 h 215"/>
                <a:gd name="T2" fmla="*/ 26 w 118"/>
                <a:gd name="T3" fmla="*/ 215 h 215"/>
                <a:gd name="T4" fmla="*/ 75 w 118"/>
                <a:gd name="T5" fmla="*/ 215 h 215"/>
                <a:gd name="T6" fmla="*/ 118 w 118"/>
                <a:gd name="T7" fmla="*/ 122 h 215"/>
                <a:gd name="T8" fmla="*/ 118 w 118"/>
                <a:gd name="T9" fmla="*/ 0 h 215"/>
                <a:gd name="T10" fmla="*/ 0 w 118"/>
                <a:gd name="T11" fmla="*/ 0 h 215"/>
                <a:gd name="T12" fmla="*/ 0 w 118"/>
                <a:gd name="T13" fmla="*/ 122 h 215"/>
                <a:gd name="T14" fmla="*/ 55 w 118"/>
                <a:gd name="T15" fmla="*/ 12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215">
                  <a:moveTo>
                    <a:pt x="55" y="122"/>
                  </a:moveTo>
                  <a:lnTo>
                    <a:pt x="26" y="215"/>
                  </a:lnTo>
                  <a:lnTo>
                    <a:pt x="75" y="215"/>
                  </a:lnTo>
                  <a:lnTo>
                    <a:pt x="118" y="122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55" y="122"/>
                  </a:lnTo>
                  <a:close/>
                </a:path>
              </a:pathLst>
            </a:custGeom>
            <a:solidFill>
              <a:srgbClr val="BBB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</p:grpSp>
    </p:spTree>
    <p:extLst>
      <p:ext uri="{BB962C8B-B14F-4D97-AF65-F5344CB8AC3E}">
        <p14:creationId xmlns:p14="http://schemas.microsoft.com/office/powerpoint/2010/main" val="1874464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94BE8AE-A5AA-4559-BACB-A9911FEBA457}"/>
              </a:ext>
            </a:extLst>
          </p:cNvPr>
          <p:cNvGrpSpPr/>
          <p:nvPr userDrawn="1"/>
        </p:nvGrpSpPr>
        <p:grpSpPr>
          <a:xfrm>
            <a:off x="0" y="0"/>
            <a:ext cx="4661645" cy="6858000"/>
            <a:chOff x="0" y="0"/>
            <a:chExt cx="4661645" cy="6858000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2E1D0FDF-9049-47D8-9194-96B3F15FF7FD}"/>
                </a:ext>
              </a:extLst>
            </p:cNvPr>
            <p:cNvSpPr/>
            <p:nvPr userDrawn="1"/>
          </p:nvSpPr>
          <p:spPr>
            <a:xfrm>
              <a:off x="1718420" y="3722556"/>
              <a:ext cx="2943225" cy="2575560"/>
            </a:xfrm>
            <a:custGeom>
              <a:avLst/>
              <a:gdLst/>
              <a:ahLst/>
              <a:cxnLst/>
              <a:rect l="l" t="t" r="r" b="b"/>
              <a:pathLst>
                <a:path w="2943225" h="2575560">
                  <a:moveTo>
                    <a:pt x="2942793" y="0"/>
                  </a:moveTo>
                  <a:lnTo>
                    <a:pt x="0" y="0"/>
                  </a:lnTo>
                  <a:lnTo>
                    <a:pt x="1472806" y="2574950"/>
                  </a:lnTo>
                  <a:lnTo>
                    <a:pt x="2942793" y="0"/>
                  </a:lnTo>
                  <a:close/>
                </a:path>
              </a:pathLst>
            </a:custGeom>
            <a:solidFill>
              <a:srgbClr val="2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5">
              <a:extLst>
                <a:ext uri="{FF2B5EF4-FFF2-40B4-BE49-F238E27FC236}">
                  <a16:creationId xmlns:a16="http://schemas.microsoft.com/office/drawing/2014/main" id="{74F554A1-0D70-40F8-8B8C-D3ADC7605CE0}"/>
                </a:ext>
              </a:extLst>
            </p:cNvPr>
            <p:cNvGrpSpPr/>
            <p:nvPr userDrawn="1"/>
          </p:nvGrpSpPr>
          <p:grpSpPr>
            <a:xfrm>
              <a:off x="0" y="0"/>
              <a:ext cx="4661535" cy="6858000"/>
              <a:chOff x="0" y="0"/>
              <a:chExt cx="4661535" cy="6858000"/>
            </a:xfrm>
          </p:grpSpPr>
          <p:sp>
            <p:nvSpPr>
              <p:cNvPr id="15" name="object 6">
                <a:extLst>
                  <a:ext uri="{FF2B5EF4-FFF2-40B4-BE49-F238E27FC236}">
                    <a16:creationId xmlns:a16="http://schemas.microsoft.com/office/drawing/2014/main" id="{E89932C9-C7BB-4BDF-8E0D-F06CBF5D11F8}"/>
                  </a:ext>
                </a:extLst>
              </p:cNvPr>
              <p:cNvSpPr/>
              <p:nvPr/>
            </p:nvSpPr>
            <p:spPr>
              <a:xfrm>
                <a:off x="0" y="6297514"/>
                <a:ext cx="567055" cy="560705"/>
              </a:xfrm>
              <a:custGeom>
                <a:avLst/>
                <a:gdLst/>
                <a:ahLst/>
                <a:cxnLst/>
                <a:rect l="l" t="t" r="r" b="b"/>
                <a:pathLst>
                  <a:path w="567055" h="560704">
                    <a:moveTo>
                      <a:pt x="246659" y="0"/>
                    </a:moveTo>
                    <a:lnTo>
                      <a:pt x="0" y="431711"/>
                    </a:lnTo>
                    <a:lnTo>
                      <a:pt x="0" y="560489"/>
                    </a:lnTo>
                    <a:lnTo>
                      <a:pt x="566915" y="560489"/>
                    </a:lnTo>
                    <a:lnTo>
                      <a:pt x="246659" y="0"/>
                    </a:lnTo>
                    <a:close/>
                  </a:path>
                </a:pathLst>
              </a:custGeom>
              <a:solidFill>
                <a:srgbClr val="F2672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7">
                <a:extLst>
                  <a:ext uri="{FF2B5EF4-FFF2-40B4-BE49-F238E27FC236}">
                    <a16:creationId xmlns:a16="http://schemas.microsoft.com/office/drawing/2014/main" id="{6AEBCFA1-8A52-4911-8D6C-AA5530BF79B6}"/>
                  </a:ext>
                </a:extLst>
              </p:cNvPr>
              <p:cNvSpPr/>
              <p:nvPr/>
            </p:nvSpPr>
            <p:spPr>
              <a:xfrm>
                <a:off x="246659" y="6297507"/>
                <a:ext cx="2945130" cy="560705"/>
              </a:xfrm>
              <a:custGeom>
                <a:avLst/>
                <a:gdLst/>
                <a:ahLst/>
                <a:cxnLst/>
                <a:rect l="l" t="t" r="r" b="b"/>
                <a:pathLst>
                  <a:path w="2945130" h="560704">
                    <a:moveTo>
                      <a:pt x="2944558" y="0"/>
                    </a:moveTo>
                    <a:lnTo>
                      <a:pt x="0" y="0"/>
                    </a:lnTo>
                    <a:lnTo>
                      <a:pt x="320268" y="560489"/>
                    </a:lnTo>
                    <a:lnTo>
                      <a:pt x="2624023" y="560489"/>
                    </a:lnTo>
                    <a:lnTo>
                      <a:pt x="2944558" y="0"/>
                    </a:lnTo>
                    <a:close/>
                  </a:path>
                </a:pathLst>
              </a:custGeom>
              <a:solidFill>
                <a:srgbClr val="8EC03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8">
                <a:extLst>
                  <a:ext uri="{FF2B5EF4-FFF2-40B4-BE49-F238E27FC236}">
                    <a16:creationId xmlns:a16="http://schemas.microsoft.com/office/drawing/2014/main" id="{33ABF9EB-71CD-421F-A21B-91E457C478D4}"/>
                  </a:ext>
                </a:extLst>
              </p:cNvPr>
              <p:cNvSpPr/>
              <p:nvPr/>
            </p:nvSpPr>
            <p:spPr>
              <a:xfrm>
                <a:off x="246664" y="3722561"/>
                <a:ext cx="2945130" cy="2575560"/>
              </a:xfrm>
              <a:custGeom>
                <a:avLst/>
                <a:gdLst/>
                <a:ahLst/>
                <a:cxnLst/>
                <a:rect l="l" t="t" r="r" b="b"/>
                <a:pathLst>
                  <a:path w="2945130" h="2575560">
                    <a:moveTo>
                      <a:pt x="1471752" y="0"/>
                    </a:moveTo>
                    <a:lnTo>
                      <a:pt x="0" y="2574950"/>
                    </a:lnTo>
                    <a:lnTo>
                      <a:pt x="2944558" y="2574950"/>
                    </a:lnTo>
                    <a:lnTo>
                      <a:pt x="1471752" y="0"/>
                    </a:lnTo>
                    <a:close/>
                  </a:path>
                </a:pathLst>
              </a:custGeom>
              <a:solidFill>
                <a:srgbClr val="23945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9">
                <a:extLst>
                  <a:ext uri="{FF2B5EF4-FFF2-40B4-BE49-F238E27FC236}">
                    <a16:creationId xmlns:a16="http://schemas.microsoft.com/office/drawing/2014/main" id="{B08F23FE-91DC-457E-BCE4-FCDA06A25CC2}"/>
                  </a:ext>
                </a:extLst>
              </p:cNvPr>
              <p:cNvSpPr/>
              <p:nvPr/>
            </p:nvSpPr>
            <p:spPr>
              <a:xfrm>
                <a:off x="1718420" y="1147136"/>
                <a:ext cx="2943225" cy="2575560"/>
              </a:xfrm>
              <a:custGeom>
                <a:avLst/>
                <a:gdLst/>
                <a:ahLst/>
                <a:cxnLst/>
                <a:rect l="l" t="t" r="r" b="b"/>
                <a:pathLst>
                  <a:path w="2943225" h="2575560">
                    <a:moveTo>
                      <a:pt x="1481836" y="0"/>
                    </a:moveTo>
                    <a:lnTo>
                      <a:pt x="0" y="2575420"/>
                    </a:lnTo>
                    <a:lnTo>
                      <a:pt x="2942793" y="2575420"/>
                    </a:lnTo>
                    <a:lnTo>
                      <a:pt x="1481836" y="0"/>
                    </a:lnTo>
                    <a:close/>
                  </a:path>
                </a:pathLst>
              </a:custGeom>
              <a:solidFill>
                <a:srgbClr val="0885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0">
                <a:extLst>
                  <a:ext uri="{FF2B5EF4-FFF2-40B4-BE49-F238E27FC236}">
                    <a16:creationId xmlns:a16="http://schemas.microsoft.com/office/drawing/2014/main" id="{7EDB3ABC-6341-412D-8A7F-A572A207B3F2}"/>
                  </a:ext>
                </a:extLst>
              </p:cNvPr>
              <p:cNvSpPr/>
              <p:nvPr/>
            </p:nvSpPr>
            <p:spPr>
              <a:xfrm>
                <a:off x="0" y="0"/>
                <a:ext cx="902335" cy="1147445"/>
              </a:xfrm>
              <a:custGeom>
                <a:avLst/>
                <a:gdLst/>
                <a:ahLst/>
                <a:cxnLst/>
                <a:rect l="l" t="t" r="r" b="b"/>
                <a:pathLst>
                  <a:path w="902335" h="1147445">
                    <a:moveTo>
                      <a:pt x="902258" y="0"/>
                    </a:moveTo>
                    <a:lnTo>
                      <a:pt x="0" y="0"/>
                    </a:lnTo>
                    <a:lnTo>
                      <a:pt x="0" y="715479"/>
                    </a:lnTo>
                    <a:lnTo>
                      <a:pt x="246672" y="1147140"/>
                    </a:lnTo>
                    <a:lnTo>
                      <a:pt x="902258" y="0"/>
                    </a:lnTo>
                    <a:close/>
                  </a:path>
                </a:pathLst>
              </a:custGeom>
              <a:solidFill>
                <a:srgbClr val="B5D45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1">
                <a:extLst>
                  <a:ext uri="{FF2B5EF4-FFF2-40B4-BE49-F238E27FC236}">
                    <a16:creationId xmlns:a16="http://schemas.microsoft.com/office/drawing/2014/main" id="{55EA9D96-263C-41D8-94F5-5FE70411F2E7}"/>
                  </a:ext>
                </a:extLst>
              </p:cNvPr>
              <p:cNvSpPr/>
              <p:nvPr/>
            </p:nvSpPr>
            <p:spPr>
              <a:xfrm>
                <a:off x="246675" y="0"/>
                <a:ext cx="2954020" cy="1147445"/>
              </a:xfrm>
              <a:custGeom>
                <a:avLst/>
                <a:gdLst/>
                <a:ahLst/>
                <a:cxnLst/>
                <a:rect l="l" t="t" r="r" b="b"/>
                <a:pathLst>
                  <a:path w="2954020" h="1147445">
                    <a:moveTo>
                      <a:pt x="2293429" y="0"/>
                    </a:moveTo>
                    <a:lnTo>
                      <a:pt x="655586" y="0"/>
                    </a:lnTo>
                    <a:lnTo>
                      <a:pt x="0" y="1147140"/>
                    </a:lnTo>
                    <a:lnTo>
                      <a:pt x="2953575" y="1147140"/>
                    </a:lnTo>
                    <a:lnTo>
                      <a:pt x="2293429" y="0"/>
                    </a:lnTo>
                    <a:close/>
                  </a:path>
                </a:pathLst>
              </a:custGeom>
              <a:solidFill>
                <a:srgbClr val="8EC03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id="{B046208C-5B98-48AC-B33C-912A2EDD2733}"/>
                  </a:ext>
                </a:extLst>
              </p:cNvPr>
              <p:cNvSpPr/>
              <p:nvPr/>
            </p:nvSpPr>
            <p:spPr>
              <a:xfrm>
                <a:off x="826104" y="2161090"/>
                <a:ext cx="1791335" cy="1562100"/>
              </a:xfrm>
              <a:custGeom>
                <a:avLst/>
                <a:gdLst/>
                <a:ahLst/>
                <a:cxnLst/>
                <a:rect l="l" t="t" r="r" b="b"/>
                <a:pathLst>
                  <a:path w="1791335" h="1562100">
                    <a:moveTo>
                      <a:pt x="1790750" y="0"/>
                    </a:moveTo>
                    <a:lnTo>
                      <a:pt x="0" y="0"/>
                    </a:lnTo>
                    <a:lnTo>
                      <a:pt x="892314" y="1561477"/>
                    </a:lnTo>
                    <a:lnTo>
                      <a:pt x="1790750" y="0"/>
                    </a:lnTo>
                    <a:close/>
                  </a:path>
                </a:pathLst>
              </a:custGeom>
              <a:solidFill>
                <a:srgbClr val="158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3">
                <a:extLst>
                  <a:ext uri="{FF2B5EF4-FFF2-40B4-BE49-F238E27FC236}">
                    <a16:creationId xmlns:a16="http://schemas.microsoft.com/office/drawing/2014/main" id="{34B7C0DB-A586-43CA-A128-EE1BD0B6BFED}"/>
                  </a:ext>
                </a:extLst>
              </p:cNvPr>
              <p:cNvSpPr/>
              <p:nvPr/>
            </p:nvSpPr>
            <p:spPr>
              <a:xfrm>
                <a:off x="246672" y="1147140"/>
                <a:ext cx="2954020" cy="2575560"/>
              </a:xfrm>
              <a:custGeom>
                <a:avLst/>
                <a:gdLst/>
                <a:ahLst/>
                <a:cxnLst/>
                <a:rect l="l" t="t" r="r" b="b"/>
                <a:pathLst>
                  <a:path w="2954020" h="2575560">
                    <a:moveTo>
                      <a:pt x="2953575" y="0"/>
                    </a:moveTo>
                    <a:lnTo>
                      <a:pt x="0" y="0"/>
                    </a:lnTo>
                    <a:lnTo>
                      <a:pt x="1471752" y="2575420"/>
                    </a:lnTo>
                    <a:lnTo>
                      <a:pt x="2953575" y="0"/>
                    </a:lnTo>
                    <a:close/>
                  </a:path>
                </a:pathLst>
              </a:custGeom>
              <a:solidFill>
                <a:srgbClr val="2A995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14">
                <a:extLst>
                  <a:ext uri="{FF2B5EF4-FFF2-40B4-BE49-F238E27FC236}">
                    <a16:creationId xmlns:a16="http://schemas.microsoft.com/office/drawing/2014/main" id="{C49627EE-5F4D-4008-B67D-B7665CEA072E}"/>
                  </a:ext>
                </a:extLst>
              </p:cNvPr>
              <p:cNvSpPr/>
              <p:nvPr/>
            </p:nvSpPr>
            <p:spPr>
              <a:xfrm>
                <a:off x="826122" y="1147146"/>
                <a:ext cx="1791335" cy="1014094"/>
              </a:xfrm>
              <a:custGeom>
                <a:avLst/>
                <a:gdLst/>
                <a:ahLst/>
                <a:cxnLst/>
                <a:rect l="l" t="t" r="r" b="b"/>
                <a:pathLst>
                  <a:path w="1791335" h="1014094">
                    <a:moveTo>
                      <a:pt x="1215618" y="0"/>
                    </a:moveTo>
                    <a:lnTo>
                      <a:pt x="589749" y="0"/>
                    </a:lnTo>
                    <a:lnTo>
                      <a:pt x="0" y="1013942"/>
                    </a:lnTo>
                    <a:lnTo>
                      <a:pt x="1790738" y="1013942"/>
                    </a:lnTo>
                    <a:lnTo>
                      <a:pt x="1215618" y="0"/>
                    </a:lnTo>
                    <a:close/>
                  </a:path>
                </a:pathLst>
              </a:custGeom>
              <a:solidFill>
                <a:srgbClr val="0D85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5">
                <a:extLst>
                  <a:ext uri="{FF2B5EF4-FFF2-40B4-BE49-F238E27FC236}">
                    <a16:creationId xmlns:a16="http://schemas.microsoft.com/office/drawing/2014/main" id="{C886230B-DFC6-4EA7-8CED-E77F974C23C7}"/>
                  </a:ext>
                </a:extLst>
              </p:cNvPr>
              <p:cNvSpPr/>
              <p:nvPr/>
            </p:nvSpPr>
            <p:spPr>
              <a:xfrm>
                <a:off x="246635" y="1147146"/>
                <a:ext cx="1169670" cy="1014094"/>
              </a:xfrm>
              <a:custGeom>
                <a:avLst/>
                <a:gdLst/>
                <a:ahLst/>
                <a:cxnLst/>
                <a:rect l="l" t="t" r="r" b="b"/>
                <a:pathLst>
                  <a:path w="1169670" h="1014094">
                    <a:moveTo>
                      <a:pt x="1169225" y="0"/>
                    </a:moveTo>
                    <a:lnTo>
                      <a:pt x="0" y="0"/>
                    </a:lnTo>
                    <a:lnTo>
                      <a:pt x="579488" y="1013942"/>
                    </a:lnTo>
                    <a:lnTo>
                      <a:pt x="1169225" y="0"/>
                    </a:lnTo>
                    <a:close/>
                  </a:path>
                </a:pathLst>
              </a:custGeom>
              <a:solidFill>
                <a:srgbClr val="0C874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6">
                <a:extLst>
                  <a:ext uri="{FF2B5EF4-FFF2-40B4-BE49-F238E27FC236}">
                    <a16:creationId xmlns:a16="http://schemas.microsoft.com/office/drawing/2014/main" id="{E5D37C65-3CCA-42A2-8B65-A8DCA9FDDA94}"/>
                  </a:ext>
                </a:extLst>
              </p:cNvPr>
              <p:cNvSpPr/>
              <p:nvPr/>
            </p:nvSpPr>
            <p:spPr>
              <a:xfrm>
                <a:off x="0" y="599503"/>
                <a:ext cx="560070" cy="548005"/>
              </a:xfrm>
              <a:custGeom>
                <a:avLst/>
                <a:gdLst/>
                <a:ahLst/>
                <a:cxnLst/>
                <a:rect l="l" t="t" r="r" b="b"/>
                <a:pathLst>
                  <a:path w="560070" h="548005">
                    <a:moveTo>
                      <a:pt x="559638" y="0"/>
                    </a:moveTo>
                    <a:lnTo>
                      <a:pt x="0" y="0"/>
                    </a:lnTo>
                    <a:lnTo>
                      <a:pt x="0" y="116205"/>
                    </a:lnTo>
                    <a:lnTo>
                      <a:pt x="246634" y="547649"/>
                    </a:lnTo>
                    <a:lnTo>
                      <a:pt x="559638" y="0"/>
                    </a:lnTo>
                    <a:close/>
                  </a:path>
                </a:pathLst>
              </a:custGeom>
              <a:solidFill>
                <a:srgbClr val="9EC7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7">
                <a:extLst>
                  <a:ext uri="{FF2B5EF4-FFF2-40B4-BE49-F238E27FC236}">
                    <a16:creationId xmlns:a16="http://schemas.microsoft.com/office/drawing/2014/main" id="{B3C3771A-9B2E-4F9E-89A3-6837A0DACF82}"/>
                  </a:ext>
                </a:extLst>
              </p:cNvPr>
              <p:cNvSpPr/>
              <p:nvPr/>
            </p:nvSpPr>
            <p:spPr>
              <a:xfrm>
                <a:off x="246639" y="599507"/>
                <a:ext cx="1482725" cy="548005"/>
              </a:xfrm>
              <a:custGeom>
                <a:avLst/>
                <a:gdLst/>
                <a:ahLst/>
                <a:cxnLst/>
                <a:rect l="l" t="t" r="r" b="b"/>
                <a:pathLst>
                  <a:path w="1482725" h="548005">
                    <a:moveTo>
                      <a:pt x="1482140" y="0"/>
                    </a:moveTo>
                    <a:lnTo>
                      <a:pt x="313004" y="0"/>
                    </a:lnTo>
                    <a:lnTo>
                      <a:pt x="0" y="547636"/>
                    </a:lnTo>
                    <a:lnTo>
                      <a:pt x="1169225" y="547636"/>
                    </a:lnTo>
                    <a:lnTo>
                      <a:pt x="1482140" y="0"/>
                    </a:lnTo>
                    <a:close/>
                  </a:path>
                </a:pathLst>
              </a:custGeom>
              <a:solidFill>
                <a:srgbClr val="9FC6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8">
                <a:extLst>
                  <a:ext uri="{FF2B5EF4-FFF2-40B4-BE49-F238E27FC236}">
                    <a16:creationId xmlns:a16="http://schemas.microsoft.com/office/drawing/2014/main" id="{3933D0BA-62FC-4164-A4F3-90CE1B746CEC}"/>
                  </a:ext>
                </a:extLst>
              </p:cNvPr>
              <p:cNvSpPr/>
              <p:nvPr/>
            </p:nvSpPr>
            <p:spPr>
              <a:xfrm>
                <a:off x="1718419" y="3722558"/>
                <a:ext cx="1795145" cy="1562735"/>
              </a:xfrm>
              <a:custGeom>
                <a:avLst/>
                <a:gdLst/>
                <a:ahLst/>
                <a:cxnLst/>
                <a:rect l="l" t="t" r="r" b="b"/>
                <a:pathLst>
                  <a:path w="1795145" h="1562735">
                    <a:moveTo>
                      <a:pt x="1794890" y="0"/>
                    </a:moveTo>
                    <a:lnTo>
                      <a:pt x="0" y="0"/>
                    </a:lnTo>
                    <a:lnTo>
                      <a:pt x="893521" y="1562227"/>
                    </a:lnTo>
                    <a:lnTo>
                      <a:pt x="1794890" y="0"/>
                    </a:lnTo>
                    <a:close/>
                  </a:path>
                </a:pathLst>
              </a:custGeom>
              <a:solidFill>
                <a:srgbClr val="0D85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9">
                <a:extLst>
                  <a:ext uri="{FF2B5EF4-FFF2-40B4-BE49-F238E27FC236}">
                    <a16:creationId xmlns:a16="http://schemas.microsoft.com/office/drawing/2014/main" id="{54E0D4D5-9EBA-4748-A0F4-C9BBBF30C7A0}"/>
                  </a:ext>
                </a:extLst>
              </p:cNvPr>
              <p:cNvSpPr/>
              <p:nvPr/>
            </p:nvSpPr>
            <p:spPr>
              <a:xfrm>
                <a:off x="0" y="6297522"/>
                <a:ext cx="560070" cy="548640"/>
              </a:xfrm>
              <a:custGeom>
                <a:avLst/>
                <a:gdLst/>
                <a:ahLst/>
                <a:cxnLst/>
                <a:rect l="l" t="t" r="r" b="b"/>
                <a:pathLst>
                  <a:path w="560070" h="548640">
                    <a:moveTo>
                      <a:pt x="246672" y="0"/>
                    </a:moveTo>
                    <a:lnTo>
                      <a:pt x="0" y="431749"/>
                    </a:lnTo>
                    <a:lnTo>
                      <a:pt x="0" y="548220"/>
                    </a:lnTo>
                    <a:lnTo>
                      <a:pt x="559917" y="548220"/>
                    </a:lnTo>
                    <a:lnTo>
                      <a:pt x="246672" y="0"/>
                    </a:lnTo>
                    <a:close/>
                  </a:path>
                </a:pathLst>
              </a:custGeom>
              <a:solidFill>
                <a:srgbClr val="2A995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0">
                <a:extLst>
                  <a:ext uri="{FF2B5EF4-FFF2-40B4-BE49-F238E27FC236}">
                    <a16:creationId xmlns:a16="http://schemas.microsoft.com/office/drawing/2014/main" id="{99F4430A-2C95-4930-ACE1-960736DF3779}"/>
                  </a:ext>
                </a:extLst>
              </p:cNvPr>
              <p:cNvSpPr/>
              <p:nvPr/>
            </p:nvSpPr>
            <p:spPr>
              <a:xfrm>
                <a:off x="246659" y="6297507"/>
                <a:ext cx="1482090" cy="548640"/>
              </a:xfrm>
              <a:custGeom>
                <a:avLst/>
                <a:gdLst/>
                <a:ahLst/>
                <a:cxnLst/>
                <a:rect l="l" t="t" r="r" b="b"/>
                <a:pathLst>
                  <a:path w="1482089" h="548640">
                    <a:moveTo>
                      <a:pt x="1168857" y="0"/>
                    </a:moveTo>
                    <a:lnTo>
                      <a:pt x="0" y="0"/>
                    </a:lnTo>
                    <a:lnTo>
                      <a:pt x="313270" y="548246"/>
                    </a:lnTo>
                    <a:lnTo>
                      <a:pt x="1482051" y="548246"/>
                    </a:lnTo>
                    <a:lnTo>
                      <a:pt x="1168857" y="0"/>
                    </a:lnTo>
                    <a:close/>
                  </a:path>
                </a:pathLst>
              </a:custGeom>
              <a:solidFill>
                <a:srgbClr val="0C874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1">
                <a:extLst>
                  <a:ext uri="{FF2B5EF4-FFF2-40B4-BE49-F238E27FC236}">
                    <a16:creationId xmlns:a16="http://schemas.microsoft.com/office/drawing/2014/main" id="{EB96E2BE-0023-4092-A9DF-4498BDC70DC2}"/>
                  </a:ext>
                </a:extLst>
              </p:cNvPr>
              <p:cNvSpPr/>
              <p:nvPr/>
            </p:nvSpPr>
            <p:spPr>
              <a:xfrm>
                <a:off x="1415514" y="6297518"/>
                <a:ext cx="626745" cy="548640"/>
              </a:xfrm>
              <a:custGeom>
                <a:avLst/>
                <a:gdLst/>
                <a:ahLst/>
                <a:cxnLst/>
                <a:rect l="l" t="t" r="r" b="b"/>
                <a:pathLst>
                  <a:path w="626744" h="548640">
                    <a:moveTo>
                      <a:pt x="626440" y="0"/>
                    </a:moveTo>
                    <a:lnTo>
                      <a:pt x="0" y="0"/>
                    </a:lnTo>
                    <a:lnTo>
                      <a:pt x="313207" y="548233"/>
                    </a:lnTo>
                    <a:lnTo>
                      <a:pt x="626440" y="0"/>
                    </a:lnTo>
                    <a:close/>
                  </a:path>
                </a:pathLst>
              </a:custGeom>
              <a:solidFill>
                <a:srgbClr val="2A995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2">
                <a:extLst>
                  <a:ext uri="{FF2B5EF4-FFF2-40B4-BE49-F238E27FC236}">
                    <a16:creationId xmlns:a16="http://schemas.microsoft.com/office/drawing/2014/main" id="{1CDE867E-2438-4A84-92B2-431AE29CF486}"/>
                  </a:ext>
                </a:extLst>
              </p:cNvPr>
              <p:cNvSpPr/>
              <p:nvPr/>
            </p:nvSpPr>
            <p:spPr>
              <a:xfrm>
                <a:off x="246663" y="5284784"/>
                <a:ext cx="1169035" cy="1012825"/>
              </a:xfrm>
              <a:custGeom>
                <a:avLst/>
                <a:gdLst/>
                <a:ahLst/>
                <a:cxnLst/>
                <a:rect l="l" t="t" r="r" b="b"/>
                <a:pathLst>
                  <a:path w="1169035" h="1012825">
                    <a:moveTo>
                      <a:pt x="579374" y="0"/>
                    </a:moveTo>
                    <a:lnTo>
                      <a:pt x="0" y="1012723"/>
                    </a:lnTo>
                    <a:lnTo>
                      <a:pt x="1168844" y="1012723"/>
                    </a:lnTo>
                    <a:lnTo>
                      <a:pt x="579374" y="0"/>
                    </a:lnTo>
                    <a:close/>
                  </a:path>
                </a:pathLst>
              </a:custGeom>
              <a:solidFill>
                <a:srgbClr val="158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3">
                <a:extLst>
                  <a:ext uri="{FF2B5EF4-FFF2-40B4-BE49-F238E27FC236}">
                    <a16:creationId xmlns:a16="http://schemas.microsoft.com/office/drawing/2014/main" id="{B5513D82-39E9-470F-B3A3-3BBAC42A04A1}"/>
                  </a:ext>
                </a:extLst>
              </p:cNvPr>
              <p:cNvSpPr/>
              <p:nvPr/>
            </p:nvSpPr>
            <p:spPr>
              <a:xfrm>
                <a:off x="826037" y="5284784"/>
                <a:ext cx="1786255" cy="1012825"/>
              </a:xfrm>
              <a:custGeom>
                <a:avLst/>
                <a:gdLst/>
                <a:ahLst/>
                <a:cxnLst/>
                <a:rect l="l" t="t" r="r" b="b"/>
                <a:pathLst>
                  <a:path w="1786255" h="1012825">
                    <a:moveTo>
                      <a:pt x="1785899" y="0"/>
                    </a:moveTo>
                    <a:lnTo>
                      <a:pt x="0" y="0"/>
                    </a:lnTo>
                    <a:lnTo>
                      <a:pt x="589470" y="1012723"/>
                    </a:lnTo>
                    <a:lnTo>
                      <a:pt x="1215936" y="1012723"/>
                    </a:lnTo>
                    <a:lnTo>
                      <a:pt x="1785899" y="0"/>
                    </a:lnTo>
                    <a:close/>
                  </a:path>
                </a:pathLst>
              </a:custGeom>
              <a:solidFill>
                <a:srgbClr val="0D85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4">
                <a:extLst>
                  <a:ext uri="{FF2B5EF4-FFF2-40B4-BE49-F238E27FC236}">
                    <a16:creationId xmlns:a16="http://schemas.microsoft.com/office/drawing/2014/main" id="{5893D061-D887-4E90-8D58-79574B8B772D}"/>
                  </a:ext>
                </a:extLst>
              </p:cNvPr>
              <p:cNvSpPr/>
              <p:nvPr/>
            </p:nvSpPr>
            <p:spPr>
              <a:xfrm>
                <a:off x="826033" y="3722560"/>
                <a:ext cx="1786255" cy="1562735"/>
              </a:xfrm>
              <a:custGeom>
                <a:avLst/>
                <a:gdLst/>
                <a:ahLst/>
                <a:cxnLst/>
                <a:rect l="l" t="t" r="r" b="b"/>
                <a:pathLst>
                  <a:path w="1786255" h="1562735">
                    <a:moveTo>
                      <a:pt x="892390" y="0"/>
                    </a:moveTo>
                    <a:lnTo>
                      <a:pt x="0" y="1562227"/>
                    </a:lnTo>
                    <a:lnTo>
                      <a:pt x="1785912" y="1562227"/>
                    </a:lnTo>
                    <a:lnTo>
                      <a:pt x="892390" y="0"/>
                    </a:lnTo>
                    <a:close/>
                  </a:path>
                </a:pathLst>
              </a:custGeom>
              <a:solidFill>
                <a:srgbClr val="23945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5">
                <a:extLst>
                  <a:ext uri="{FF2B5EF4-FFF2-40B4-BE49-F238E27FC236}">
                    <a16:creationId xmlns:a16="http://schemas.microsoft.com/office/drawing/2014/main" id="{083AF4B0-1630-4C03-A1C3-319152660B0A}"/>
                  </a:ext>
                </a:extLst>
              </p:cNvPr>
              <p:cNvSpPr/>
              <p:nvPr/>
            </p:nvSpPr>
            <p:spPr>
              <a:xfrm>
                <a:off x="1718424" y="2161082"/>
                <a:ext cx="1795145" cy="1562100"/>
              </a:xfrm>
              <a:custGeom>
                <a:avLst/>
                <a:gdLst/>
                <a:ahLst/>
                <a:cxnLst/>
                <a:rect l="l" t="t" r="r" b="b"/>
                <a:pathLst>
                  <a:path w="1795145" h="1562100">
                    <a:moveTo>
                      <a:pt x="898423" y="0"/>
                    </a:moveTo>
                    <a:lnTo>
                      <a:pt x="0" y="1561477"/>
                    </a:lnTo>
                    <a:lnTo>
                      <a:pt x="1794814" y="1561477"/>
                    </a:lnTo>
                    <a:lnTo>
                      <a:pt x="898423" y="0"/>
                    </a:lnTo>
                    <a:close/>
                  </a:path>
                </a:pathLst>
              </a:custGeom>
              <a:solidFill>
                <a:srgbClr val="1E92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6">
                <a:extLst>
                  <a:ext uri="{FF2B5EF4-FFF2-40B4-BE49-F238E27FC236}">
                    <a16:creationId xmlns:a16="http://schemas.microsoft.com/office/drawing/2014/main" id="{AE627FCA-E68C-44A2-A552-66B68149BECB}"/>
                  </a:ext>
                </a:extLst>
              </p:cNvPr>
              <p:cNvSpPr/>
              <p:nvPr/>
            </p:nvSpPr>
            <p:spPr>
              <a:xfrm>
                <a:off x="0" y="3722556"/>
                <a:ext cx="1718945" cy="1562735"/>
              </a:xfrm>
              <a:custGeom>
                <a:avLst/>
                <a:gdLst/>
                <a:ahLst/>
                <a:cxnLst/>
                <a:rect l="l" t="t" r="r" b="b"/>
                <a:pathLst>
                  <a:path w="1718945" h="1562735">
                    <a:moveTo>
                      <a:pt x="1718424" y="0"/>
                    </a:moveTo>
                    <a:lnTo>
                      <a:pt x="0" y="0"/>
                    </a:lnTo>
                    <a:lnTo>
                      <a:pt x="0" y="116078"/>
                    </a:lnTo>
                    <a:lnTo>
                      <a:pt x="825614" y="1562227"/>
                    </a:lnTo>
                    <a:lnTo>
                      <a:pt x="1718424" y="0"/>
                    </a:lnTo>
                    <a:close/>
                  </a:path>
                </a:pathLst>
              </a:custGeom>
              <a:solidFill>
                <a:srgbClr val="0C874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27">
                <a:extLst>
                  <a:ext uri="{FF2B5EF4-FFF2-40B4-BE49-F238E27FC236}">
                    <a16:creationId xmlns:a16="http://schemas.microsoft.com/office/drawing/2014/main" id="{BF655CEE-B4F7-4C16-BDC2-2868EBF6393D}"/>
                  </a:ext>
                </a:extLst>
              </p:cNvPr>
              <p:cNvSpPr/>
              <p:nvPr/>
            </p:nvSpPr>
            <p:spPr>
              <a:xfrm>
                <a:off x="0" y="2161098"/>
                <a:ext cx="1718945" cy="1561465"/>
              </a:xfrm>
              <a:custGeom>
                <a:avLst/>
                <a:gdLst/>
                <a:ahLst/>
                <a:cxnLst/>
                <a:rect l="l" t="t" r="r" b="b"/>
                <a:pathLst>
                  <a:path w="1718945" h="1561464">
                    <a:moveTo>
                      <a:pt x="826122" y="0"/>
                    </a:moveTo>
                    <a:lnTo>
                      <a:pt x="0" y="1445501"/>
                    </a:lnTo>
                    <a:lnTo>
                      <a:pt x="0" y="1561452"/>
                    </a:lnTo>
                    <a:lnTo>
                      <a:pt x="1718424" y="1561452"/>
                    </a:lnTo>
                    <a:lnTo>
                      <a:pt x="826122" y="0"/>
                    </a:lnTo>
                    <a:close/>
                  </a:path>
                </a:pathLst>
              </a:custGeom>
              <a:solidFill>
                <a:srgbClr val="158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28">
                <a:extLst>
                  <a:ext uri="{FF2B5EF4-FFF2-40B4-BE49-F238E27FC236}">
                    <a16:creationId xmlns:a16="http://schemas.microsoft.com/office/drawing/2014/main" id="{E9B5D1D5-8C9F-4EBB-8D9E-BC1689F5FCD0}"/>
                  </a:ext>
                </a:extLst>
              </p:cNvPr>
              <p:cNvSpPr/>
              <p:nvPr/>
            </p:nvSpPr>
            <p:spPr>
              <a:xfrm>
                <a:off x="0" y="3838637"/>
                <a:ext cx="826135" cy="1446530"/>
              </a:xfrm>
              <a:custGeom>
                <a:avLst/>
                <a:gdLst/>
                <a:ahLst/>
                <a:cxnLst/>
                <a:rect l="l" t="t" r="r" b="b"/>
                <a:pathLst>
                  <a:path w="826135" h="1446529">
                    <a:moveTo>
                      <a:pt x="0" y="0"/>
                    </a:moveTo>
                    <a:lnTo>
                      <a:pt x="0" y="1446148"/>
                    </a:lnTo>
                    <a:lnTo>
                      <a:pt x="825614" y="1446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D45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29">
                <a:extLst>
                  <a:ext uri="{FF2B5EF4-FFF2-40B4-BE49-F238E27FC236}">
                    <a16:creationId xmlns:a16="http://schemas.microsoft.com/office/drawing/2014/main" id="{65AD3B7A-71FB-4ECD-A355-954D5E0DC443}"/>
                  </a:ext>
                </a:extLst>
              </p:cNvPr>
              <p:cNvSpPr/>
              <p:nvPr/>
            </p:nvSpPr>
            <p:spPr>
              <a:xfrm>
                <a:off x="0" y="2161092"/>
                <a:ext cx="826135" cy="1445895"/>
              </a:xfrm>
              <a:custGeom>
                <a:avLst/>
                <a:gdLst/>
                <a:ahLst/>
                <a:cxnLst/>
                <a:rect l="l" t="t" r="r" b="b"/>
                <a:pathLst>
                  <a:path w="826135" h="1445895">
                    <a:moveTo>
                      <a:pt x="826122" y="0"/>
                    </a:moveTo>
                    <a:lnTo>
                      <a:pt x="0" y="0"/>
                    </a:lnTo>
                    <a:lnTo>
                      <a:pt x="0" y="1445501"/>
                    </a:lnTo>
                    <a:lnTo>
                      <a:pt x="826122" y="0"/>
                    </a:lnTo>
                    <a:close/>
                  </a:path>
                </a:pathLst>
              </a:custGeom>
              <a:solidFill>
                <a:srgbClr val="9FC6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0">
                <a:extLst>
                  <a:ext uri="{FF2B5EF4-FFF2-40B4-BE49-F238E27FC236}">
                    <a16:creationId xmlns:a16="http://schemas.microsoft.com/office/drawing/2014/main" id="{0CA7BE3B-3B91-4EBA-8468-E3A89169F11D}"/>
                  </a:ext>
                </a:extLst>
              </p:cNvPr>
              <p:cNvSpPr/>
              <p:nvPr/>
            </p:nvSpPr>
            <p:spPr>
              <a:xfrm>
                <a:off x="0" y="715505"/>
                <a:ext cx="826135" cy="6014085"/>
              </a:xfrm>
              <a:custGeom>
                <a:avLst/>
                <a:gdLst/>
                <a:ahLst/>
                <a:cxnLst/>
                <a:rect l="l" t="t" r="r" b="b"/>
                <a:pathLst>
                  <a:path w="826135" h="6014084">
                    <a:moveTo>
                      <a:pt x="825614" y="4569117"/>
                    </a:moveTo>
                    <a:lnTo>
                      <a:pt x="0" y="4569117"/>
                    </a:lnTo>
                    <a:lnTo>
                      <a:pt x="0" y="6013780"/>
                    </a:lnTo>
                    <a:lnTo>
                      <a:pt x="825614" y="4569117"/>
                    </a:lnTo>
                    <a:close/>
                  </a:path>
                  <a:path w="826135" h="6014084">
                    <a:moveTo>
                      <a:pt x="826122" y="1445590"/>
                    </a:moveTo>
                    <a:lnTo>
                      <a:pt x="0" y="0"/>
                    </a:lnTo>
                    <a:lnTo>
                      <a:pt x="0" y="1445590"/>
                    </a:lnTo>
                    <a:lnTo>
                      <a:pt x="826122" y="1445590"/>
                    </a:lnTo>
                    <a:close/>
                  </a:path>
                </a:pathLst>
              </a:custGeom>
              <a:solidFill>
                <a:srgbClr val="8EC03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4028-A142-4C98-BF28-DCBDF5F7F36F}" type="datetime8">
              <a:rPr lang="en-BE" smtClean="0"/>
              <a:t>03/12/2021 17:20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10B482-E190-440C-AD3E-CAD9EEAA74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60000" y="2141316"/>
            <a:ext cx="3156120" cy="149468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662B3A-B943-4CEB-9F10-7EE8F211D11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60000" y="3685320"/>
            <a:ext cx="2474912" cy="116136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level</a:t>
            </a:r>
            <a:endParaRPr lang="en-B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F79C3C5-8300-41CF-AD01-33A565DF5F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44374" y="0"/>
            <a:ext cx="9842863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44528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+ graphic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85A9AE4C-A377-4D1F-8B9D-6EDFCC4BE5EC}"/>
              </a:ext>
            </a:extLst>
          </p:cNvPr>
          <p:cNvGrpSpPr/>
          <p:nvPr userDrawn="1"/>
        </p:nvGrpSpPr>
        <p:grpSpPr>
          <a:xfrm>
            <a:off x="0" y="0"/>
            <a:ext cx="5251954" cy="7726436"/>
            <a:chOff x="0" y="0"/>
            <a:chExt cx="4661645" cy="6858000"/>
          </a:xfrm>
        </p:grpSpPr>
        <p:sp>
          <p:nvSpPr>
            <p:cNvPr id="43" name="object 4">
              <a:extLst>
                <a:ext uri="{FF2B5EF4-FFF2-40B4-BE49-F238E27FC236}">
                  <a16:creationId xmlns:a16="http://schemas.microsoft.com/office/drawing/2014/main" id="{1BC4B047-EE91-4E7E-8A82-878EE92DA536}"/>
                </a:ext>
              </a:extLst>
            </p:cNvPr>
            <p:cNvSpPr/>
            <p:nvPr userDrawn="1"/>
          </p:nvSpPr>
          <p:spPr>
            <a:xfrm>
              <a:off x="1718420" y="3722556"/>
              <a:ext cx="2943225" cy="2575560"/>
            </a:xfrm>
            <a:custGeom>
              <a:avLst/>
              <a:gdLst/>
              <a:ahLst/>
              <a:cxnLst/>
              <a:rect l="l" t="t" r="r" b="b"/>
              <a:pathLst>
                <a:path w="2943225" h="2575560">
                  <a:moveTo>
                    <a:pt x="2942793" y="0"/>
                  </a:moveTo>
                  <a:lnTo>
                    <a:pt x="0" y="0"/>
                  </a:lnTo>
                  <a:lnTo>
                    <a:pt x="1472806" y="2574950"/>
                  </a:lnTo>
                  <a:lnTo>
                    <a:pt x="2942793" y="0"/>
                  </a:lnTo>
                  <a:close/>
                </a:path>
              </a:pathLst>
            </a:custGeom>
            <a:solidFill>
              <a:srgbClr val="2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4" name="object 5">
              <a:extLst>
                <a:ext uri="{FF2B5EF4-FFF2-40B4-BE49-F238E27FC236}">
                  <a16:creationId xmlns:a16="http://schemas.microsoft.com/office/drawing/2014/main" id="{2548FE4A-460F-4998-BB77-D67F4AB8476F}"/>
                </a:ext>
              </a:extLst>
            </p:cNvPr>
            <p:cNvGrpSpPr/>
            <p:nvPr userDrawn="1"/>
          </p:nvGrpSpPr>
          <p:grpSpPr>
            <a:xfrm>
              <a:off x="0" y="0"/>
              <a:ext cx="4661535" cy="6858000"/>
              <a:chOff x="0" y="0"/>
              <a:chExt cx="4661535" cy="6858000"/>
            </a:xfrm>
          </p:grpSpPr>
          <p:sp>
            <p:nvSpPr>
              <p:cNvPr id="45" name="object 6">
                <a:extLst>
                  <a:ext uri="{FF2B5EF4-FFF2-40B4-BE49-F238E27FC236}">
                    <a16:creationId xmlns:a16="http://schemas.microsoft.com/office/drawing/2014/main" id="{7378C725-AEC7-4752-93CB-E6615B4A4194}"/>
                  </a:ext>
                </a:extLst>
              </p:cNvPr>
              <p:cNvSpPr/>
              <p:nvPr/>
            </p:nvSpPr>
            <p:spPr>
              <a:xfrm>
                <a:off x="0" y="6297514"/>
                <a:ext cx="567055" cy="560705"/>
              </a:xfrm>
              <a:custGeom>
                <a:avLst/>
                <a:gdLst/>
                <a:ahLst/>
                <a:cxnLst/>
                <a:rect l="l" t="t" r="r" b="b"/>
                <a:pathLst>
                  <a:path w="567055" h="560704">
                    <a:moveTo>
                      <a:pt x="246659" y="0"/>
                    </a:moveTo>
                    <a:lnTo>
                      <a:pt x="0" y="431711"/>
                    </a:lnTo>
                    <a:lnTo>
                      <a:pt x="0" y="560489"/>
                    </a:lnTo>
                    <a:lnTo>
                      <a:pt x="566915" y="560489"/>
                    </a:lnTo>
                    <a:lnTo>
                      <a:pt x="246659" y="0"/>
                    </a:lnTo>
                    <a:close/>
                  </a:path>
                </a:pathLst>
              </a:custGeom>
              <a:solidFill>
                <a:srgbClr val="F2672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7">
                <a:extLst>
                  <a:ext uri="{FF2B5EF4-FFF2-40B4-BE49-F238E27FC236}">
                    <a16:creationId xmlns:a16="http://schemas.microsoft.com/office/drawing/2014/main" id="{6D6B79D2-AE7B-4A94-9BF3-0B73F967A451}"/>
                  </a:ext>
                </a:extLst>
              </p:cNvPr>
              <p:cNvSpPr/>
              <p:nvPr/>
            </p:nvSpPr>
            <p:spPr>
              <a:xfrm>
                <a:off x="246659" y="6297507"/>
                <a:ext cx="2945130" cy="560705"/>
              </a:xfrm>
              <a:custGeom>
                <a:avLst/>
                <a:gdLst/>
                <a:ahLst/>
                <a:cxnLst/>
                <a:rect l="l" t="t" r="r" b="b"/>
                <a:pathLst>
                  <a:path w="2945130" h="560704">
                    <a:moveTo>
                      <a:pt x="2944558" y="0"/>
                    </a:moveTo>
                    <a:lnTo>
                      <a:pt x="0" y="0"/>
                    </a:lnTo>
                    <a:lnTo>
                      <a:pt x="320268" y="560489"/>
                    </a:lnTo>
                    <a:lnTo>
                      <a:pt x="2624023" y="560489"/>
                    </a:lnTo>
                    <a:lnTo>
                      <a:pt x="2944558" y="0"/>
                    </a:lnTo>
                    <a:close/>
                  </a:path>
                </a:pathLst>
              </a:custGeom>
              <a:solidFill>
                <a:srgbClr val="8EC03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8">
                <a:extLst>
                  <a:ext uri="{FF2B5EF4-FFF2-40B4-BE49-F238E27FC236}">
                    <a16:creationId xmlns:a16="http://schemas.microsoft.com/office/drawing/2014/main" id="{C9CDD19A-0C66-4E66-B319-F3FD918E65EF}"/>
                  </a:ext>
                </a:extLst>
              </p:cNvPr>
              <p:cNvSpPr/>
              <p:nvPr/>
            </p:nvSpPr>
            <p:spPr>
              <a:xfrm>
                <a:off x="246664" y="3722561"/>
                <a:ext cx="2945130" cy="2575560"/>
              </a:xfrm>
              <a:custGeom>
                <a:avLst/>
                <a:gdLst/>
                <a:ahLst/>
                <a:cxnLst/>
                <a:rect l="l" t="t" r="r" b="b"/>
                <a:pathLst>
                  <a:path w="2945130" h="2575560">
                    <a:moveTo>
                      <a:pt x="1471752" y="0"/>
                    </a:moveTo>
                    <a:lnTo>
                      <a:pt x="0" y="2574950"/>
                    </a:lnTo>
                    <a:lnTo>
                      <a:pt x="2944558" y="2574950"/>
                    </a:lnTo>
                    <a:lnTo>
                      <a:pt x="1471752" y="0"/>
                    </a:lnTo>
                    <a:close/>
                  </a:path>
                </a:pathLst>
              </a:custGeom>
              <a:solidFill>
                <a:srgbClr val="23945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9">
                <a:extLst>
                  <a:ext uri="{FF2B5EF4-FFF2-40B4-BE49-F238E27FC236}">
                    <a16:creationId xmlns:a16="http://schemas.microsoft.com/office/drawing/2014/main" id="{FE345CC7-9676-4925-8968-D371F5A0EBFF}"/>
                  </a:ext>
                </a:extLst>
              </p:cNvPr>
              <p:cNvSpPr/>
              <p:nvPr/>
            </p:nvSpPr>
            <p:spPr>
              <a:xfrm>
                <a:off x="1718420" y="1147136"/>
                <a:ext cx="2943225" cy="2575560"/>
              </a:xfrm>
              <a:custGeom>
                <a:avLst/>
                <a:gdLst/>
                <a:ahLst/>
                <a:cxnLst/>
                <a:rect l="l" t="t" r="r" b="b"/>
                <a:pathLst>
                  <a:path w="2943225" h="2575560">
                    <a:moveTo>
                      <a:pt x="1481836" y="0"/>
                    </a:moveTo>
                    <a:lnTo>
                      <a:pt x="0" y="2575420"/>
                    </a:lnTo>
                    <a:lnTo>
                      <a:pt x="2942793" y="2575420"/>
                    </a:lnTo>
                    <a:lnTo>
                      <a:pt x="1481836" y="0"/>
                    </a:lnTo>
                    <a:close/>
                  </a:path>
                </a:pathLst>
              </a:custGeom>
              <a:solidFill>
                <a:srgbClr val="0885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:a16="http://schemas.microsoft.com/office/drawing/2014/main" id="{60ED83C2-00B8-445F-9755-BBB443299870}"/>
                  </a:ext>
                </a:extLst>
              </p:cNvPr>
              <p:cNvSpPr/>
              <p:nvPr/>
            </p:nvSpPr>
            <p:spPr>
              <a:xfrm>
                <a:off x="0" y="0"/>
                <a:ext cx="902335" cy="1147445"/>
              </a:xfrm>
              <a:custGeom>
                <a:avLst/>
                <a:gdLst/>
                <a:ahLst/>
                <a:cxnLst/>
                <a:rect l="l" t="t" r="r" b="b"/>
                <a:pathLst>
                  <a:path w="902335" h="1147445">
                    <a:moveTo>
                      <a:pt x="902258" y="0"/>
                    </a:moveTo>
                    <a:lnTo>
                      <a:pt x="0" y="0"/>
                    </a:lnTo>
                    <a:lnTo>
                      <a:pt x="0" y="715479"/>
                    </a:lnTo>
                    <a:lnTo>
                      <a:pt x="246672" y="1147140"/>
                    </a:lnTo>
                    <a:lnTo>
                      <a:pt x="902258" y="0"/>
                    </a:lnTo>
                    <a:close/>
                  </a:path>
                </a:pathLst>
              </a:custGeom>
              <a:solidFill>
                <a:srgbClr val="B5D45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:a16="http://schemas.microsoft.com/office/drawing/2014/main" id="{08DCFFCB-F023-4C70-BF57-EA04CFB550FA}"/>
                  </a:ext>
                </a:extLst>
              </p:cNvPr>
              <p:cNvSpPr/>
              <p:nvPr/>
            </p:nvSpPr>
            <p:spPr>
              <a:xfrm>
                <a:off x="246675" y="0"/>
                <a:ext cx="2954020" cy="1147445"/>
              </a:xfrm>
              <a:custGeom>
                <a:avLst/>
                <a:gdLst/>
                <a:ahLst/>
                <a:cxnLst/>
                <a:rect l="l" t="t" r="r" b="b"/>
                <a:pathLst>
                  <a:path w="2954020" h="1147445">
                    <a:moveTo>
                      <a:pt x="2293429" y="0"/>
                    </a:moveTo>
                    <a:lnTo>
                      <a:pt x="655586" y="0"/>
                    </a:lnTo>
                    <a:lnTo>
                      <a:pt x="0" y="1147140"/>
                    </a:lnTo>
                    <a:lnTo>
                      <a:pt x="2953575" y="1147140"/>
                    </a:lnTo>
                    <a:lnTo>
                      <a:pt x="2293429" y="0"/>
                    </a:lnTo>
                    <a:close/>
                  </a:path>
                </a:pathLst>
              </a:custGeom>
              <a:solidFill>
                <a:srgbClr val="8EC03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2">
                <a:extLst>
                  <a:ext uri="{FF2B5EF4-FFF2-40B4-BE49-F238E27FC236}">
                    <a16:creationId xmlns:a16="http://schemas.microsoft.com/office/drawing/2014/main" id="{C4F8E519-8272-4943-ABB0-1EB41331A5F2}"/>
                  </a:ext>
                </a:extLst>
              </p:cNvPr>
              <p:cNvSpPr/>
              <p:nvPr/>
            </p:nvSpPr>
            <p:spPr>
              <a:xfrm>
                <a:off x="826104" y="2161090"/>
                <a:ext cx="1791335" cy="1562100"/>
              </a:xfrm>
              <a:custGeom>
                <a:avLst/>
                <a:gdLst/>
                <a:ahLst/>
                <a:cxnLst/>
                <a:rect l="l" t="t" r="r" b="b"/>
                <a:pathLst>
                  <a:path w="1791335" h="1562100">
                    <a:moveTo>
                      <a:pt x="1790750" y="0"/>
                    </a:moveTo>
                    <a:lnTo>
                      <a:pt x="0" y="0"/>
                    </a:lnTo>
                    <a:lnTo>
                      <a:pt x="892314" y="1561477"/>
                    </a:lnTo>
                    <a:lnTo>
                      <a:pt x="1790750" y="0"/>
                    </a:lnTo>
                    <a:close/>
                  </a:path>
                </a:pathLst>
              </a:custGeom>
              <a:solidFill>
                <a:srgbClr val="158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3">
                <a:extLst>
                  <a:ext uri="{FF2B5EF4-FFF2-40B4-BE49-F238E27FC236}">
                    <a16:creationId xmlns:a16="http://schemas.microsoft.com/office/drawing/2014/main" id="{827486A4-9C16-43D2-AF48-4AE940E2EED2}"/>
                  </a:ext>
                </a:extLst>
              </p:cNvPr>
              <p:cNvSpPr/>
              <p:nvPr/>
            </p:nvSpPr>
            <p:spPr>
              <a:xfrm>
                <a:off x="246672" y="1147140"/>
                <a:ext cx="2954020" cy="2575560"/>
              </a:xfrm>
              <a:custGeom>
                <a:avLst/>
                <a:gdLst/>
                <a:ahLst/>
                <a:cxnLst/>
                <a:rect l="l" t="t" r="r" b="b"/>
                <a:pathLst>
                  <a:path w="2954020" h="2575560">
                    <a:moveTo>
                      <a:pt x="2953575" y="0"/>
                    </a:moveTo>
                    <a:lnTo>
                      <a:pt x="0" y="0"/>
                    </a:lnTo>
                    <a:lnTo>
                      <a:pt x="1471752" y="2575420"/>
                    </a:lnTo>
                    <a:lnTo>
                      <a:pt x="2953575" y="0"/>
                    </a:lnTo>
                    <a:close/>
                  </a:path>
                </a:pathLst>
              </a:custGeom>
              <a:solidFill>
                <a:srgbClr val="2A995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4">
                <a:extLst>
                  <a:ext uri="{FF2B5EF4-FFF2-40B4-BE49-F238E27FC236}">
                    <a16:creationId xmlns:a16="http://schemas.microsoft.com/office/drawing/2014/main" id="{466D2B36-3997-47B5-B4ED-A1B02A5685A5}"/>
                  </a:ext>
                </a:extLst>
              </p:cNvPr>
              <p:cNvSpPr/>
              <p:nvPr/>
            </p:nvSpPr>
            <p:spPr>
              <a:xfrm>
                <a:off x="826122" y="1147146"/>
                <a:ext cx="1791335" cy="1014094"/>
              </a:xfrm>
              <a:custGeom>
                <a:avLst/>
                <a:gdLst/>
                <a:ahLst/>
                <a:cxnLst/>
                <a:rect l="l" t="t" r="r" b="b"/>
                <a:pathLst>
                  <a:path w="1791335" h="1014094">
                    <a:moveTo>
                      <a:pt x="1215618" y="0"/>
                    </a:moveTo>
                    <a:lnTo>
                      <a:pt x="589749" y="0"/>
                    </a:lnTo>
                    <a:lnTo>
                      <a:pt x="0" y="1013942"/>
                    </a:lnTo>
                    <a:lnTo>
                      <a:pt x="1790738" y="1013942"/>
                    </a:lnTo>
                    <a:lnTo>
                      <a:pt x="1215618" y="0"/>
                    </a:lnTo>
                    <a:close/>
                  </a:path>
                </a:pathLst>
              </a:custGeom>
              <a:solidFill>
                <a:srgbClr val="0D85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:a16="http://schemas.microsoft.com/office/drawing/2014/main" id="{1641DCB0-7AE0-42F3-90FB-32E18E7FF956}"/>
                  </a:ext>
                </a:extLst>
              </p:cNvPr>
              <p:cNvSpPr/>
              <p:nvPr/>
            </p:nvSpPr>
            <p:spPr>
              <a:xfrm>
                <a:off x="246635" y="1147146"/>
                <a:ext cx="1169670" cy="1014094"/>
              </a:xfrm>
              <a:custGeom>
                <a:avLst/>
                <a:gdLst/>
                <a:ahLst/>
                <a:cxnLst/>
                <a:rect l="l" t="t" r="r" b="b"/>
                <a:pathLst>
                  <a:path w="1169670" h="1014094">
                    <a:moveTo>
                      <a:pt x="1169225" y="0"/>
                    </a:moveTo>
                    <a:lnTo>
                      <a:pt x="0" y="0"/>
                    </a:lnTo>
                    <a:lnTo>
                      <a:pt x="579488" y="1013942"/>
                    </a:lnTo>
                    <a:lnTo>
                      <a:pt x="1169225" y="0"/>
                    </a:lnTo>
                    <a:close/>
                  </a:path>
                </a:pathLst>
              </a:custGeom>
              <a:solidFill>
                <a:srgbClr val="0C874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16">
                <a:extLst>
                  <a:ext uri="{FF2B5EF4-FFF2-40B4-BE49-F238E27FC236}">
                    <a16:creationId xmlns:a16="http://schemas.microsoft.com/office/drawing/2014/main" id="{6C91FD71-F712-46B8-A389-CEA58A7C5997}"/>
                  </a:ext>
                </a:extLst>
              </p:cNvPr>
              <p:cNvSpPr/>
              <p:nvPr/>
            </p:nvSpPr>
            <p:spPr>
              <a:xfrm>
                <a:off x="0" y="599503"/>
                <a:ext cx="560070" cy="548005"/>
              </a:xfrm>
              <a:custGeom>
                <a:avLst/>
                <a:gdLst/>
                <a:ahLst/>
                <a:cxnLst/>
                <a:rect l="l" t="t" r="r" b="b"/>
                <a:pathLst>
                  <a:path w="560070" h="548005">
                    <a:moveTo>
                      <a:pt x="559638" y="0"/>
                    </a:moveTo>
                    <a:lnTo>
                      <a:pt x="0" y="0"/>
                    </a:lnTo>
                    <a:lnTo>
                      <a:pt x="0" y="116205"/>
                    </a:lnTo>
                    <a:lnTo>
                      <a:pt x="246634" y="547649"/>
                    </a:lnTo>
                    <a:lnTo>
                      <a:pt x="559638" y="0"/>
                    </a:lnTo>
                    <a:close/>
                  </a:path>
                </a:pathLst>
              </a:custGeom>
              <a:solidFill>
                <a:srgbClr val="9EC7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7">
                <a:extLst>
                  <a:ext uri="{FF2B5EF4-FFF2-40B4-BE49-F238E27FC236}">
                    <a16:creationId xmlns:a16="http://schemas.microsoft.com/office/drawing/2014/main" id="{B3E9D162-2F4E-436D-8007-B9EB5F0B597B}"/>
                  </a:ext>
                </a:extLst>
              </p:cNvPr>
              <p:cNvSpPr/>
              <p:nvPr/>
            </p:nvSpPr>
            <p:spPr>
              <a:xfrm>
                <a:off x="246639" y="599507"/>
                <a:ext cx="1482725" cy="548005"/>
              </a:xfrm>
              <a:custGeom>
                <a:avLst/>
                <a:gdLst/>
                <a:ahLst/>
                <a:cxnLst/>
                <a:rect l="l" t="t" r="r" b="b"/>
                <a:pathLst>
                  <a:path w="1482725" h="548005">
                    <a:moveTo>
                      <a:pt x="1482140" y="0"/>
                    </a:moveTo>
                    <a:lnTo>
                      <a:pt x="313004" y="0"/>
                    </a:lnTo>
                    <a:lnTo>
                      <a:pt x="0" y="547636"/>
                    </a:lnTo>
                    <a:lnTo>
                      <a:pt x="1169225" y="547636"/>
                    </a:lnTo>
                    <a:lnTo>
                      <a:pt x="1482140" y="0"/>
                    </a:lnTo>
                    <a:close/>
                  </a:path>
                </a:pathLst>
              </a:custGeom>
              <a:solidFill>
                <a:srgbClr val="9FC6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8">
                <a:extLst>
                  <a:ext uri="{FF2B5EF4-FFF2-40B4-BE49-F238E27FC236}">
                    <a16:creationId xmlns:a16="http://schemas.microsoft.com/office/drawing/2014/main" id="{B67E6ACF-EA2D-4AF2-AAC2-062C0994C8D2}"/>
                  </a:ext>
                </a:extLst>
              </p:cNvPr>
              <p:cNvSpPr/>
              <p:nvPr/>
            </p:nvSpPr>
            <p:spPr>
              <a:xfrm>
                <a:off x="1718419" y="3722558"/>
                <a:ext cx="1795145" cy="1562735"/>
              </a:xfrm>
              <a:custGeom>
                <a:avLst/>
                <a:gdLst/>
                <a:ahLst/>
                <a:cxnLst/>
                <a:rect l="l" t="t" r="r" b="b"/>
                <a:pathLst>
                  <a:path w="1795145" h="1562735">
                    <a:moveTo>
                      <a:pt x="1794890" y="0"/>
                    </a:moveTo>
                    <a:lnTo>
                      <a:pt x="0" y="0"/>
                    </a:lnTo>
                    <a:lnTo>
                      <a:pt x="893521" y="1562227"/>
                    </a:lnTo>
                    <a:lnTo>
                      <a:pt x="1794890" y="0"/>
                    </a:lnTo>
                    <a:close/>
                  </a:path>
                </a:pathLst>
              </a:custGeom>
              <a:solidFill>
                <a:srgbClr val="0D85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19">
                <a:extLst>
                  <a:ext uri="{FF2B5EF4-FFF2-40B4-BE49-F238E27FC236}">
                    <a16:creationId xmlns:a16="http://schemas.microsoft.com/office/drawing/2014/main" id="{0C0D735E-0D2E-48AE-B4C5-AE653A3E7E2D}"/>
                  </a:ext>
                </a:extLst>
              </p:cNvPr>
              <p:cNvSpPr/>
              <p:nvPr/>
            </p:nvSpPr>
            <p:spPr>
              <a:xfrm>
                <a:off x="0" y="6297522"/>
                <a:ext cx="560070" cy="548640"/>
              </a:xfrm>
              <a:custGeom>
                <a:avLst/>
                <a:gdLst/>
                <a:ahLst/>
                <a:cxnLst/>
                <a:rect l="l" t="t" r="r" b="b"/>
                <a:pathLst>
                  <a:path w="560070" h="548640">
                    <a:moveTo>
                      <a:pt x="246672" y="0"/>
                    </a:moveTo>
                    <a:lnTo>
                      <a:pt x="0" y="431749"/>
                    </a:lnTo>
                    <a:lnTo>
                      <a:pt x="0" y="548220"/>
                    </a:lnTo>
                    <a:lnTo>
                      <a:pt x="559917" y="548220"/>
                    </a:lnTo>
                    <a:lnTo>
                      <a:pt x="246672" y="0"/>
                    </a:lnTo>
                    <a:close/>
                  </a:path>
                </a:pathLst>
              </a:custGeom>
              <a:solidFill>
                <a:srgbClr val="2A995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20">
                <a:extLst>
                  <a:ext uri="{FF2B5EF4-FFF2-40B4-BE49-F238E27FC236}">
                    <a16:creationId xmlns:a16="http://schemas.microsoft.com/office/drawing/2014/main" id="{D97FF2E1-2D62-4BD9-ACEF-F7631DCC21DC}"/>
                  </a:ext>
                </a:extLst>
              </p:cNvPr>
              <p:cNvSpPr/>
              <p:nvPr/>
            </p:nvSpPr>
            <p:spPr>
              <a:xfrm>
                <a:off x="246659" y="6297507"/>
                <a:ext cx="1482090" cy="548640"/>
              </a:xfrm>
              <a:custGeom>
                <a:avLst/>
                <a:gdLst/>
                <a:ahLst/>
                <a:cxnLst/>
                <a:rect l="l" t="t" r="r" b="b"/>
                <a:pathLst>
                  <a:path w="1482089" h="548640">
                    <a:moveTo>
                      <a:pt x="1168857" y="0"/>
                    </a:moveTo>
                    <a:lnTo>
                      <a:pt x="0" y="0"/>
                    </a:lnTo>
                    <a:lnTo>
                      <a:pt x="313270" y="548246"/>
                    </a:lnTo>
                    <a:lnTo>
                      <a:pt x="1482051" y="548246"/>
                    </a:lnTo>
                    <a:lnTo>
                      <a:pt x="1168857" y="0"/>
                    </a:lnTo>
                    <a:close/>
                  </a:path>
                </a:pathLst>
              </a:custGeom>
              <a:solidFill>
                <a:srgbClr val="0C874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1">
                <a:extLst>
                  <a:ext uri="{FF2B5EF4-FFF2-40B4-BE49-F238E27FC236}">
                    <a16:creationId xmlns:a16="http://schemas.microsoft.com/office/drawing/2014/main" id="{034B0720-9E11-4E45-BB23-A8C20F3C2AAC}"/>
                  </a:ext>
                </a:extLst>
              </p:cNvPr>
              <p:cNvSpPr/>
              <p:nvPr/>
            </p:nvSpPr>
            <p:spPr>
              <a:xfrm>
                <a:off x="1415514" y="6297518"/>
                <a:ext cx="626745" cy="548640"/>
              </a:xfrm>
              <a:custGeom>
                <a:avLst/>
                <a:gdLst/>
                <a:ahLst/>
                <a:cxnLst/>
                <a:rect l="l" t="t" r="r" b="b"/>
                <a:pathLst>
                  <a:path w="626744" h="548640">
                    <a:moveTo>
                      <a:pt x="626440" y="0"/>
                    </a:moveTo>
                    <a:lnTo>
                      <a:pt x="0" y="0"/>
                    </a:lnTo>
                    <a:lnTo>
                      <a:pt x="313207" y="548233"/>
                    </a:lnTo>
                    <a:lnTo>
                      <a:pt x="626440" y="0"/>
                    </a:lnTo>
                    <a:close/>
                  </a:path>
                </a:pathLst>
              </a:custGeom>
              <a:solidFill>
                <a:srgbClr val="2A995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:a16="http://schemas.microsoft.com/office/drawing/2014/main" id="{9A0BF6EA-C78A-453A-8CBB-4C746F2FEC80}"/>
                  </a:ext>
                </a:extLst>
              </p:cNvPr>
              <p:cNvSpPr/>
              <p:nvPr/>
            </p:nvSpPr>
            <p:spPr>
              <a:xfrm>
                <a:off x="246663" y="5284784"/>
                <a:ext cx="1169035" cy="1012825"/>
              </a:xfrm>
              <a:custGeom>
                <a:avLst/>
                <a:gdLst/>
                <a:ahLst/>
                <a:cxnLst/>
                <a:rect l="l" t="t" r="r" b="b"/>
                <a:pathLst>
                  <a:path w="1169035" h="1012825">
                    <a:moveTo>
                      <a:pt x="579374" y="0"/>
                    </a:moveTo>
                    <a:lnTo>
                      <a:pt x="0" y="1012723"/>
                    </a:lnTo>
                    <a:lnTo>
                      <a:pt x="1168844" y="1012723"/>
                    </a:lnTo>
                    <a:lnTo>
                      <a:pt x="579374" y="0"/>
                    </a:lnTo>
                    <a:close/>
                  </a:path>
                </a:pathLst>
              </a:custGeom>
              <a:solidFill>
                <a:srgbClr val="158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:a16="http://schemas.microsoft.com/office/drawing/2014/main" id="{5FFCF7FA-7405-4AE7-86CD-37C0EF640FC6}"/>
                  </a:ext>
                </a:extLst>
              </p:cNvPr>
              <p:cNvSpPr/>
              <p:nvPr/>
            </p:nvSpPr>
            <p:spPr>
              <a:xfrm>
                <a:off x="826037" y="5284784"/>
                <a:ext cx="1786255" cy="1012825"/>
              </a:xfrm>
              <a:custGeom>
                <a:avLst/>
                <a:gdLst/>
                <a:ahLst/>
                <a:cxnLst/>
                <a:rect l="l" t="t" r="r" b="b"/>
                <a:pathLst>
                  <a:path w="1786255" h="1012825">
                    <a:moveTo>
                      <a:pt x="1785899" y="0"/>
                    </a:moveTo>
                    <a:lnTo>
                      <a:pt x="0" y="0"/>
                    </a:lnTo>
                    <a:lnTo>
                      <a:pt x="589470" y="1012723"/>
                    </a:lnTo>
                    <a:lnTo>
                      <a:pt x="1215936" y="1012723"/>
                    </a:lnTo>
                    <a:lnTo>
                      <a:pt x="1785899" y="0"/>
                    </a:lnTo>
                    <a:close/>
                  </a:path>
                </a:pathLst>
              </a:custGeom>
              <a:solidFill>
                <a:srgbClr val="0D85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24">
                <a:extLst>
                  <a:ext uri="{FF2B5EF4-FFF2-40B4-BE49-F238E27FC236}">
                    <a16:creationId xmlns:a16="http://schemas.microsoft.com/office/drawing/2014/main" id="{5659D032-F56F-4466-8522-3CDBB64B6437}"/>
                  </a:ext>
                </a:extLst>
              </p:cNvPr>
              <p:cNvSpPr/>
              <p:nvPr/>
            </p:nvSpPr>
            <p:spPr>
              <a:xfrm>
                <a:off x="826033" y="3722560"/>
                <a:ext cx="1786255" cy="1562735"/>
              </a:xfrm>
              <a:custGeom>
                <a:avLst/>
                <a:gdLst/>
                <a:ahLst/>
                <a:cxnLst/>
                <a:rect l="l" t="t" r="r" b="b"/>
                <a:pathLst>
                  <a:path w="1786255" h="1562735">
                    <a:moveTo>
                      <a:pt x="892390" y="0"/>
                    </a:moveTo>
                    <a:lnTo>
                      <a:pt x="0" y="1562227"/>
                    </a:lnTo>
                    <a:lnTo>
                      <a:pt x="1785912" y="1562227"/>
                    </a:lnTo>
                    <a:lnTo>
                      <a:pt x="892390" y="0"/>
                    </a:lnTo>
                    <a:close/>
                  </a:path>
                </a:pathLst>
              </a:custGeom>
              <a:solidFill>
                <a:srgbClr val="23945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25">
                <a:extLst>
                  <a:ext uri="{FF2B5EF4-FFF2-40B4-BE49-F238E27FC236}">
                    <a16:creationId xmlns:a16="http://schemas.microsoft.com/office/drawing/2014/main" id="{58EA49B8-5CA2-4965-88B0-2EF152F137A4}"/>
                  </a:ext>
                </a:extLst>
              </p:cNvPr>
              <p:cNvSpPr/>
              <p:nvPr/>
            </p:nvSpPr>
            <p:spPr>
              <a:xfrm>
                <a:off x="1718424" y="2161082"/>
                <a:ext cx="1795145" cy="1562100"/>
              </a:xfrm>
              <a:custGeom>
                <a:avLst/>
                <a:gdLst/>
                <a:ahLst/>
                <a:cxnLst/>
                <a:rect l="l" t="t" r="r" b="b"/>
                <a:pathLst>
                  <a:path w="1795145" h="1562100">
                    <a:moveTo>
                      <a:pt x="898423" y="0"/>
                    </a:moveTo>
                    <a:lnTo>
                      <a:pt x="0" y="1561477"/>
                    </a:lnTo>
                    <a:lnTo>
                      <a:pt x="1794814" y="1561477"/>
                    </a:lnTo>
                    <a:lnTo>
                      <a:pt x="898423" y="0"/>
                    </a:lnTo>
                    <a:close/>
                  </a:path>
                </a:pathLst>
              </a:custGeom>
              <a:solidFill>
                <a:srgbClr val="1E92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26">
                <a:extLst>
                  <a:ext uri="{FF2B5EF4-FFF2-40B4-BE49-F238E27FC236}">
                    <a16:creationId xmlns:a16="http://schemas.microsoft.com/office/drawing/2014/main" id="{5E73AC89-E035-4E73-960E-DF5731D5B6AA}"/>
                  </a:ext>
                </a:extLst>
              </p:cNvPr>
              <p:cNvSpPr/>
              <p:nvPr/>
            </p:nvSpPr>
            <p:spPr>
              <a:xfrm>
                <a:off x="0" y="3722556"/>
                <a:ext cx="1718945" cy="1562735"/>
              </a:xfrm>
              <a:custGeom>
                <a:avLst/>
                <a:gdLst/>
                <a:ahLst/>
                <a:cxnLst/>
                <a:rect l="l" t="t" r="r" b="b"/>
                <a:pathLst>
                  <a:path w="1718945" h="1562735">
                    <a:moveTo>
                      <a:pt x="1718424" y="0"/>
                    </a:moveTo>
                    <a:lnTo>
                      <a:pt x="0" y="0"/>
                    </a:lnTo>
                    <a:lnTo>
                      <a:pt x="0" y="116078"/>
                    </a:lnTo>
                    <a:lnTo>
                      <a:pt x="825614" y="1562227"/>
                    </a:lnTo>
                    <a:lnTo>
                      <a:pt x="1718424" y="0"/>
                    </a:lnTo>
                    <a:close/>
                  </a:path>
                </a:pathLst>
              </a:custGeom>
              <a:solidFill>
                <a:srgbClr val="0C874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27">
                <a:extLst>
                  <a:ext uri="{FF2B5EF4-FFF2-40B4-BE49-F238E27FC236}">
                    <a16:creationId xmlns:a16="http://schemas.microsoft.com/office/drawing/2014/main" id="{C0AF8B8A-AD7D-4E2B-BB22-0BD693C5020C}"/>
                  </a:ext>
                </a:extLst>
              </p:cNvPr>
              <p:cNvSpPr/>
              <p:nvPr/>
            </p:nvSpPr>
            <p:spPr>
              <a:xfrm>
                <a:off x="0" y="2161098"/>
                <a:ext cx="1718945" cy="1561465"/>
              </a:xfrm>
              <a:custGeom>
                <a:avLst/>
                <a:gdLst/>
                <a:ahLst/>
                <a:cxnLst/>
                <a:rect l="l" t="t" r="r" b="b"/>
                <a:pathLst>
                  <a:path w="1718945" h="1561464">
                    <a:moveTo>
                      <a:pt x="826122" y="0"/>
                    </a:moveTo>
                    <a:lnTo>
                      <a:pt x="0" y="1445501"/>
                    </a:lnTo>
                    <a:lnTo>
                      <a:pt x="0" y="1561452"/>
                    </a:lnTo>
                    <a:lnTo>
                      <a:pt x="1718424" y="1561452"/>
                    </a:lnTo>
                    <a:lnTo>
                      <a:pt x="826122" y="0"/>
                    </a:lnTo>
                    <a:close/>
                  </a:path>
                </a:pathLst>
              </a:custGeom>
              <a:solidFill>
                <a:srgbClr val="158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28">
                <a:extLst>
                  <a:ext uri="{FF2B5EF4-FFF2-40B4-BE49-F238E27FC236}">
                    <a16:creationId xmlns:a16="http://schemas.microsoft.com/office/drawing/2014/main" id="{17C041D4-7790-4DCE-B199-B00CBE9EE489}"/>
                  </a:ext>
                </a:extLst>
              </p:cNvPr>
              <p:cNvSpPr/>
              <p:nvPr/>
            </p:nvSpPr>
            <p:spPr>
              <a:xfrm>
                <a:off x="0" y="3838637"/>
                <a:ext cx="826135" cy="1446530"/>
              </a:xfrm>
              <a:custGeom>
                <a:avLst/>
                <a:gdLst/>
                <a:ahLst/>
                <a:cxnLst/>
                <a:rect l="l" t="t" r="r" b="b"/>
                <a:pathLst>
                  <a:path w="826135" h="1446529">
                    <a:moveTo>
                      <a:pt x="0" y="0"/>
                    </a:moveTo>
                    <a:lnTo>
                      <a:pt x="0" y="1446148"/>
                    </a:lnTo>
                    <a:lnTo>
                      <a:pt x="825614" y="1446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D45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29">
                <a:extLst>
                  <a:ext uri="{FF2B5EF4-FFF2-40B4-BE49-F238E27FC236}">
                    <a16:creationId xmlns:a16="http://schemas.microsoft.com/office/drawing/2014/main" id="{1FBDD639-6558-461F-B78C-CC455DC546C1}"/>
                  </a:ext>
                </a:extLst>
              </p:cNvPr>
              <p:cNvSpPr/>
              <p:nvPr/>
            </p:nvSpPr>
            <p:spPr>
              <a:xfrm>
                <a:off x="0" y="2161092"/>
                <a:ext cx="826135" cy="1445895"/>
              </a:xfrm>
              <a:custGeom>
                <a:avLst/>
                <a:gdLst/>
                <a:ahLst/>
                <a:cxnLst/>
                <a:rect l="l" t="t" r="r" b="b"/>
                <a:pathLst>
                  <a:path w="826135" h="1445895">
                    <a:moveTo>
                      <a:pt x="826122" y="0"/>
                    </a:moveTo>
                    <a:lnTo>
                      <a:pt x="0" y="0"/>
                    </a:lnTo>
                    <a:lnTo>
                      <a:pt x="0" y="1445501"/>
                    </a:lnTo>
                    <a:lnTo>
                      <a:pt x="826122" y="0"/>
                    </a:lnTo>
                    <a:close/>
                  </a:path>
                </a:pathLst>
              </a:custGeom>
              <a:solidFill>
                <a:srgbClr val="9FC6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:a16="http://schemas.microsoft.com/office/drawing/2014/main" id="{3CD9B6DC-87B6-4BD8-98FD-E2D09BA810BE}"/>
                  </a:ext>
                </a:extLst>
              </p:cNvPr>
              <p:cNvSpPr/>
              <p:nvPr/>
            </p:nvSpPr>
            <p:spPr>
              <a:xfrm>
                <a:off x="0" y="715505"/>
                <a:ext cx="826135" cy="6014085"/>
              </a:xfrm>
              <a:custGeom>
                <a:avLst/>
                <a:gdLst/>
                <a:ahLst/>
                <a:cxnLst/>
                <a:rect l="l" t="t" r="r" b="b"/>
                <a:pathLst>
                  <a:path w="826135" h="6014084">
                    <a:moveTo>
                      <a:pt x="825614" y="4569117"/>
                    </a:moveTo>
                    <a:lnTo>
                      <a:pt x="0" y="4569117"/>
                    </a:lnTo>
                    <a:lnTo>
                      <a:pt x="0" y="6013780"/>
                    </a:lnTo>
                    <a:lnTo>
                      <a:pt x="825614" y="4569117"/>
                    </a:lnTo>
                    <a:close/>
                  </a:path>
                  <a:path w="826135" h="6014084">
                    <a:moveTo>
                      <a:pt x="826122" y="1445590"/>
                    </a:moveTo>
                    <a:lnTo>
                      <a:pt x="0" y="0"/>
                    </a:lnTo>
                    <a:lnTo>
                      <a:pt x="0" y="1445590"/>
                    </a:lnTo>
                    <a:lnTo>
                      <a:pt x="826122" y="1445590"/>
                    </a:lnTo>
                    <a:close/>
                  </a:path>
                </a:pathLst>
              </a:custGeom>
              <a:solidFill>
                <a:srgbClr val="8EC03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F79C3C5-8300-41CF-AD01-33A565DF5F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89344" y="0"/>
            <a:ext cx="959789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 dirty="0"/>
          </a:p>
        </p:txBody>
      </p:sp>
      <p:sp>
        <p:nvSpPr>
          <p:cNvPr id="41" name="object 40">
            <a:extLst>
              <a:ext uri="{FF2B5EF4-FFF2-40B4-BE49-F238E27FC236}">
                <a16:creationId xmlns:a16="http://schemas.microsoft.com/office/drawing/2014/main" id="{A0580D8A-7C19-466A-8801-8BB34B9C45ED}"/>
              </a:ext>
            </a:extLst>
          </p:cNvPr>
          <p:cNvSpPr/>
          <p:nvPr userDrawn="1"/>
        </p:nvSpPr>
        <p:spPr>
          <a:xfrm>
            <a:off x="1045242" y="4287973"/>
            <a:ext cx="2381250" cy="0"/>
          </a:xfrm>
          <a:custGeom>
            <a:avLst/>
            <a:gdLst/>
            <a:ahLst/>
            <a:cxnLst/>
            <a:rect l="l" t="t" r="r" b="b"/>
            <a:pathLst>
              <a:path w="2381250">
                <a:moveTo>
                  <a:pt x="0" y="0"/>
                </a:moveTo>
                <a:lnTo>
                  <a:pt x="2380792" y="0"/>
                </a:lnTo>
              </a:path>
            </a:pathLst>
          </a:custGeom>
          <a:ln w="224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4028-A142-4C98-BF28-DCBDF5F7F36F}" type="datetime8">
              <a:rPr lang="en-BE" smtClean="0"/>
              <a:t>03/12/2021 17:20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10B482-E190-440C-AD3E-CAD9EEAA74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60000" y="3089519"/>
            <a:ext cx="3156120" cy="1161361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662B3A-B943-4CEB-9F10-7EE8F211D11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60000" y="4647960"/>
            <a:ext cx="2474912" cy="116136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level</a:t>
            </a:r>
            <a:endParaRPr lang="en-BE" dirty="0"/>
          </a:p>
        </p:txBody>
      </p:sp>
      <p:sp>
        <p:nvSpPr>
          <p:cNvPr id="40" name="object 41">
            <a:extLst>
              <a:ext uri="{FF2B5EF4-FFF2-40B4-BE49-F238E27FC236}">
                <a16:creationId xmlns:a16="http://schemas.microsoft.com/office/drawing/2014/main" id="{C46891E7-DDB4-4853-A36E-B5CC3DBB719E}"/>
              </a:ext>
            </a:extLst>
          </p:cNvPr>
          <p:cNvSpPr/>
          <p:nvPr userDrawn="1"/>
        </p:nvSpPr>
        <p:spPr>
          <a:xfrm>
            <a:off x="1038607" y="4287972"/>
            <a:ext cx="443865" cy="45719"/>
          </a:xfrm>
          <a:custGeom>
            <a:avLst/>
            <a:gdLst/>
            <a:ahLst/>
            <a:cxnLst/>
            <a:rect l="l" t="t" r="r" b="b"/>
            <a:pathLst>
              <a:path w="443865">
                <a:moveTo>
                  <a:pt x="0" y="0"/>
                </a:moveTo>
                <a:lnTo>
                  <a:pt x="443636" y="0"/>
                </a:lnTo>
              </a:path>
            </a:pathLst>
          </a:custGeom>
          <a:ln w="50800">
            <a:solidFill>
              <a:srgbClr val="FF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44784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7FF8D7B-08C5-445E-BF1D-45A913BF7E0F}"/>
              </a:ext>
            </a:extLst>
          </p:cNvPr>
          <p:cNvSpPr/>
          <p:nvPr userDrawn="1"/>
        </p:nvSpPr>
        <p:spPr>
          <a:xfrm>
            <a:off x="333374" y="776288"/>
            <a:ext cx="9412509" cy="1006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3392137-4921-4BB6-88A9-CB942FEEF957}"/>
              </a:ext>
            </a:extLst>
          </p:cNvPr>
          <p:cNvSpPr/>
          <p:nvPr userDrawn="1"/>
        </p:nvSpPr>
        <p:spPr>
          <a:xfrm>
            <a:off x="4374376" y="539998"/>
            <a:ext cx="7818120" cy="5259070"/>
          </a:xfrm>
          <a:custGeom>
            <a:avLst/>
            <a:gdLst/>
            <a:ahLst/>
            <a:cxnLst/>
            <a:rect l="l" t="t" r="r" b="b"/>
            <a:pathLst>
              <a:path w="7818120" h="5259070">
                <a:moveTo>
                  <a:pt x="7817739" y="0"/>
                </a:moveTo>
                <a:lnTo>
                  <a:pt x="1901253" y="0"/>
                </a:lnTo>
                <a:lnTo>
                  <a:pt x="0" y="5258701"/>
                </a:lnTo>
                <a:lnTo>
                  <a:pt x="7817739" y="5258701"/>
                </a:lnTo>
                <a:lnTo>
                  <a:pt x="7817739" y="0"/>
                </a:lnTo>
                <a:close/>
              </a:path>
            </a:pathLst>
          </a:custGeom>
          <a:solidFill>
            <a:srgbClr val="8FB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5DFFCE84-B53D-40A4-B222-1BD64896516E}"/>
              </a:ext>
            </a:extLst>
          </p:cNvPr>
          <p:cNvPicPr/>
          <p:nvPr userDrawn="1"/>
        </p:nvPicPr>
        <p:blipFill rotWithShape="1">
          <a:blip r:embed="rId2" cstate="print"/>
          <a:srcRect t="1515"/>
          <a:stretch/>
        </p:blipFill>
        <p:spPr>
          <a:xfrm>
            <a:off x="6601206" y="1782500"/>
            <a:ext cx="5590907" cy="3224245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A63BED5F-FA3F-46F2-AEDB-81F93C18F68E}"/>
              </a:ext>
            </a:extLst>
          </p:cNvPr>
          <p:cNvSpPr/>
          <p:nvPr userDrawn="1"/>
        </p:nvSpPr>
        <p:spPr>
          <a:xfrm>
            <a:off x="539993" y="1020818"/>
            <a:ext cx="8226425" cy="4457700"/>
          </a:xfrm>
          <a:custGeom>
            <a:avLst/>
            <a:gdLst/>
            <a:ahLst/>
            <a:cxnLst/>
            <a:rect l="l" t="t" r="r" b="b"/>
            <a:pathLst>
              <a:path w="8226425" h="4457700">
                <a:moveTo>
                  <a:pt x="8226094" y="0"/>
                </a:moveTo>
                <a:lnTo>
                  <a:pt x="0" y="0"/>
                </a:lnTo>
                <a:lnTo>
                  <a:pt x="0" y="4457573"/>
                </a:lnTo>
                <a:lnTo>
                  <a:pt x="6768604" y="4457573"/>
                </a:lnTo>
                <a:lnTo>
                  <a:pt x="8226094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0916" y="2280212"/>
            <a:ext cx="4674674" cy="775504"/>
          </a:xfrm>
        </p:spPr>
        <p:txBody>
          <a:bodyPr lIns="0" tIns="0" rIns="0" bIns="0" anchor="b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0915" y="3428669"/>
            <a:ext cx="3085085" cy="227765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529A9CC-02D7-44E4-AABB-479E1D22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www.unife.org</a:t>
            </a:r>
            <a:endParaRPr lang="en-BE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E21DEB-34EF-4A9D-B756-B2CE6EDA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20642566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 o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7FF8D7B-08C5-445E-BF1D-45A913BF7E0F}"/>
              </a:ext>
            </a:extLst>
          </p:cNvPr>
          <p:cNvSpPr/>
          <p:nvPr userDrawn="1"/>
        </p:nvSpPr>
        <p:spPr>
          <a:xfrm>
            <a:off x="333374" y="776288"/>
            <a:ext cx="9412509" cy="1006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3392137-4921-4BB6-88A9-CB942FEEF957}"/>
              </a:ext>
            </a:extLst>
          </p:cNvPr>
          <p:cNvSpPr/>
          <p:nvPr userDrawn="1"/>
        </p:nvSpPr>
        <p:spPr>
          <a:xfrm>
            <a:off x="4374376" y="0"/>
            <a:ext cx="7818120" cy="5799068"/>
          </a:xfrm>
          <a:custGeom>
            <a:avLst/>
            <a:gdLst/>
            <a:ahLst/>
            <a:cxnLst/>
            <a:rect l="l" t="t" r="r" b="b"/>
            <a:pathLst>
              <a:path w="7818120" h="5259070">
                <a:moveTo>
                  <a:pt x="7817739" y="0"/>
                </a:moveTo>
                <a:lnTo>
                  <a:pt x="1901253" y="0"/>
                </a:lnTo>
                <a:lnTo>
                  <a:pt x="0" y="5258701"/>
                </a:lnTo>
                <a:lnTo>
                  <a:pt x="7817739" y="5258701"/>
                </a:lnTo>
                <a:lnTo>
                  <a:pt x="7817739" y="0"/>
                </a:lnTo>
                <a:close/>
              </a:path>
            </a:pathLst>
          </a:custGeom>
          <a:solidFill>
            <a:srgbClr val="8FB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5DFFCE84-B53D-40A4-B222-1BD64896516E}"/>
              </a:ext>
            </a:extLst>
          </p:cNvPr>
          <p:cNvPicPr/>
          <p:nvPr userDrawn="1"/>
        </p:nvPicPr>
        <p:blipFill rotWithShape="1">
          <a:blip r:embed="rId2" cstate="print"/>
          <a:srcRect t="1515"/>
          <a:stretch/>
        </p:blipFill>
        <p:spPr>
          <a:xfrm>
            <a:off x="6119512" y="1504710"/>
            <a:ext cx="6072602" cy="3502036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A63BED5F-FA3F-46F2-AEDB-81F93C18F68E}"/>
              </a:ext>
            </a:extLst>
          </p:cNvPr>
          <p:cNvSpPr/>
          <p:nvPr userDrawn="1"/>
        </p:nvSpPr>
        <p:spPr>
          <a:xfrm>
            <a:off x="539993" y="1020818"/>
            <a:ext cx="8226425" cy="4457700"/>
          </a:xfrm>
          <a:custGeom>
            <a:avLst/>
            <a:gdLst/>
            <a:ahLst/>
            <a:cxnLst/>
            <a:rect l="l" t="t" r="r" b="b"/>
            <a:pathLst>
              <a:path w="8226425" h="4457700">
                <a:moveTo>
                  <a:pt x="8226094" y="0"/>
                </a:moveTo>
                <a:lnTo>
                  <a:pt x="0" y="0"/>
                </a:lnTo>
                <a:lnTo>
                  <a:pt x="0" y="4457573"/>
                </a:lnTo>
                <a:lnTo>
                  <a:pt x="6768604" y="4457573"/>
                </a:lnTo>
                <a:lnTo>
                  <a:pt x="8226094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600" y="3315600"/>
            <a:ext cx="5979554" cy="775504"/>
          </a:xfrm>
        </p:spPr>
        <p:txBody>
          <a:bodyPr lIns="0" tIns="0" rIns="0" bIns="0" anchor="b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3600" y="4091105"/>
            <a:ext cx="5979554" cy="116017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529A9CC-02D7-44E4-AABB-479E1D22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993" y="485196"/>
            <a:ext cx="1496570" cy="176359"/>
          </a:xfrm>
        </p:spPr>
        <p:txBody>
          <a:bodyPr/>
          <a:lstStyle/>
          <a:p>
            <a:pPr algn="l"/>
            <a:r>
              <a:rPr lang="en-GB" dirty="0"/>
              <a:t>www.unife.org</a:t>
            </a:r>
            <a:endParaRPr lang="en-BE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E21DEB-34EF-4A9D-B756-B2CE6EDA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BBA7F1-4C1D-448D-AFC1-4B606E58D0D7}"/>
              </a:ext>
            </a:extLst>
          </p:cNvPr>
          <p:cNvSpPr/>
          <p:nvPr userDrawn="1"/>
        </p:nvSpPr>
        <p:spPr>
          <a:xfrm>
            <a:off x="416689" y="6088284"/>
            <a:ext cx="2129741" cy="769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BACDB5-9325-4E68-B913-8EF1360BC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0" y="5960548"/>
            <a:ext cx="1646280" cy="63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33352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SLIDE  opt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7FF8D7B-08C5-445E-BF1D-45A913BF7E0F}"/>
              </a:ext>
            </a:extLst>
          </p:cNvPr>
          <p:cNvSpPr/>
          <p:nvPr userDrawn="1"/>
        </p:nvSpPr>
        <p:spPr>
          <a:xfrm>
            <a:off x="333374" y="776288"/>
            <a:ext cx="9412509" cy="1006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DA8EF83B-D776-4831-908B-A91D1C223C2A}"/>
              </a:ext>
            </a:extLst>
          </p:cNvPr>
          <p:cNvSpPr/>
          <p:nvPr userDrawn="1"/>
        </p:nvSpPr>
        <p:spPr>
          <a:xfrm>
            <a:off x="5060853" y="0"/>
            <a:ext cx="7131684" cy="6066155"/>
          </a:xfrm>
          <a:custGeom>
            <a:avLst/>
            <a:gdLst/>
            <a:ahLst/>
            <a:cxnLst/>
            <a:rect l="l" t="t" r="r" b="b"/>
            <a:pathLst>
              <a:path w="7131684" h="6066155">
                <a:moveTo>
                  <a:pt x="7131265" y="0"/>
                </a:moveTo>
                <a:lnTo>
                  <a:pt x="2193124" y="0"/>
                </a:lnTo>
                <a:lnTo>
                  <a:pt x="0" y="6066002"/>
                </a:lnTo>
                <a:lnTo>
                  <a:pt x="7131265" y="6066002"/>
                </a:lnTo>
                <a:lnTo>
                  <a:pt x="7131265" y="0"/>
                </a:lnTo>
                <a:close/>
              </a:path>
            </a:pathLst>
          </a:custGeom>
          <a:solidFill>
            <a:srgbClr val="8FB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4DCFEFDD-00A7-4120-A588-54F0F2FBB4EA}"/>
              </a:ext>
            </a:extLst>
          </p:cNvPr>
          <p:cNvSpPr/>
          <p:nvPr userDrawn="1"/>
        </p:nvSpPr>
        <p:spPr>
          <a:xfrm>
            <a:off x="539460" y="970950"/>
            <a:ext cx="9660890" cy="4626610"/>
          </a:xfrm>
          <a:custGeom>
            <a:avLst/>
            <a:gdLst/>
            <a:ahLst/>
            <a:cxnLst/>
            <a:rect l="l" t="t" r="r" b="b"/>
            <a:pathLst>
              <a:path w="9660890" h="4626610">
                <a:moveTo>
                  <a:pt x="9660597" y="0"/>
                </a:moveTo>
                <a:lnTo>
                  <a:pt x="0" y="0"/>
                </a:lnTo>
                <a:lnTo>
                  <a:pt x="0" y="4626165"/>
                </a:lnTo>
                <a:lnTo>
                  <a:pt x="8064817" y="4626165"/>
                </a:lnTo>
                <a:lnTo>
                  <a:pt x="9660597" y="0"/>
                </a:lnTo>
                <a:close/>
              </a:path>
            </a:pathLst>
          </a:custGeom>
          <a:solidFill>
            <a:srgbClr val="0083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600" y="3315600"/>
            <a:ext cx="5979554" cy="775504"/>
          </a:xfrm>
        </p:spPr>
        <p:txBody>
          <a:bodyPr lIns="0" tIns="0" rIns="0" bIns="0" anchor="b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3600" y="4091104"/>
            <a:ext cx="7437000" cy="1502147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529A9CC-02D7-44E4-AABB-479E1D22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993" y="485196"/>
            <a:ext cx="1496570" cy="176359"/>
          </a:xfrm>
        </p:spPr>
        <p:txBody>
          <a:bodyPr/>
          <a:lstStyle/>
          <a:p>
            <a:pPr algn="l"/>
            <a:r>
              <a:rPr lang="en-GB" dirty="0"/>
              <a:t>www.unife.org</a:t>
            </a:r>
            <a:endParaRPr lang="en-BE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E21DEB-34EF-4A9D-B756-B2CE6EDA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BBA7F1-4C1D-448D-AFC1-4B606E58D0D7}"/>
              </a:ext>
            </a:extLst>
          </p:cNvPr>
          <p:cNvSpPr/>
          <p:nvPr userDrawn="1"/>
        </p:nvSpPr>
        <p:spPr>
          <a:xfrm>
            <a:off x="416689" y="6088284"/>
            <a:ext cx="2129741" cy="769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BACDB5-9325-4E68-B913-8EF1360BC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0" y="5960548"/>
            <a:ext cx="1646280" cy="63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8311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EDC462-1673-435E-B4AE-05A765B62D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27982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grpSp>
        <p:nvGrpSpPr>
          <p:cNvPr id="1142" name="Group 1141">
            <a:extLst>
              <a:ext uri="{FF2B5EF4-FFF2-40B4-BE49-F238E27FC236}">
                <a16:creationId xmlns:a16="http://schemas.microsoft.com/office/drawing/2014/main" id="{F973545E-DC3A-4340-BC71-73811D3C55A4}"/>
              </a:ext>
            </a:extLst>
          </p:cNvPr>
          <p:cNvGrpSpPr/>
          <p:nvPr userDrawn="1"/>
        </p:nvGrpSpPr>
        <p:grpSpPr>
          <a:xfrm>
            <a:off x="4038600" y="0"/>
            <a:ext cx="8177213" cy="6858000"/>
            <a:chOff x="4038600" y="0"/>
            <a:chExt cx="8177213" cy="6858000"/>
          </a:xfrm>
        </p:grpSpPr>
        <p:sp>
          <p:nvSpPr>
            <p:cNvPr id="52" name="AutoShape 49">
              <a:extLst>
                <a:ext uri="{FF2B5EF4-FFF2-40B4-BE49-F238E27FC236}">
                  <a16:creationId xmlns:a16="http://schemas.microsoft.com/office/drawing/2014/main" id="{D1A3A9E4-4538-4424-837D-09FB1E58959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038600" y="0"/>
              <a:ext cx="81772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E5689166-7B93-4AA3-923C-36C3E068D1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975" y="5438775"/>
              <a:ext cx="798513" cy="695325"/>
            </a:xfrm>
            <a:custGeom>
              <a:avLst/>
              <a:gdLst>
                <a:gd name="T0" fmla="*/ 252 w 503"/>
                <a:gd name="T1" fmla="*/ 438 h 438"/>
                <a:gd name="T2" fmla="*/ 503 w 503"/>
                <a:gd name="T3" fmla="*/ 0 h 438"/>
                <a:gd name="T4" fmla="*/ 0 w 503"/>
                <a:gd name="T5" fmla="*/ 0 h 438"/>
                <a:gd name="T6" fmla="*/ 252 w 503"/>
                <a:gd name="T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3" h="438">
                  <a:moveTo>
                    <a:pt x="252" y="438"/>
                  </a:moveTo>
                  <a:lnTo>
                    <a:pt x="503" y="0"/>
                  </a:lnTo>
                  <a:lnTo>
                    <a:pt x="0" y="0"/>
                  </a:lnTo>
                  <a:lnTo>
                    <a:pt x="252" y="438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690D6C3C-8B4B-46E6-8F1E-3E1D375B10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14813" y="0"/>
              <a:ext cx="8001000" cy="6858000"/>
            </a:xfrm>
            <a:custGeom>
              <a:avLst/>
              <a:gdLst>
                <a:gd name="T0" fmla="*/ 2012 w 5040"/>
                <a:gd name="T1" fmla="*/ 0 h 4320"/>
                <a:gd name="T2" fmla="*/ 1228 w 5040"/>
                <a:gd name="T3" fmla="*/ 1340 h 4320"/>
                <a:gd name="T4" fmla="*/ 0 w 5040"/>
                <a:gd name="T5" fmla="*/ 3426 h 4320"/>
                <a:gd name="T6" fmla="*/ 436 w 5040"/>
                <a:gd name="T7" fmla="*/ 3426 h 4320"/>
                <a:gd name="T8" fmla="*/ 1021 w 5040"/>
                <a:gd name="T9" fmla="*/ 4320 h 4320"/>
                <a:gd name="T10" fmla="*/ 5040 w 5040"/>
                <a:gd name="T11" fmla="*/ 4320 h 4320"/>
                <a:gd name="T12" fmla="*/ 5040 w 5040"/>
                <a:gd name="T13" fmla="*/ 0 h 4320"/>
                <a:gd name="T14" fmla="*/ 2012 w 5040"/>
                <a:gd name="T15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0" h="4320">
                  <a:moveTo>
                    <a:pt x="2012" y="0"/>
                  </a:moveTo>
                  <a:lnTo>
                    <a:pt x="1228" y="1340"/>
                  </a:lnTo>
                  <a:lnTo>
                    <a:pt x="0" y="3426"/>
                  </a:lnTo>
                  <a:lnTo>
                    <a:pt x="436" y="3426"/>
                  </a:lnTo>
                  <a:lnTo>
                    <a:pt x="1021" y="4320"/>
                  </a:lnTo>
                  <a:lnTo>
                    <a:pt x="5040" y="4320"/>
                  </a:lnTo>
                  <a:lnTo>
                    <a:pt x="5040" y="0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68E3CEA9-53EF-4B9A-AD7E-555CC98062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4800" y="22225"/>
              <a:ext cx="3151188" cy="5514975"/>
            </a:xfrm>
            <a:custGeom>
              <a:avLst/>
              <a:gdLst>
                <a:gd name="T0" fmla="*/ 1611 w 1985"/>
                <a:gd name="T1" fmla="*/ 644 h 3474"/>
                <a:gd name="T2" fmla="*/ 1552 w 1985"/>
                <a:gd name="T3" fmla="*/ 740 h 3474"/>
                <a:gd name="T4" fmla="*/ 0 w 1985"/>
                <a:gd name="T5" fmla="*/ 3406 h 3474"/>
                <a:gd name="T6" fmla="*/ 40 w 1985"/>
                <a:gd name="T7" fmla="*/ 3474 h 3474"/>
                <a:gd name="T8" fmla="*/ 1983 w 1985"/>
                <a:gd name="T9" fmla="*/ 152 h 3474"/>
                <a:gd name="T10" fmla="*/ 1985 w 1985"/>
                <a:gd name="T11" fmla="*/ 0 h 3474"/>
                <a:gd name="T12" fmla="*/ 1611 w 1985"/>
                <a:gd name="T13" fmla="*/ 644 h 3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5" h="3474">
                  <a:moveTo>
                    <a:pt x="1611" y="644"/>
                  </a:moveTo>
                  <a:lnTo>
                    <a:pt x="1552" y="740"/>
                  </a:lnTo>
                  <a:lnTo>
                    <a:pt x="0" y="3406"/>
                  </a:lnTo>
                  <a:lnTo>
                    <a:pt x="40" y="3474"/>
                  </a:lnTo>
                  <a:lnTo>
                    <a:pt x="1983" y="152"/>
                  </a:lnTo>
                  <a:lnTo>
                    <a:pt x="1985" y="0"/>
                  </a:lnTo>
                  <a:lnTo>
                    <a:pt x="1611" y="644"/>
                  </a:lnTo>
                  <a:close/>
                </a:path>
              </a:pathLst>
            </a:custGeom>
            <a:solidFill>
              <a:srgbClr val="FF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D26BB3EF-A039-449E-9B3F-3F0F9166E9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4800" y="22225"/>
              <a:ext cx="3151188" cy="5514975"/>
            </a:xfrm>
            <a:custGeom>
              <a:avLst/>
              <a:gdLst>
                <a:gd name="T0" fmla="*/ 1611 w 1985"/>
                <a:gd name="T1" fmla="*/ 644 h 3474"/>
                <a:gd name="T2" fmla="*/ 1552 w 1985"/>
                <a:gd name="T3" fmla="*/ 740 h 3474"/>
                <a:gd name="T4" fmla="*/ 0 w 1985"/>
                <a:gd name="T5" fmla="*/ 3406 h 3474"/>
                <a:gd name="T6" fmla="*/ 40 w 1985"/>
                <a:gd name="T7" fmla="*/ 3474 h 3474"/>
                <a:gd name="T8" fmla="*/ 1983 w 1985"/>
                <a:gd name="T9" fmla="*/ 152 h 3474"/>
                <a:gd name="T10" fmla="*/ 1985 w 1985"/>
                <a:gd name="T11" fmla="*/ 0 h 3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5" h="3474">
                  <a:moveTo>
                    <a:pt x="1611" y="644"/>
                  </a:moveTo>
                  <a:lnTo>
                    <a:pt x="1552" y="740"/>
                  </a:lnTo>
                  <a:lnTo>
                    <a:pt x="0" y="3406"/>
                  </a:lnTo>
                  <a:lnTo>
                    <a:pt x="40" y="3474"/>
                  </a:lnTo>
                  <a:lnTo>
                    <a:pt x="1983" y="152"/>
                  </a:lnTo>
                  <a:lnTo>
                    <a:pt x="19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59273520-B39F-4862-B06A-718EA7388C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4225" y="1479550"/>
              <a:ext cx="688975" cy="593725"/>
            </a:xfrm>
            <a:custGeom>
              <a:avLst/>
              <a:gdLst>
                <a:gd name="T0" fmla="*/ 215 w 434"/>
                <a:gd name="T1" fmla="*/ 374 h 374"/>
                <a:gd name="T2" fmla="*/ 434 w 434"/>
                <a:gd name="T3" fmla="*/ 0 h 374"/>
                <a:gd name="T4" fmla="*/ 0 w 434"/>
                <a:gd name="T5" fmla="*/ 0 h 374"/>
                <a:gd name="T6" fmla="*/ 215 w 434"/>
                <a:gd name="T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4" h="374">
                  <a:moveTo>
                    <a:pt x="215" y="374"/>
                  </a:moveTo>
                  <a:lnTo>
                    <a:pt x="434" y="0"/>
                  </a:lnTo>
                  <a:lnTo>
                    <a:pt x="0" y="0"/>
                  </a:lnTo>
                  <a:lnTo>
                    <a:pt x="215" y="374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489AFCB7-178E-4596-B2E1-CA013F952C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4513" y="0"/>
              <a:ext cx="1793875" cy="1549400"/>
            </a:xfrm>
            <a:custGeom>
              <a:avLst/>
              <a:gdLst>
                <a:gd name="T0" fmla="*/ 0 w 1130"/>
                <a:gd name="T1" fmla="*/ 0 h 976"/>
                <a:gd name="T2" fmla="*/ 559 w 1130"/>
                <a:gd name="T3" fmla="*/ 976 h 976"/>
                <a:gd name="T4" fmla="*/ 1130 w 1130"/>
                <a:gd name="T5" fmla="*/ 0 h 976"/>
                <a:gd name="T6" fmla="*/ 0 w 1130"/>
                <a:gd name="T7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0" h="976">
                  <a:moveTo>
                    <a:pt x="0" y="0"/>
                  </a:moveTo>
                  <a:lnTo>
                    <a:pt x="559" y="976"/>
                  </a:lnTo>
                  <a:lnTo>
                    <a:pt x="1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741D9B3D-79D4-4139-8191-78F592D447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4225" y="949325"/>
              <a:ext cx="606425" cy="530225"/>
            </a:xfrm>
            <a:custGeom>
              <a:avLst/>
              <a:gdLst>
                <a:gd name="T0" fmla="*/ 191 w 382"/>
                <a:gd name="T1" fmla="*/ 0 h 334"/>
                <a:gd name="T2" fmla="*/ 0 w 382"/>
                <a:gd name="T3" fmla="*/ 334 h 334"/>
                <a:gd name="T4" fmla="*/ 382 w 382"/>
                <a:gd name="T5" fmla="*/ 334 h 334"/>
                <a:gd name="T6" fmla="*/ 191 w 382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334">
                  <a:moveTo>
                    <a:pt x="191" y="0"/>
                  </a:moveTo>
                  <a:lnTo>
                    <a:pt x="0" y="334"/>
                  </a:lnTo>
                  <a:lnTo>
                    <a:pt x="382" y="33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3F00C4DB-D44E-4DC4-A430-2CD6AD195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4625" y="419100"/>
              <a:ext cx="609600" cy="530225"/>
            </a:xfrm>
            <a:custGeom>
              <a:avLst/>
              <a:gdLst>
                <a:gd name="T0" fmla="*/ 191 w 384"/>
                <a:gd name="T1" fmla="*/ 334 h 334"/>
                <a:gd name="T2" fmla="*/ 384 w 384"/>
                <a:gd name="T3" fmla="*/ 0 h 334"/>
                <a:gd name="T4" fmla="*/ 0 w 384"/>
                <a:gd name="T5" fmla="*/ 0 h 334"/>
                <a:gd name="T6" fmla="*/ 191 w 384"/>
                <a:gd name="T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34">
                  <a:moveTo>
                    <a:pt x="191" y="334"/>
                  </a:moveTo>
                  <a:lnTo>
                    <a:pt x="384" y="0"/>
                  </a:lnTo>
                  <a:lnTo>
                    <a:pt x="0" y="0"/>
                  </a:lnTo>
                  <a:lnTo>
                    <a:pt x="191" y="334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9735FDA2-D04D-4AC1-84C2-BE5F0483D8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4625" y="0"/>
              <a:ext cx="609600" cy="419100"/>
            </a:xfrm>
            <a:custGeom>
              <a:avLst/>
              <a:gdLst>
                <a:gd name="T0" fmla="*/ 151 w 384"/>
                <a:gd name="T1" fmla="*/ 0 h 264"/>
                <a:gd name="T2" fmla="*/ 0 w 384"/>
                <a:gd name="T3" fmla="*/ 264 h 264"/>
                <a:gd name="T4" fmla="*/ 384 w 384"/>
                <a:gd name="T5" fmla="*/ 264 h 264"/>
                <a:gd name="T6" fmla="*/ 231 w 384"/>
                <a:gd name="T7" fmla="*/ 0 h 264"/>
                <a:gd name="T8" fmla="*/ 151 w 384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64">
                  <a:moveTo>
                    <a:pt x="151" y="0"/>
                  </a:moveTo>
                  <a:lnTo>
                    <a:pt x="0" y="264"/>
                  </a:lnTo>
                  <a:lnTo>
                    <a:pt x="384" y="264"/>
                  </a:lnTo>
                  <a:lnTo>
                    <a:pt x="231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63F6FF0D-93EE-47CD-8E81-412086402D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7838" y="419100"/>
              <a:ext cx="609600" cy="530225"/>
            </a:xfrm>
            <a:custGeom>
              <a:avLst/>
              <a:gdLst>
                <a:gd name="T0" fmla="*/ 193 w 384"/>
                <a:gd name="T1" fmla="*/ 0 h 334"/>
                <a:gd name="T2" fmla="*/ 0 w 384"/>
                <a:gd name="T3" fmla="*/ 334 h 334"/>
                <a:gd name="T4" fmla="*/ 384 w 384"/>
                <a:gd name="T5" fmla="*/ 334 h 334"/>
                <a:gd name="T6" fmla="*/ 193 w 384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34">
                  <a:moveTo>
                    <a:pt x="193" y="0"/>
                  </a:moveTo>
                  <a:lnTo>
                    <a:pt x="0" y="334"/>
                  </a:lnTo>
                  <a:lnTo>
                    <a:pt x="384" y="33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447264CA-0ADB-4AF4-AAAF-650FD7A7E4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14913" y="0"/>
              <a:ext cx="482600" cy="419100"/>
            </a:xfrm>
            <a:custGeom>
              <a:avLst/>
              <a:gdLst>
                <a:gd name="T0" fmla="*/ 0 w 304"/>
                <a:gd name="T1" fmla="*/ 0 h 264"/>
                <a:gd name="T2" fmla="*/ 151 w 304"/>
                <a:gd name="T3" fmla="*/ 264 h 264"/>
                <a:gd name="T4" fmla="*/ 304 w 304"/>
                <a:gd name="T5" fmla="*/ 0 h 264"/>
                <a:gd name="T6" fmla="*/ 0 w 304"/>
                <a:gd name="T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264">
                  <a:moveTo>
                    <a:pt x="0" y="0"/>
                  </a:moveTo>
                  <a:lnTo>
                    <a:pt x="151" y="264"/>
                  </a:lnTo>
                  <a:lnTo>
                    <a:pt x="3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024" name="Freeform 62">
              <a:extLst>
                <a:ext uri="{FF2B5EF4-FFF2-40B4-BE49-F238E27FC236}">
                  <a16:creationId xmlns:a16="http://schemas.microsoft.com/office/drawing/2014/main" id="{37C64DDE-126C-40FF-9A8B-CC967A5F6C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5313" y="0"/>
              <a:ext cx="482600" cy="419100"/>
            </a:xfrm>
            <a:custGeom>
              <a:avLst/>
              <a:gdLst>
                <a:gd name="T0" fmla="*/ 0 w 304"/>
                <a:gd name="T1" fmla="*/ 0 h 264"/>
                <a:gd name="T2" fmla="*/ 153 w 304"/>
                <a:gd name="T3" fmla="*/ 264 h 264"/>
                <a:gd name="T4" fmla="*/ 304 w 304"/>
                <a:gd name="T5" fmla="*/ 0 h 264"/>
                <a:gd name="T6" fmla="*/ 0 w 304"/>
                <a:gd name="T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264">
                  <a:moveTo>
                    <a:pt x="0" y="0"/>
                  </a:moveTo>
                  <a:lnTo>
                    <a:pt x="153" y="264"/>
                  </a:lnTo>
                  <a:lnTo>
                    <a:pt x="3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025" name="Freeform 63">
              <a:extLst>
                <a:ext uri="{FF2B5EF4-FFF2-40B4-BE49-F238E27FC236}">
                  <a16:creationId xmlns:a16="http://schemas.microsoft.com/office/drawing/2014/main" id="{6F57BF9D-ED60-44A3-903B-D5F8F55C60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1413" y="419100"/>
              <a:ext cx="606425" cy="530225"/>
            </a:xfrm>
            <a:custGeom>
              <a:avLst/>
              <a:gdLst>
                <a:gd name="T0" fmla="*/ 191 w 382"/>
                <a:gd name="T1" fmla="*/ 0 h 334"/>
                <a:gd name="T2" fmla="*/ 0 w 382"/>
                <a:gd name="T3" fmla="*/ 334 h 334"/>
                <a:gd name="T4" fmla="*/ 382 w 382"/>
                <a:gd name="T5" fmla="*/ 334 h 334"/>
                <a:gd name="T6" fmla="*/ 191 w 382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334">
                  <a:moveTo>
                    <a:pt x="191" y="0"/>
                  </a:moveTo>
                  <a:lnTo>
                    <a:pt x="0" y="334"/>
                  </a:lnTo>
                  <a:lnTo>
                    <a:pt x="382" y="33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026" name="Freeform 64">
              <a:extLst>
                <a:ext uri="{FF2B5EF4-FFF2-40B4-BE49-F238E27FC236}">
                  <a16:creationId xmlns:a16="http://schemas.microsoft.com/office/drawing/2014/main" id="{1D0C7F3D-C631-4DED-8BD5-48C181995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1813" y="419100"/>
              <a:ext cx="609600" cy="530225"/>
            </a:xfrm>
            <a:custGeom>
              <a:avLst/>
              <a:gdLst>
                <a:gd name="T0" fmla="*/ 191 w 384"/>
                <a:gd name="T1" fmla="*/ 0 h 334"/>
                <a:gd name="T2" fmla="*/ 0 w 384"/>
                <a:gd name="T3" fmla="*/ 334 h 334"/>
                <a:gd name="T4" fmla="*/ 384 w 384"/>
                <a:gd name="T5" fmla="*/ 334 h 334"/>
                <a:gd name="T6" fmla="*/ 191 w 384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34">
                  <a:moveTo>
                    <a:pt x="191" y="0"/>
                  </a:moveTo>
                  <a:lnTo>
                    <a:pt x="0" y="334"/>
                  </a:lnTo>
                  <a:lnTo>
                    <a:pt x="384" y="33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027" name="Freeform 65">
              <a:extLst>
                <a:ext uri="{FF2B5EF4-FFF2-40B4-BE49-F238E27FC236}">
                  <a16:creationId xmlns:a16="http://schemas.microsoft.com/office/drawing/2014/main" id="{B354FD4B-8363-401E-8A1E-764E09CFA5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8238" y="949325"/>
              <a:ext cx="609600" cy="530225"/>
            </a:xfrm>
            <a:custGeom>
              <a:avLst/>
              <a:gdLst>
                <a:gd name="T0" fmla="*/ 193 w 384"/>
                <a:gd name="T1" fmla="*/ 334 h 334"/>
                <a:gd name="T2" fmla="*/ 384 w 384"/>
                <a:gd name="T3" fmla="*/ 0 h 334"/>
                <a:gd name="T4" fmla="*/ 0 w 384"/>
                <a:gd name="T5" fmla="*/ 0 h 334"/>
                <a:gd name="T6" fmla="*/ 193 w 384"/>
                <a:gd name="T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34">
                  <a:moveTo>
                    <a:pt x="193" y="334"/>
                  </a:moveTo>
                  <a:lnTo>
                    <a:pt x="384" y="0"/>
                  </a:lnTo>
                  <a:lnTo>
                    <a:pt x="0" y="0"/>
                  </a:lnTo>
                  <a:lnTo>
                    <a:pt x="193" y="334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 dirty="0"/>
            </a:p>
          </p:txBody>
        </p:sp>
        <p:sp>
          <p:nvSpPr>
            <p:cNvPr id="1028" name="Freeform 66">
              <a:extLst>
                <a:ext uri="{FF2B5EF4-FFF2-40B4-BE49-F238E27FC236}">
                  <a16:creationId xmlns:a16="http://schemas.microsoft.com/office/drawing/2014/main" id="{DD038619-26CB-4A7E-9763-D24A0376A6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5025" y="0"/>
              <a:ext cx="609600" cy="419100"/>
            </a:xfrm>
            <a:custGeom>
              <a:avLst/>
              <a:gdLst>
                <a:gd name="T0" fmla="*/ 153 w 384"/>
                <a:gd name="T1" fmla="*/ 0 h 264"/>
                <a:gd name="T2" fmla="*/ 0 w 384"/>
                <a:gd name="T3" fmla="*/ 264 h 264"/>
                <a:gd name="T4" fmla="*/ 384 w 384"/>
                <a:gd name="T5" fmla="*/ 264 h 264"/>
                <a:gd name="T6" fmla="*/ 233 w 384"/>
                <a:gd name="T7" fmla="*/ 0 h 264"/>
                <a:gd name="T8" fmla="*/ 153 w 384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64">
                  <a:moveTo>
                    <a:pt x="153" y="0"/>
                  </a:moveTo>
                  <a:lnTo>
                    <a:pt x="0" y="264"/>
                  </a:lnTo>
                  <a:lnTo>
                    <a:pt x="384" y="264"/>
                  </a:lnTo>
                  <a:lnTo>
                    <a:pt x="233" y="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029" name="Freeform 67">
              <a:extLst>
                <a:ext uri="{FF2B5EF4-FFF2-40B4-BE49-F238E27FC236}">
                  <a16:creationId xmlns:a16="http://schemas.microsoft.com/office/drawing/2014/main" id="{094232A7-A31A-4FC9-91C3-0D564F8949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0175" y="0"/>
              <a:ext cx="606425" cy="419100"/>
            </a:xfrm>
            <a:custGeom>
              <a:avLst/>
              <a:gdLst>
                <a:gd name="T0" fmla="*/ 151 w 382"/>
                <a:gd name="T1" fmla="*/ 0 h 264"/>
                <a:gd name="T2" fmla="*/ 0 w 382"/>
                <a:gd name="T3" fmla="*/ 264 h 264"/>
                <a:gd name="T4" fmla="*/ 382 w 382"/>
                <a:gd name="T5" fmla="*/ 264 h 264"/>
                <a:gd name="T6" fmla="*/ 231 w 382"/>
                <a:gd name="T7" fmla="*/ 0 h 264"/>
                <a:gd name="T8" fmla="*/ 151 w 382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264">
                  <a:moveTo>
                    <a:pt x="151" y="0"/>
                  </a:moveTo>
                  <a:lnTo>
                    <a:pt x="0" y="264"/>
                  </a:lnTo>
                  <a:lnTo>
                    <a:pt x="382" y="264"/>
                  </a:lnTo>
                  <a:lnTo>
                    <a:pt x="231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031" name="Freeform 68">
              <a:extLst>
                <a:ext uri="{FF2B5EF4-FFF2-40B4-BE49-F238E27FC236}">
                  <a16:creationId xmlns:a16="http://schemas.microsoft.com/office/drawing/2014/main" id="{36823626-B555-42E3-A381-D0DB5C443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7838" y="949325"/>
              <a:ext cx="609600" cy="530225"/>
            </a:xfrm>
            <a:custGeom>
              <a:avLst/>
              <a:gdLst>
                <a:gd name="T0" fmla="*/ 193 w 384"/>
                <a:gd name="T1" fmla="*/ 334 h 334"/>
                <a:gd name="T2" fmla="*/ 384 w 384"/>
                <a:gd name="T3" fmla="*/ 0 h 334"/>
                <a:gd name="T4" fmla="*/ 0 w 384"/>
                <a:gd name="T5" fmla="*/ 0 h 334"/>
                <a:gd name="T6" fmla="*/ 193 w 384"/>
                <a:gd name="T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34">
                  <a:moveTo>
                    <a:pt x="193" y="334"/>
                  </a:moveTo>
                  <a:lnTo>
                    <a:pt x="384" y="0"/>
                  </a:lnTo>
                  <a:lnTo>
                    <a:pt x="0" y="0"/>
                  </a:lnTo>
                  <a:lnTo>
                    <a:pt x="193" y="334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032" name="Freeform 69">
              <a:extLst>
                <a:ext uri="{FF2B5EF4-FFF2-40B4-BE49-F238E27FC236}">
                  <a16:creationId xmlns:a16="http://schemas.microsoft.com/office/drawing/2014/main" id="{276914D3-60FF-4502-8237-24FDFA946F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5275" y="5438775"/>
              <a:ext cx="1739900" cy="1419225"/>
            </a:xfrm>
            <a:custGeom>
              <a:avLst/>
              <a:gdLst>
                <a:gd name="T0" fmla="*/ 0 w 1096"/>
                <a:gd name="T1" fmla="*/ 894 h 894"/>
                <a:gd name="T2" fmla="*/ 1096 w 1096"/>
                <a:gd name="T3" fmla="*/ 894 h 894"/>
                <a:gd name="T4" fmla="*/ 511 w 1096"/>
                <a:gd name="T5" fmla="*/ 0 h 894"/>
                <a:gd name="T6" fmla="*/ 0 w 1096"/>
                <a:gd name="T7" fmla="*/ 89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6" h="894">
                  <a:moveTo>
                    <a:pt x="0" y="894"/>
                  </a:moveTo>
                  <a:lnTo>
                    <a:pt x="1096" y="894"/>
                  </a:lnTo>
                  <a:lnTo>
                    <a:pt x="511" y="0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48120" y="2340000"/>
            <a:ext cx="4788000" cy="143136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ts val="5500"/>
              </a:lnSpc>
              <a:defRPr sz="6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8120" y="4394160"/>
            <a:ext cx="4788000" cy="9173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 dirty="0"/>
          </a:p>
        </p:txBody>
      </p:sp>
      <p:grpSp>
        <p:nvGrpSpPr>
          <p:cNvPr id="1144" name="Group 1143">
            <a:extLst>
              <a:ext uri="{FF2B5EF4-FFF2-40B4-BE49-F238E27FC236}">
                <a16:creationId xmlns:a16="http://schemas.microsoft.com/office/drawing/2014/main" id="{7EB74BC0-E2AE-4D3C-8CEA-4CDEB773CEEC}"/>
              </a:ext>
            </a:extLst>
          </p:cNvPr>
          <p:cNvGrpSpPr/>
          <p:nvPr userDrawn="1"/>
        </p:nvGrpSpPr>
        <p:grpSpPr>
          <a:xfrm>
            <a:off x="10093325" y="584200"/>
            <a:ext cx="1544638" cy="590550"/>
            <a:chOff x="10093325" y="584200"/>
            <a:chExt cx="1544638" cy="590550"/>
          </a:xfrm>
        </p:grpSpPr>
        <p:sp>
          <p:nvSpPr>
            <p:cNvPr id="184" name="AutoShape 120">
              <a:extLst>
                <a:ext uri="{FF2B5EF4-FFF2-40B4-BE49-F238E27FC236}">
                  <a16:creationId xmlns:a16="http://schemas.microsoft.com/office/drawing/2014/main" id="{07529136-653E-4524-AE03-47858E549B4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0093325" y="584200"/>
              <a:ext cx="1544638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85" name="Freeform 122">
              <a:extLst>
                <a:ext uri="{FF2B5EF4-FFF2-40B4-BE49-F238E27FC236}">
                  <a16:creationId xmlns:a16="http://schemas.microsoft.com/office/drawing/2014/main" id="{BDC97AF1-E1A4-45C0-BDF4-90662A2C3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3575" y="584200"/>
              <a:ext cx="801688" cy="590550"/>
            </a:xfrm>
            <a:custGeom>
              <a:avLst/>
              <a:gdLst>
                <a:gd name="T0" fmla="*/ 403 w 505"/>
                <a:gd name="T1" fmla="*/ 217 h 372"/>
                <a:gd name="T2" fmla="*/ 397 w 505"/>
                <a:gd name="T3" fmla="*/ 259 h 372"/>
                <a:gd name="T4" fmla="*/ 373 w 505"/>
                <a:gd name="T5" fmla="*/ 300 h 372"/>
                <a:gd name="T6" fmla="*/ 335 w 505"/>
                <a:gd name="T7" fmla="*/ 338 h 372"/>
                <a:gd name="T8" fmla="*/ 283 w 505"/>
                <a:gd name="T9" fmla="*/ 372 h 372"/>
                <a:gd name="T10" fmla="*/ 311 w 505"/>
                <a:gd name="T11" fmla="*/ 368 h 372"/>
                <a:gd name="T12" fmla="*/ 359 w 505"/>
                <a:gd name="T13" fmla="*/ 358 h 372"/>
                <a:gd name="T14" fmla="*/ 401 w 505"/>
                <a:gd name="T15" fmla="*/ 342 h 372"/>
                <a:gd name="T16" fmla="*/ 435 w 505"/>
                <a:gd name="T17" fmla="*/ 322 h 372"/>
                <a:gd name="T18" fmla="*/ 463 w 505"/>
                <a:gd name="T19" fmla="*/ 300 h 372"/>
                <a:gd name="T20" fmla="*/ 483 w 505"/>
                <a:gd name="T21" fmla="*/ 275 h 372"/>
                <a:gd name="T22" fmla="*/ 497 w 505"/>
                <a:gd name="T23" fmla="*/ 249 h 372"/>
                <a:gd name="T24" fmla="*/ 505 w 505"/>
                <a:gd name="T25" fmla="*/ 223 h 372"/>
                <a:gd name="T26" fmla="*/ 505 w 505"/>
                <a:gd name="T27" fmla="*/ 209 h 372"/>
                <a:gd name="T28" fmla="*/ 497 w 505"/>
                <a:gd name="T29" fmla="*/ 167 h 372"/>
                <a:gd name="T30" fmla="*/ 471 w 505"/>
                <a:gd name="T31" fmla="*/ 129 h 372"/>
                <a:gd name="T32" fmla="*/ 433 w 505"/>
                <a:gd name="T33" fmla="*/ 95 h 372"/>
                <a:gd name="T34" fmla="*/ 381 w 505"/>
                <a:gd name="T35" fmla="*/ 62 h 372"/>
                <a:gd name="T36" fmla="*/ 319 w 505"/>
                <a:gd name="T37" fmla="*/ 36 h 372"/>
                <a:gd name="T38" fmla="*/ 247 w 505"/>
                <a:gd name="T39" fmla="*/ 18 h 372"/>
                <a:gd name="T40" fmla="*/ 165 w 505"/>
                <a:gd name="T41" fmla="*/ 4 h 372"/>
                <a:gd name="T42" fmla="*/ 79 w 505"/>
                <a:gd name="T43" fmla="*/ 0 h 372"/>
                <a:gd name="T44" fmla="*/ 39 w 505"/>
                <a:gd name="T45" fmla="*/ 0 h 372"/>
                <a:gd name="T46" fmla="*/ 0 w 505"/>
                <a:gd name="T47" fmla="*/ 4 h 372"/>
                <a:gd name="T48" fmla="*/ 81 w 505"/>
                <a:gd name="T49" fmla="*/ 14 h 372"/>
                <a:gd name="T50" fmla="*/ 155 w 505"/>
                <a:gd name="T51" fmla="*/ 28 h 372"/>
                <a:gd name="T52" fmla="*/ 223 w 505"/>
                <a:gd name="T53" fmla="*/ 50 h 372"/>
                <a:gd name="T54" fmla="*/ 283 w 505"/>
                <a:gd name="T55" fmla="*/ 76 h 372"/>
                <a:gd name="T56" fmla="*/ 331 w 505"/>
                <a:gd name="T57" fmla="*/ 107 h 372"/>
                <a:gd name="T58" fmla="*/ 369 w 505"/>
                <a:gd name="T59" fmla="*/ 141 h 372"/>
                <a:gd name="T60" fmla="*/ 393 w 505"/>
                <a:gd name="T61" fmla="*/ 177 h 372"/>
                <a:gd name="T62" fmla="*/ 403 w 505"/>
                <a:gd name="T63" fmla="*/ 21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5" h="372">
                  <a:moveTo>
                    <a:pt x="403" y="217"/>
                  </a:moveTo>
                  <a:lnTo>
                    <a:pt x="403" y="217"/>
                  </a:lnTo>
                  <a:lnTo>
                    <a:pt x="401" y="239"/>
                  </a:lnTo>
                  <a:lnTo>
                    <a:pt x="397" y="259"/>
                  </a:lnTo>
                  <a:lnTo>
                    <a:pt x="387" y="280"/>
                  </a:lnTo>
                  <a:lnTo>
                    <a:pt x="373" y="300"/>
                  </a:lnTo>
                  <a:lnTo>
                    <a:pt x="355" y="320"/>
                  </a:lnTo>
                  <a:lnTo>
                    <a:pt x="335" y="338"/>
                  </a:lnTo>
                  <a:lnTo>
                    <a:pt x="311" y="356"/>
                  </a:lnTo>
                  <a:lnTo>
                    <a:pt x="283" y="372"/>
                  </a:lnTo>
                  <a:lnTo>
                    <a:pt x="283" y="372"/>
                  </a:lnTo>
                  <a:lnTo>
                    <a:pt x="311" y="368"/>
                  </a:lnTo>
                  <a:lnTo>
                    <a:pt x="337" y="364"/>
                  </a:lnTo>
                  <a:lnTo>
                    <a:pt x="359" y="358"/>
                  </a:lnTo>
                  <a:lnTo>
                    <a:pt x="381" y="350"/>
                  </a:lnTo>
                  <a:lnTo>
                    <a:pt x="401" y="342"/>
                  </a:lnTo>
                  <a:lnTo>
                    <a:pt x="419" y="332"/>
                  </a:lnTo>
                  <a:lnTo>
                    <a:pt x="435" y="322"/>
                  </a:lnTo>
                  <a:lnTo>
                    <a:pt x="451" y="312"/>
                  </a:lnTo>
                  <a:lnTo>
                    <a:pt x="463" y="300"/>
                  </a:lnTo>
                  <a:lnTo>
                    <a:pt x="475" y="290"/>
                  </a:lnTo>
                  <a:lnTo>
                    <a:pt x="483" y="275"/>
                  </a:lnTo>
                  <a:lnTo>
                    <a:pt x="491" y="263"/>
                  </a:lnTo>
                  <a:lnTo>
                    <a:pt x="497" y="249"/>
                  </a:lnTo>
                  <a:lnTo>
                    <a:pt x="501" y="235"/>
                  </a:lnTo>
                  <a:lnTo>
                    <a:pt x="505" y="223"/>
                  </a:lnTo>
                  <a:lnTo>
                    <a:pt x="505" y="209"/>
                  </a:lnTo>
                  <a:lnTo>
                    <a:pt x="505" y="209"/>
                  </a:lnTo>
                  <a:lnTo>
                    <a:pt x="503" y="187"/>
                  </a:lnTo>
                  <a:lnTo>
                    <a:pt x="497" y="167"/>
                  </a:lnTo>
                  <a:lnTo>
                    <a:pt x="487" y="149"/>
                  </a:lnTo>
                  <a:lnTo>
                    <a:pt x="471" y="129"/>
                  </a:lnTo>
                  <a:lnTo>
                    <a:pt x="455" y="111"/>
                  </a:lnTo>
                  <a:lnTo>
                    <a:pt x="433" y="95"/>
                  </a:lnTo>
                  <a:lnTo>
                    <a:pt x="409" y="78"/>
                  </a:lnTo>
                  <a:lnTo>
                    <a:pt x="381" y="62"/>
                  </a:lnTo>
                  <a:lnTo>
                    <a:pt x="351" y="50"/>
                  </a:lnTo>
                  <a:lnTo>
                    <a:pt x="319" y="36"/>
                  </a:lnTo>
                  <a:lnTo>
                    <a:pt x="283" y="26"/>
                  </a:lnTo>
                  <a:lnTo>
                    <a:pt x="247" y="18"/>
                  </a:lnTo>
                  <a:lnTo>
                    <a:pt x="207" y="10"/>
                  </a:lnTo>
                  <a:lnTo>
                    <a:pt x="165" y="4"/>
                  </a:lnTo>
                  <a:lnTo>
                    <a:pt x="123" y="2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1" y="8"/>
                  </a:lnTo>
                  <a:lnTo>
                    <a:pt x="81" y="14"/>
                  </a:lnTo>
                  <a:lnTo>
                    <a:pt x="119" y="20"/>
                  </a:lnTo>
                  <a:lnTo>
                    <a:pt x="155" y="28"/>
                  </a:lnTo>
                  <a:lnTo>
                    <a:pt x="191" y="38"/>
                  </a:lnTo>
                  <a:lnTo>
                    <a:pt x="223" y="50"/>
                  </a:lnTo>
                  <a:lnTo>
                    <a:pt x="253" y="62"/>
                  </a:lnTo>
                  <a:lnTo>
                    <a:pt x="283" y="76"/>
                  </a:lnTo>
                  <a:lnTo>
                    <a:pt x="307" y="90"/>
                  </a:lnTo>
                  <a:lnTo>
                    <a:pt x="331" y="107"/>
                  </a:lnTo>
                  <a:lnTo>
                    <a:pt x="351" y="123"/>
                  </a:lnTo>
                  <a:lnTo>
                    <a:pt x="369" y="141"/>
                  </a:lnTo>
                  <a:lnTo>
                    <a:pt x="383" y="159"/>
                  </a:lnTo>
                  <a:lnTo>
                    <a:pt x="393" y="177"/>
                  </a:lnTo>
                  <a:lnTo>
                    <a:pt x="399" y="197"/>
                  </a:lnTo>
                  <a:lnTo>
                    <a:pt x="403" y="2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grpSp>
          <p:nvGrpSpPr>
            <p:cNvPr id="1143" name="Group 1142">
              <a:extLst>
                <a:ext uri="{FF2B5EF4-FFF2-40B4-BE49-F238E27FC236}">
                  <a16:creationId xmlns:a16="http://schemas.microsoft.com/office/drawing/2014/main" id="{ED92789F-C9E0-464D-BFB2-B8A8457DFFDC}"/>
                </a:ext>
              </a:extLst>
            </p:cNvPr>
            <p:cNvGrpSpPr/>
            <p:nvPr userDrawn="1"/>
          </p:nvGrpSpPr>
          <p:grpSpPr>
            <a:xfrm>
              <a:off x="10093325" y="695325"/>
              <a:ext cx="1544638" cy="479425"/>
              <a:chOff x="10093325" y="695325"/>
              <a:chExt cx="1544638" cy="479425"/>
            </a:xfrm>
          </p:grpSpPr>
          <p:sp>
            <p:nvSpPr>
              <p:cNvPr id="187" name="Freeform 124">
                <a:extLst>
                  <a:ext uri="{FF2B5EF4-FFF2-40B4-BE49-F238E27FC236}">
                    <a16:creationId xmlns:a16="http://schemas.microsoft.com/office/drawing/2014/main" id="{6D608F76-449D-492C-A2C6-9FD12D1167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88600" y="788988"/>
                <a:ext cx="231775" cy="246063"/>
              </a:xfrm>
              <a:custGeom>
                <a:avLst/>
                <a:gdLst>
                  <a:gd name="T0" fmla="*/ 128 w 146"/>
                  <a:gd name="T1" fmla="*/ 12 h 155"/>
                  <a:gd name="T2" fmla="*/ 128 w 146"/>
                  <a:gd name="T3" fmla="*/ 12 h 155"/>
                  <a:gd name="T4" fmla="*/ 118 w 146"/>
                  <a:gd name="T5" fmla="*/ 6 h 155"/>
                  <a:gd name="T6" fmla="*/ 108 w 146"/>
                  <a:gd name="T7" fmla="*/ 2 h 155"/>
                  <a:gd name="T8" fmla="*/ 108 w 146"/>
                  <a:gd name="T9" fmla="*/ 2 h 155"/>
                  <a:gd name="T10" fmla="*/ 84 w 146"/>
                  <a:gd name="T11" fmla="*/ 0 h 155"/>
                  <a:gd name="T12" fmla="*/ 0 w 146"/>
                  <a:gd name="T13" fmla="*/ 0 h 155"/>
                  <a:gd name="T14" fmla="*/ 0 w 146"/>
                  <a:gd name="T15" fmla="*/ 155 h 155"/>
                  <a:gd name="T16" fmla="*/ 44 w 146"/>
                  <a:gd name="T17" fmla="*/ 155 h 155"/>
                  <a:gd name="T18" fmla="*/ 44 w 146"/>
                  <a:gd name="T19" fmla="*/ 34 h 155"/>
                  <a:gd name="T20" fmla="*/ 80 w 146"/>
                  <a:gd name="T21" fmla="*/ 34 h 155"/>
                  <a:gd name="T22" fmla="*/ 80 w 146"/>
                  <a:gd name="T23" fmla="*/ 34 h 155"/>
                  <a:gd name="T24" fmla="*/ 90 w 146"/>
                  <a:gd name="T25" fmla="*/ 34 h 155"/>
                  <a:gd name="T26" fmla="*/ 98 w 146"/>
                  <a:gd name="T27" fmla="*/ 38 h 155"/>
                  <a:gd name="T28" fmla="*/ 102 w 146"/>
                  <a:gd name="T29" fmla="*/ 46 h 155"/>
                  <a:gd name="T30" fmla="*/ 102 w 146"/>
                  <a:gd name="T31" fmla="*/ 54 h 155"/>
                  <a:gd name="T32" fmla="*/ 102 w 146"/>
                  <a:gd name="T33" fmla="*/ 155 h 155"/>
                  <a:gd name="T34" fmla="*/ 146 w 146"/>
                  <a:gd name="T35" fmla="*/ 155 h 155"/>
                  <a:gd name="T36" fmla="*/ 146 w 146"/>
                  <a:gd name="T37" fmla="*/ 60 h 155"/>
                  <a:gd name="T38" fmla="*/ 146 w 146"/>
                  <a:gd name="T39" fmla="*/ 60 h 155"/>
                  <a:gd name="T40" fmla="*/ 144 w 146"/>
                  <a:gd name="T41" fmla="*/ 44 h 155"/>
                  <a:gd name="T42" fmla="*/ 140 w 146"/>
                  <a:gd name="T43" fmla="*/ 32 h 155"/>
                  <a:gd name="T44" fmla="*/ 136 w 146"/>
                  <a:gd name="T45" fmla="*/ 20 h 155"/>
                  <a:gd name="T46" fmla="*/ 128 w 146"/>
                  <a:gd name="T47" fmla="*/ 1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55">
                    <a:moveTo>
                      <a:pt x="128" y="12"/>
                    </a:moveTo>
                    <a:lnTo>
                      <a:pt x="128" y="12"/>
                    </a:lnTo>
                    <a:lnTo>
                      <a:pt x="118" y="6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84" y="0"/>
                    </a:lnTo>
                    <a:lnTo>
                      <a:pt x="0" y="0"/>
                    </a:lnTo>
                    <a:lnTo>
                      <a:pt x="0" y="155"/>
                    </a:lnTo>
                    <a:lnTo>
                      <a:pt x="44" y="155"/>
                    </a:lnTo>
                    <a:lnTo>
                      <a:pt x="44" y="34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90" y="34"/>
                    </a:lnTo>
                    <a:lnTo>
                      <a:pt x="98" y="38"/>
                    </a:lnTo>
                    <a:lnTo>
                      <a:pt x="102" y="46"/>
                    </a:lnTo>
                    <a:lnTo>
                      <a:pt x="102" y="54"/>
                    </a:lnTo>
                    <a:lnTo>
                      <a:pt x="102" y="155"/>
                    </a:lnTo>
                    <a:lnTo>
                      <a:pt x="146" y="155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44"/>
                    </a:lnTo>
                    <a:lnTo>
                      <a:pt x="140" y="32"/>
                    </a:lnTo>
                    <a:lnTo>
                      <a:pt x="136" y="20"/>
                    </a:lnTo>
                    <a:lnTo>
                      <a:pt x="128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188" name="Freeform 125">
                <a:extLst>
                  <a:ext uri="{FF2B5EF4-FFF2-40B4-BE49-F238E27FC236}">
                    <a16:creationId xmlns:a16="http://schemas.microsoft.com/office/drawing/2014/main" id="{F4EAB1FC-47DF-4007-AE9D-698665AFB2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88600" y="788988"/>
                <a:ext cx="231775" cy="246063"/>
              </a:xfrm>
              <a:custGeom>
                <a:avLst/>
                <a:gdLst>
                  <a:gd name="T0" fmla="*/ 128 w 146"/>
                  <a:gd name="T1" fmla="*/ 12 h 155"/>
                  <a:gd name="T2" fmla="*/ 128 w 146"/>
                  <a:gd name="T3" fmla="*/ 12 h 155"/>
                  <a:gd name="T4" fmla="*/ 118 w 146"/>
                  <a:gd name="T5" fmla="*/ 6 h 155"/>
                  <a:gd name="T6" fmla="*/ 108 w 146"/>
                  <a:gd name="T7" fmla="*/ 2 h 155"/>
                  <a:gd name="T8" fmla="*/ 108 w 146"/>
                  <a:gd name="T9" fmla="*/ 2 h 155"/>
                  <a:gd name="T10" fmla="*/ 84 w 146"/>
                  <a:gd name="T11" fmla="*/ 0 h 155"/>
                  <a:gd name="T12" fmla="*/ 0 w 146"/>
                  <a:gd name="T13" fmla="*/ 0 h 155"/>
                  <a:gd name="T14" fmla="*/ 0 w 146"/>
                  <a:gd name="T15" fmla="*/ 155 h 155"/>
                  <a:gd name="T16" fmla="*/ 44 w 146"/>
                  <a:gd name="T17" fmla="*/ 155 h 155"/>
                  <a:gd name="T18" fmla="*/ 44 w 146"/>
                  <a:gd name="T19" fmla="*/ 34 h 155"/>
                  <a:gd name="T20" fmla="*/ 80 w 146"/>
                  <a:gd name="T21" fmla="*/ 34 h 155"/>
                  <a:gd name="T22" fmla="*/ 80 w 146"/>
                  <a:gd name="T23" fmla="*/ 34 h 155"/>
                  <a:gd name="T24" fmla="*/ 90 w 146"/>
                  <a:gd name="T25" fmla="*/ 34 h 155"/>
                  <a:gd name="T26" fmla="*/ 98 w 146"/>
                  <a:gd name="T27" fmla="*/ 38 h 155"/>
                  <a:gd name="T28" fmla="*/ 102 w 146"/>
                  <a:gd name="T29" fmla="*/ 46 h 155"/>
                  <a:gd name="T30" fmla="*/ 102 w 146"/>
                  <a:gd name="T31" fmla="*/ 54 h 155"/>
                  <a:gd name="T32" fmla="*/ 102 w 146"/>
                  <a:gd name="T33" fmla="*/ 155 h 155"/>
                  <a:gd name="T34" fmla="*/ 146 w 146"/>
                  <a:gd name="T35" fmla="*/ 155 h 155"/>
                  <a:gd name="T36" fmla="*/ 146 w 146"/>
                  <a:gd name="T37" fmla="*/ 60 h 155"/>
                  <a:gd name="T38" fmla="*/ 146 w 146"/>
                  <a:gd name="T39" fmla="*/ 60 h 155"/>
                  <a:gd name="T40" fmla="*/ 144 w 146"/>
                  <a:gd name="T41" fmla="*/ 44 h 155"/>
                  <a:gd name="T42" fmla="*/ 140 w 146"/>
                  <a:gd name="T43" fmla="*/ 32 h 155"/>
                  <a:gd name="T44" fmla="*/ 136 w 146"/>
                  <a:gd name="T45" fmla="*/ 20 h 155"/>
                  <a:gd name="T46" fmla="*/ 128 w 146"/>
                  <a:gd name="T47" fmla="*/ 1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55">
                    <a:moveTo>
                      <a:pt x="128" y="12"/>
                    </a:moveTo>
                    <a:lnTo>
                      <a:pt x="128" y="12"/>
                    </a:lnTo>
                    <a:lnTo>
                      <a:pt x="118" y="6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84" y="0"/>
                    </a:lnTo>
                    <a:lnTo>
                      <a:pt x="0" y="0"/>
                    </a:lnTo>
                    <a:lnTo>
                      <a:pt x="0" y="155"/>
                    </a:lnTo>
                    <a:lnTo>
                      <a:pt x="44" y="155"/>
                    </a:lnTo>
                    <a:lnTo>
                      <a:pt x="44" y="34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90" y="34"/>
                    </a:lnTo>
                    <a:lnTo>
                      <a:pt x="98" y="38"/>
                    </a:lnTo>
                    <a:lnTo>
                      <a:pt x="102" y="46"/>
                    </a:lnTo>
                    <a:lnTo>
                      <a:pt x="102" y="54"/>
                    </a:lnTo>
                    <a:lnTo>
                      <a:pt x="102" y="155"/>
                    </a:lnTo>
                    <a:lnTo>
                      <a:pt x="146" y="155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44"/>
                    </a:lnTo>
                    <a:lnTo>
                      <a:pt x="140" y="32"/>
                    </a:lnTo>
                    <a:lnTo>
                      <a:pt x="136" y="20"/>
                    </a:lnTo>
                    <a:lnTo>
                      <a:pt x="128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189" name="Freeform 126">
                <a:extLst>
                  <a:ext uri="{FF2B5EF4-FFF2-40B4-BE49-F238E27FC236}">
                    <a16:creationId xmlns:a16="http://schemas.microsoft.com/office/drawing/2014/main" id="{5CC6A58A-502A-4387-8793-027100D524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093325" y="788988"/>
                <a:ext cx="231775" cy="246063"/>
              </a:xfrm>
              <a:custGeom>
                <a:avLst/>
                <a:gdLst>
                  <a:gd name="T0" fmla="*/ 102 w 146"/>
                  <a:gd name="T1" fmla="*/ 122 h 155"/>
                  <a:gd name="T2" fmla="*/ 62 w 146"/>
                  <a:gd name="T3" fmla="*/ 122 h 155"/>
                  <a:gd name="T4" fmla="*/ 62 w 146"/>
                  <a:gd name="T5" fmla="*/ 122 h 155"/>
                  <a:gd name="T6" fmla="*/ 54 w 146"/>
                  <a:gd name="T7" fmla="*/ 120 h 155"/>
                  <a:gd name="T8" fmla="*/ 48 w 146"/>
                  <a:gd name="T9" fmla="*/ 116 h 155"/>
                  <a:gd name="T10" fmla="*/ 44 w 146"/>
                  <a:gd name="T11" fmla="*/ 108 h 155"/>
                  <a:gd name="T12" fmla="*/ 42 w 146"/>
                  <a:gd name="T13" fmla="*/ 100 h 155"/>
                  <a:gd name="T14" fmla="*/ 42 w 146"/>
                  <a:gd name="T15" fmla="*/ 0 h 155"/>
                  <a:gd name="T16" fmla="*/ 0 w 146"/>
                  <a:gd name="T17" fmla="*/ 0 h 155"/>
                  <a:gd name="T18" fmla="*/ 0 w 146"/>
                  <a:gd name="T19" fmla="*/ 0 h 155"/>
                  <a:gd name="T20" fmla="*/ 0 w 146"/>
                  <a:gd name="T21" fmla="*/ 94 h 155"/>
                  <a:gd name="T22" fmla="*/ 0 w 146"/>
                  <a:gd name="T23" fmla="*/ 94 h 155"/>
                  <a:gd name="T24" fmla="*/ 0 w 146"/>
                  <a:gd name="T25" fmla="*/ 110 h 155"/>
                  <a:gd name="T26" fmla="*/ 4 w 146"/>
                  <a:gd name="T27" fmla="*/ 122 h 155"/>
                  <a:gd name="T28" fmla="*/ 8 w 146"/>
                  <a:gd name="T29" fmla="*/ 134 h 155"/>
                  <a:gd name="T30" fmla="*/ 16 w 146"/>
                  <a:gd name="T31" fmla="*/ 142 h 155"/>
                  <a:gd name="T32" fmla="*/ 16 w 146"/>
                  <a:gd name="T33" fmla="*/ 142 h 155"/>
                  <a:gd name="T34" fmla="*/ 26 w 146"/>
                  <a:gd name="T35" fmla="*/ 148 h 155"/>
                  <a:gd name="T36" fmla="*/ 38 w 146"/>
                  <a:gd name="T37" fmla="*/ 153 h 155"/>
                  <a:gd name="T38" fmla="*/ 38 w 146"/>
                  <a:gd name="T39" fmla="*/ 153 h 155"/>
                  <a:gd name="T40" fmla="*/ 62 w 146"/>
                  <a:gd name="T41" fmla="*/ 155 h 155"/>
                  <a:gd name="T42" fmla="*/ 146 w 146"/>
                  <a:gd name="T43" fmla="*/ 155 h 155"/>
                  <a:gd name="T44" fmla="*/ 146 w 146"/>
                  <a:gd name="T45" fmla="*/ 0 h 155"/>
                  <a:gd name="T46" fmla="*/ 102 w 146"/>
                  <a:gd name="T47" fmla="*/ 0 h 155"/>
                  <a:gd name="T48" fmla="*/ 102 w 146"/>
                  <a:gd name="T49" fmla="*/ 12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" h="155">
                    <a:moveTo>
                      <a:pt x="102" y="122"/>
                    </a:moveTo>
                    <a:lnTo>
                      <a:pt x="62" y="122"/>
                    </a:lnTo>
                    <a:lnTo>
                      <a:pt x="62" y="122"/>
                    </a:lnTo>
                    <a:lnTo>
                      <a:pt x="54" y="120"/>
                    </a:lnTo>
                    <a:lnTo>
                      <a:pt x="48" y="116"/>
                    </a:lnTo>
                    <a:lnTo>
                      <a:pt x="44" y="108"/>
                    </a:lnTo>
                    <a:lnTo>
                      <a:pt x="42" y="10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110"/>
                    </a:lnTo>
                    <a:lnTo>
                      <a:pt x="4" y="122"/>
                    </a:lnTo>
                    <a:lnTo>
                      <a:pt x="8" y="134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26" y="148"/>
                    </a:lnTo>
                    <a:lnTo>
                      <a:pt x="38" y="153"/>
                    </a:lnTo>
                    <a:lnTo>
                      <a:pt x="38" y="153"/>
                    </a:lnTo>
                    <a:lnTo>
                      <a:pt x="62" y="155"/>
                    </a:lnTo>
                    <a:lnTo>
                      <a:pt x="146" y="155"/>
                    </a:lnTo>
                    <a:lnTo>
                      <a:pt x="146" y="0"/>
                    </a:lnTo>
                    <a:lnTo>
                      <a:pt x="102" y="0"/>
                    </a:lnTo>
                    <a:lnTo>
                      <a:pt x="102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190" name="Freeform 127">
                <a:extLst>
                  <a:ext uri="{FF2B5EF4-FFF2-40B4-BE49-F238E27FC236}">
                    <a16:creationId xmlns:a16="http://schemas.microsoft.com/office/drawing/2014/main" id="{4AA9B54E-B217-4B96-AF7F-46F578E7309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0680700" y="695325"/>
                <a:ext cx="69850" cy="339725"/>
              </a:xfrm>
              <a:custGeom>
                <a:avLst/>
                <a:gdLst>
                  <a:gd name="T0" fmla="*/ 0 w 44"/>
                  <a:gd name="T1" fmla="*/ 43 h 214"/>
                  <a:gd name="T2" fmla="*/ 44 w 44"/>
                  <a:gd name="T3" fmla="*/ 43 h 214"/>
                  <a:gd name="T4" fmla="*/ 44 w 44"/>
                  <a:gd name="T5" fmla="*/ 0 h 214"/>
                  <a:gd name="T6" fmla="*/ 0 w 44"/>
                  <a:gd name="T7" fmla="*/ 0 h 214"/>
                  <a:gd name="T8" fmla="*/ 0 w 44"/>
                  <a:gd name="T9" fmla="*/ 43 h 214"/>
                  <a:gd name="T10" fmla="*/ 0 w 44"/>
                  <a:gd name="T11" fmla="*/ 59 h 214"/>
                  <a:gd name="T12" fmla="*/ 44 w 44"/>
                  <a:gd name="T13" fmla="*/ 59 h 214"/>
                  <a:gd name="T14" fmla="*/ 44 w 44"/>
                  <a:gd name="T15" fmla="*/ 214 h 214"/>
                  <a:gd name="T16" fmla="*/ 0 w 44"/>
                  <a:gd name="T17" fmla="*/ 214 h 214"/>
                  <a:gd name="T18" fmla="*/ 0 w 44"/>
                  <a:gd name="T19" fmla="*/ 59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214">
                    <a:moveTo>
                      <a:pt x="0" y="43"/>
                    </a:moveTo>
                    <a:lnTo>
                      <a:pt x="44" y="43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0" y="43"/>
                    </a:lnTo>
                    <a:close/>
                    <a:moveTo>
                      <a:pt x="0" y="59"/>
                    </a:moveTo>
                    <a:lnTo>
                      <a:pt x="44" y="59"/>
                    </a:lnTo>
                    <a:lnTo>
                      <a:pt x="44" y="214"/>
                    </a:lnTo>
                    <a:lnTo>
                      <a:pt x="0" y="21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191" name="Freeform 128">
                <a:extLst>
                  <a:ext uri="{FF2B5EF4-FFF2-40B4-BE49-F238E27FC236}">
                    <a16:creationId xmlns:a16="http://schemas.microsoft.com/office/drawing/2014/main" id="{7999C2AA-DF7D-48FA-BB41-6C9BC2B9EE4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0977563" y="788988"/>
                <a:ext cx="234950" cy="246063"/>
              </a:xfrm>
              <a:custGeom>
                <a:avLst/>
                <a:gdLst>
                  <a:gd name="T0" fmla="*/ 56 w 148"/>
                  <a:gd name="T1" fmla="*/ 38 h 155"/>
                  <a:gd name="T2" fmla="*/ 80 w 148"/>
                  <a:gd name="T3" fmla="*/ 34 h 155"/>
                  <a:gd name="T4" fmla="*/ 94 w 148"/>
                  <a:gd name="T5" fmla="*/ 34 h 155"/>
                  <a:gd name="T6" fmla="*/ 102 w 148"/>
                  <a:gd name="T7" fmla="*/ 38 h 155"/>
                  <a:gd name="T8" fmla="*/ 108 w 148"/>
                  <a:gd name="T9" fmla="*/ 48 h 155"/>
                  <a:gd name="T10" fmla="*/ 46 w 148"/>
                  <a:gd name="T11" fmla="*/ 62 h 155"/>
                  <a:gd name="T12" fmla="*/ 50 w 148"/>
                  <a:gd name="T13" fmla="*/ 48 h 155"/>
                  <a:gd name="T14" fmla="*/ 56 w 148"/>
                  <a:gd name="T15" fmla="*/ 38 h 155"/>
                  <a:gd name="T16" fmla="*/ 84 w 148"/>
                  <a:gd name="T17" fmla="*/ 122 h 155"/>
                  <a:gd name="T18" fmla="*/ 62 w 148"/>
                  <a:gd name="T19" fmla="*/ 118 h 155"/>
                  <a:gd name="T20" fmla="*/ 56 w 148"/>
                  <a:gd name="T21" fmla="*/ 116 h 155"/>
                  <a:gd name="T22" fmla="*/ 48 w 148"/>
                  <a:gd name="T23" fmla="*/ 106 h 155"/>
                  <a:gd name="T24" fmla="*/ 46 w 148"/>
                  <a:gd name="T25" fmla="*/ 94 h 155"/>
                  <a:gd name="T26" fmla="*/ 136 w 148"/>
                  <a:gd name="T27" fmla="*/ 94 h 155"/>
                  <a:gd name="T28" fmla="*/ 148 w 148"/>
                  <a:gd name="T29" fmla="*/ 76 h 155"/>
                  <a:gd name="T30" fmla="*/ 148 w 148"/>
                  <a:gd name="T31" fmla="*/ 62 h 155"/>
                  <a:gd name="T32" fmla="*/ 142 w 148"/>
                  <a:gd name="T33" fmla="*/ 38 h 155"/>
                  <a:gd name="T34" fmla="*/ 136 w 148"/>
                  <a:gd name="T35" fmla="*/ 26 h 155"/>
                  <a:gd name="T36" fmla="*/ 114 w 148"/>
                  <a:gd name="T37" fmla="*/ 6 h 155"/>
                  <a:gd name="T38" fmla="*/ 78 w 148"/>
                  <a:gd name="T39" fmla="*/ 0 h 155"/>
                  <a:gd name="T40" fmla="*/ 76 w 148"/>
                  <a:gd name="T41" fmla="*/ 0 h 155"/>
                  <a:gd name="T42" fmla="*/ 40 w 148"/>
                  <a:gd name="T43" fmla="*/ 6 h 155"/>
                  <a:gd name="T44" fmla="*/ 14 w 148"/>
                  <a:gd name="T45" fmla="*/ 26 h 155"/>
                  <a:gd name="T46" fmla="*/ 8 w 148"/>
                  <a:gd name="T47" fmla="*/ 38 h 155"/>
                  <a:gd name="T48" fmla="*/ 0 w 148"/>
                  <a:gd name="T49" fmla="*/ 62 h 155"/>
                  <a:gd name="T50" fmla="*/ 0 w 148"/>
                  <a:gd name="T51" fmla="*/ 76 h 155"/>
                  <a:gd name="T52" fmla="*/ 6 w 148"/>
                  <a:gd name="T53" fmla="*/ 114 h 155"/>
                  <a:gd name="T54" fmla="*/ 28 w 148"/>
                  <a:gd name="T55" fmla="*/ 140 h 155"/>
                  <a:gd name="T56" fmla="*/ 38 w 148"/>
                  <a:gd name="T57" fmla="*/ 146 h 155"/>
                  <a:gd name="T58" fmla="*/ 64 w 148"/>
                  <a:gd name="T59" fmla="*/ 155 h 155"/>
                  <a:gd name="T60" fmla="*/ 138 w 148"/>
                  <a:gd name="T61" fmla="*/ 155 h 155"/>
                  <a:gd name="T62" fmla="*/ 84 w 148"/>
                  <a:gd name="T63" fmla="*/ 12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8" h="155">
                    <a:moveTo>
                      <a:pt x="56" y="38"/>
                    </a:moveTo>
                    <a:lnTo>
                      <a:pt x="56" y="38"/>
                    </a:lnTo>
                    <a:lnTo>
                      <a:pt x="66" y="34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94" y="34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6" y="42"/>
                    </a:lnTo>
                    <a:lnTo>
                      <a:pt x="108" y="48"/>
                    </a:lnTo>
                    <a:lnTo>
                      <a:pt x="112" y="62"/>
                    </a:lnTo>
                    <a:lnTo>
                      <a:pt x="46" y="62"/>
                    </a:lnTo>
                    <a:lnTo>
                      <a:pt x="46" y="62"/>
                    </a:lnTo>
                    <a:lnTo>
                      <a:pt x="50" y="48"/>
                    </a:lnTo>
                    <a:lnTo>
                      <a:pt x="52" y="42"/>
                    </a:lnTo>
                    <a:lnTo>
                      <a:pt x="56" y="38"/>
                    </a:lnTo>
                    <a:close/>
                    <a:moveTo>
                      <a:pt x="84" y="122"/>
                    </a:moveTo>
                    <a:lnTo>
                      <a:pt x="84" y="122"/>
                    </a:lnTo>
                    <a:lnTo>
                      <a:pt x="68" y="120"/>
                    </a:lnTo>
                    <a:lnTo>
                      <a:pt x="62" y="118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2" y="112"/>
                    </a:lnTo>
                    <a:lnTo>
                      <a:pt x="48" y="106"/>
                    </a:lnTo>
                    <a:lnTo>
                      <a:pt x="48" y="100"/>
                    </a:lnTo>
                    <a:lnTo>
                      <a:pt x="46" y="94"/>
                    </a:lnTo>
                    <a:lnTo>
                      <a:pt x="108" y="94"/>
                    </a:lnTo>
                    <a:lnTo>
                      <a:pt x="136" y="94"/>
                    </a:lnTo>
                    <a:lnTo>
                      <a:pt x="148" y="94"/>
                    </a:lnTo>
                    <a:lnTo>
                      <a:pt x="148" y="76"/>
                    </a:lnTo>
                    <a:lnTo>
                      <a:pt x="148" y="76"/>
                    </a:lnTo>
                    <a:lnTo>
                      <a:pt x="148" y="62"/>
                    </a:lnTo>
                    <a:lnTo>
                      <a:pt x="146" y="48"/>
                    </a:lnTo>
                    <a:lnTo>
                      <a:pt x="142" y="38"/>
                    </a:lnTo>
                    <a:lnTo>
                      <a:pt x="136" y="26"/>
                    </a:lnTo>
                    <a:lnTo>
                      <a:pt x="136" y="26"/>
                    </a:lnTo>
                    <a:lnTo>
                      <a:pt x="126" y="14"/>
                    </a:lnTo>
                    <a:lnTo>
                      <a:pt x="114" y="6"/>
                    </a:lnTo>
                    <a:lnTo>
                      <a:pt x="98" y="2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56" y="2"/>
                    </a:lnTo>
                    <a:lnTo>
                      <a:pt x="40" y="6"/>
                    </a:lnTo>
                    <a:lnTo>
                      <a:pt x="26" y="14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8" y="38"/>
                    </a:lnTo>
                    <a:lnTo>
                      <a:pt x="4" y="48"/>
                    </a:lnTo>
                    <a:lnTo>
                      <a:pt x="0" y="6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96"/>
                    </a:lnTo>
                    <a:lnTo>
                      <a:pt x="6" y="114"/>
                    </a:lnTo>
                    <a:lnTo>
                      <a:pt x="16" y="128"/>
                    </a:lnTo>
                    <a:lnTo>
                      <a:pt x="28" y="140"/>
                    </a:lnTo>
                    <a:lnTo>
                      <a:pt x="28" y="140"/>
                    </a:lnTo>
                    <a:lnTo>
                      <a:pt x="38" y="146"/>
                    </a:lnTo>
                    <a:lnTo>
                      <a:pt x="50" y="151"/>
                    </a:lnTo>
                    <a:lnTo>
                      <a:pt x="64" y="155"/>
                    </a:lnTo>
                    <a:lnTo>
                      <a:pt x="80" y="155"/>
                    </a:lnTo>
                    <a:lnTo>
                      <a:pt x="138" y="155"/>
                    </a:lnTo>
                    <a:lnTo>
                      <a:pt x="138" y="122"/>
                    </a:lnTo>
                    <a:lnTo>
                      <a:pt x="84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192" name="Freeform 129">
                <a:extLst>
                  <a:ext uri="{FF2B5EF4-FFF2-40B4-BE49-F238E27FC236}">
                    <a16:creationId xmlns:a16="http://schemas.microsoft.com/office/drawing/2014/main" id="{AE180368-7825-4AFF-BAB6-F0DEEAC667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050588" y="842963"/>
                <a:ext cx="104775" cy="44450"/>
              </a:xfrm>
              <a:custGeom>
                <a:avLst/>
                <a:gdLst>
                  <a:gd name="T0" fmla="*/ 10 w 66"/>
                  <a:gd name="T1" fmla="*/ 4 h 28"/>
                  <a:gd name="T2" fmla="*/ 10 w 66"/>
                  <a:gd name="T3" fmla="*/ 4 h 28"/>
                  <a:gd name="T4" fmla="*/ 20 w 66"/>
                  <a:gd name="T5" fmla="*/ 0 h 28"/>
                  <a:gd name="T6" fmla="*/ 34 w 66"/>
                  <a:gd name="T7" fmla="*/ 0 h 28"/>
                  <a:gd name="T8" fmla="*/ 34 w 66"/>
                  <a:gd name="T9" fmla="*/ 0 h 28"/>
                  <a:gd name="T10" fmla="*/ 48 w 66"/>
                  <a:gd name="T11" fmla="*/ 0 h 28"/>
                  <a:gd name="T12" fmla="*/ 56 w 66"/>
                  <a:gd name="T13" fmla="*/ 4 h 28"/>
                  <a:gd name="T14" fmla="*/ 56 w 66"/>
                  <a:gd name="T15" fmla="*/ 4 h 28"/>
                  <a:gd name="T16" fmla="*/ 60 w 66"/>
                  <a:gd name="T17" fmla="*/ 8 h 28"/>
                  <a:gd name="T18" fmla="*/ 62 w 66"/>
                  <a:gd name="T19" fmla="*/ 14 h 28"/>
                  <a:gd name="T20" fmla="*/ 66 w 66"/>
                  <a:gd name="T21" fmla="*/ 28 h 28"/>
                  <a:gd name="T22" fmla="*/ 0 w 66"/>
                  <a:gd name="T23" fmla="*/ 28 h 28"/>
                  <a:gd name="T24" fmla="*/ 0 w 66"/>
                  <a:gd name="T25" fmla="*/ 28 h 28"/>
                  <a:gd name="T26" fmla="*/ 4 w 66"/>
                  <a:gd name="T27" fmla="*/ 14 h 28"/>
                  <a:gd name="T28" fmla="*/ 6 w 66"/>
                  <a:gd name="T29" fmla="*/ 8 h 28"/>
                  <a:gd name="T30" fmla="*/ 10 w 66"/>
                  <a:gd name="T31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28">
                    <a:moveTo>
                      <a:pt x="10" y="4"/>
                    </a:moveTo>
                    <a:lnTo>
                      <a:pt x="10" y="4"/>
                    </a:lnTo>
                    <a:lnTo>
                      <a:pt x="20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60" y="8"/>
                    </a:lnTo>
                    <a:lnTo>
                      <a:pt x="62" y="14"/>
                    </a:lnTo>
                    <a:lnTo>
                      <a:pt x="66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193" name="Freeform 130">
                <a:extLst>
                  <a:ext uri="{FF2B5EF4-FFF2-40B4-BE49-F238E27FC236}">
                    <a16:creationId xmlns:a16="http://schemas.microsoft.com/office/drawing/2014/main" id="{727C9847-05FC-478A-8CD9-6F2062CF59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977563" y="788988"/>
                <a:ext cx="234950" cy="246063"/>
              </a:xfrm>
              <a:custGeom>
                <a:avLst/>
                <a:gdLst>
                  <a:gd name="T0" fmla="*/ 84 w 148"/>
                  <a:gd name="T1" fmla="*/ 122 h 155"/>
                  <a:gd name="T2" fmla="*/ 84 w 148"/>
                  <a:gd name="T3" fmla="*/ 122 h 155"/>
                  <a:gd name="T4" fmla="*/ 68 w 148"/>
                  <a:gd name="T5" fmla="*/ 120 h 155"/>
                  <a:gd name="T6" fmla="*/ 62 w 148"/>
                  <a:gd name="T7" fmla="*/ 118 h 155"/>
                  <a:gd name="T8" fmla="*/ 56 w 148"/>
                  <a:gd name="T9" fmla="*/ 116 h 155"/>
                  <a:gd name="T10" fmla="*/ 56 w 148"/>
                  <a:gd name="T11" fmla="*/ 116 h 155"/>
                  <a:gd name="T12" fmla="*/ 52 w 148"/>
                  <a:gd name="T13" fmla="*/ 112 h 155"/>
                  <a:gd name="T14" fmla="*/ 48 w 148"/>
                  <a:gd name="T15" fmla="*/ 106 h 155"/>
                  <a:gd name="T16" fmla="*/ 48 w 148"/>
                  <a:gd name="T17" fmla="*/ 100 h 155"/>
                  <a:gd name="T18" fmla="*/ 46 w 148"/>
                  <a:gd name="T19" fmla="*/ 94 h 155"/>
                  <a:gd name="T20" fmla="*/ 108 w 148"/>
                  <a:gd name="T21" fmla="*/ 94 h 155"/>
                  <a:gd name="T22" fmla="*/ 136 w 148"/>
                  <a:gd name="T23" fmla="*/ 94 h 155"/>
                  <a:gd name="T24" fmla="*/ 148 w 148"/>
                  <a:gd name="T25" fmla="*/ 94 h 155"/>
                  <a:gd name="T26" fmla="*/ 148 w 148"/>
                  <a:gd name="T27" fmla="*/ 76 h 155"/>
                  <a:gd name="T28" fmla="*/ 148 w 148"/>
                  <a:gd name="T29" fmla="*/ 76 h 155"/>
                  <a:gd name="T30" fmla="*/ 148 w 148"/>
                  <a:gd name="T31" fmla="*/ 62 h 155"/>
                  <a:gd name="T32" fmla="*/ 146 w 148"/>
                  <a:gd name="T33" fmla="*/ 48 h 155"/>
                  <a:gd name="T34" fmla="*/ 142 w 148"/>
                  <a:gd name="T35" fmla="*/ 38 h 155"/>
                  <a:gd name="T36" fmla="*/ 136 w 148"/>
                  <a:gd name="T37" fmla="*/ 26 h 155"/>
                  <a:gd name="T38" fmla="*/ 136 w 148"/>
                  <a:gd name="T39" fmla="*/ 26 h 155"/>
                  <a:gd name="T40" fmla="*/ 126 w 148"/>
                  <a:gd name="T41" fmla="*/ 14 h 155"/>
                  <a:gd name="T42" fmla="*/ 114 w 148"/>
                  <a:gd name="T43" fmla="*/ 6 h 155"/>
                  <a:gd name="T44" fmla="*/ 98 w 148"/>
                  <a:gd name="T45" fmla="*/ 2 h 155"/>
                  <a:gd name="T46" fmla="*/ 78 w 148"/>
                  <a:gd name="T47" fmla="*/ 0 h 155"/>
                  <a:gd name="T48" fmla="*/ 76 w 148"/>
                  <a:gd name="T49" fmla="*/ 0 h 155"/>
                  <a:gd name="T50" fmla="*/ 76 w 148"/>
                  <a:gd name="T51" fmla="*/ 0 h 155"/>
                  <a:gd name="T52" fmla="*/ 56 w 148"/>
                  <a:gd name="T53" fmla="*/ 2 h 155"/>
                  <a:gd name="T54" fmla="*/ 40 w 148"/>
                  <a:gd name="T55" fmla="*/ 6 h 155"/>
                  <a:gd name="T56" fmla="*/ 26 w 148"/>
                  <a:gd name="T57" fmla="*/ 14 h 155"/>
                  <a:gd name="T58" fmla="*/ 14 w 148"/>
                  <a:gd name="T59" fmla="*/ 26 h 155"/>
                  <a:gd name="T60" fmla="*/ 14 w 148"/>
                  <a:gd name="T61" fmla="*/ 26 h 155"/>
                  <a:gd name="T62" fmla="*/ 8 w 148"/>
                  <a:gd name="T63" fmla="*/ 38 h 155"/>
                  <a:gd name="T64" fmla="*/ 4 w 148"/>
                  <a:gd name="T65" fmla="*/ 48 h 155"/>
                  <a:gd name="T66" fmla="*/ 0 w 148"/>
                  <a:gd name="T67" fmla="*/ 62 h 155"/>
                  <a:gd name="T68" fmla="*/ 0 w 148"/>
                  <a:gd name="T69" fmla="*/ 76 h 155"/>
                  <a:gd name="T70" fmla="*/ 0 w 148"/>
                  <a:gd name="T71" fmla="*/ 76 h 155"/>
                  <a:gd name="T72" fmla="*/ 2 w 148"/>
                  <a:gd name="T73" fmla="*/ 96 h 155"/>
                  <a:gd name="T74" fmla="*/ 6 w 148"/>
                  <a:gd name="T75" fmla="*/ 114 h 155"/>
                  <a:gd name="T76" fmla="*/ 16 w 148"/>
                  <a:gd name="T77" fmla="*/ 128 h 155"/>
                  <a:gd name="T78" fmla="*/ 28 w 148"/>
                  <a:gd name="T79" fmla="*/ 140 h 155"/>
                  <a:gd name="T80" fmla="*/ 28 w 148"/>
                  <a:gd name="T81" fmla="*/ 140 h 155"/>
                  <a:gd name="T82" fmla="*/ 38 w 148"/>
                  <a:gd name="T83" fmla="*/ 146 h 155"/>
                  <a:gd name="T84" fmla="*/ 50 w 148"/>
                  <a:gd name="T85" fmla="*/ 151 h 155"/>
                  <a:gd name="T86" fmla="*/ 64 w 148"/>
                  <a:gd name="T87" fmla="*/ 155 h 155"/>
                  <a:gd name="T88" fmla="*/ 80 w 148"/>
                  <a:gd name="T89" fmla="*/ 155 h 155"/>
                  <a:gd name="T90" fmla="*/ 138 w 148"/>
                  <a:gd name="T91" fmla="*/ 155 h 155"/>
                  <a:gd name="T92" fmla="*/ 138 w 148"/>
                  <a:gd name="T93" fmla="*/ 122 h 155"/>
                  <a:gd name="T94" fmla="*/ 84 w 148"/>
                  <a:gd name="T95" fmla="*/ 12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55">
                    <a:moveTo>
                      <a:pt x="84" y="122"/>
                    </a:moveTo>
                    <a:lnTo>
                      <a:pt x="84" y="122"/>
                    </a:lnTo>
                    <a:lnTo>
                      <a:pt x="68" y="120"/>
                    </a:lnTo>
                    <a:lnTo>
                      <a:pt x="62" y="118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2" y="112"/>
                    </a:lnTo>
                    <a:lnTo>
                      <a:pt x="48" y="106"/>
                    </a:lnTo>
                    <a:lnTo>
                      <a:pt x="48" y="100"/>
                    </a:lnTo>
                    <a:lnTo>
                      <a:pt x="46" y="94"/>
                    </a:lnTo>
                    <a:lnTo>
                      <a:pt x="108" y="94"/>
                    </a:lnTo>
                    <a:lnTo>
                      <a:pt x="136" y="94"/>
                    </a:lnTo>
                    <a:lnTo>
                      <a:pt x="148" y="94"/>
                    </a:lnTo>
                    <a:lnTo>
                      <a:pt x="148" y="76"/>
                    </a:lnTo>
                    <a:lnTo>
                      <a:pt x="148" y="76"/>
                    </a:lnTo>
                    <a:lnTo>
                      <a:pt x="148" y="62"/>
                    </a:lnTo>
                    <a:lnTo>
                      <a:pt x="146" y="48"/>
                    </a:lnTo>
                    <a:lnTo>
                      <a:pt x="142" y="38"/>
                    </a:lnTo>
                    <a:lnTo>
                      <a:pt x="136" y="26"/>
                    </a:lnTo>
                    <a:lnTo>
                      <a:pt x="136" y="26"/>
                    </a:lnTo>
                    <a:lnTo>
                      <a:pt x="126" y="14"/>
                    </a:lnTo>
                    <a:lnTo>
                      <a:pt x="114" y="6"/>
                    </a:lnTo>
                    <a:lnTo>
                      <a:pt x="98" y="2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56" y="2"/>
                    </a:lnTo>
                    <a:lnTo>
                      <a:pt x="40" y="6"/>
                    </a:lnTo>
                    <a:lnTo>
                      <a:pt x="26" y="14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8" y="38"/>
                    </a:lnTo>
                    <a:lnTo>
                      <a:pt x="4" y="48"/>
                    </a:lnTo>
                    <a:lnTo>
                      <a:pt x="0" y="6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96"/>
                    </a:lnTo>
                    <a:lnTo>
                      <a:pt x="6" y="114"/>
                    </a:lnTo>
                    <a:lnTo>
                      <a:pt x="16" y="128"/>
                    </a:lnTo>
                    <a:lnTo>
                      <a:pt x="28" y="140"/>
                    </a:lnTo>
                    <a:lnTo>
                      <a:pt x="28" y="140"/>
                    </a:lnTo>
                    <a:lnTo>
                      <a:pt x="38" y="146"/>
                    </a:lnTo>
                    <a:lnTo>
                      <a:pt x="50" y="151"/>
                    </a:lnTo>
                    <a:lnTo>
                      <a:pt x="64" y="155"/>
                    </a:lnTo>
                    <a:lnTo>
                      <a:pt x="80" y="155"/>
                    </a:lnTo>
                    <a:lnTo>
                      <a:pt x="138" y="155"/>
                    </a:lnTo>
                    <a:lnTo>
                      <a:pt x="138" y="122"/>
                    </a:lnTo>
                    <a:lnTo>
                      <a:pt x="84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194" name="Freeform 131">
                <a:extLst>
                  <a:ext uri="{FF2B5EF4-FFF2-40B4-BE49-F238E27FC236}">
                    <a16:creationId xmlns:a16="http://schemas.microsoft.com/office/drawing/2014/main" id="{C161EF19-BEDE-4B73-BBF6-E1C4E19181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823575" y="695325"/>
                <a:ext cx="128588" cy="339725"/>
              </a:xfrm>
              <a:custGeom>
                <a:avLst/>
                <a:gdLst>
                  <a:gd name="T0" fmla="*/ 10 w 81"/>
                  <a:gd name="T1" fmla="*/ 12 h 214"/>
                  <a:gd name="T2" fmla="*/ 10 w 81"/>
                  <a:gd name="T3" fmla="*/ 12 h 214"/>
                  <a:gd name="T4" fmla="*/ 6 w 81"/>
                  <a:gd name="T5" fmla="*/ 20 h 214"/>
                  <a:gd name="T6" fmla="*/ 2 w 81"/>
                  <a:gd name="T7" fmla="*/ 29 h 214"/>
                  <a:gd name="T8" fmla="*/ 0 w 81"/>
                  <a:gd name="T9" fmla="*/ 39 h 214"/>
                  <a:gd name="T10" fmla="*/ 0 w 81"/>
                  <a:gd name="T11" fmla="*/ 49 h 214"/>
                  <a:gd name="T12" fmla="*/ 0 w 81"/>
                  <a:gd name="T13" fmla="*/ 214 h 214"/>
                  <a:gd name="T14" fmla="*/ 41 w 81"/>
                  <a:gd name="T15" fmla="*/ 214 h 214"/>
                  <a:gd name="T16" fmla="*/ 41 w 81"/>
                  <a:gd name="T17" fmla="*/ 91 h 214"/>
                  <a:gd name="T18" fmla="*/ 81 w 81"/>
                  <a:gd name="T19" fmla="*/ 91 h 214"/>
                  <a:gd name="T20" fmla="*/ 81 w 81"/>
                  <a:gd name="T21" fmla="*/ 59 h 214"/>
                  <a:gd name="T22" fmla="*/ 41 w 81"/>
                  <a:gd name="T23" fmla="*/ 59 h 214"/>
                  <a:gd name="T24" fmla="*/ 41 w 81"/>
                  <a:gd name="T25" fmla="*/ 51 h 214"/>
                  <a:gd name="T26" fmla="*/ 41 w 81"/>
                  <a:gd name="T27" fmla="*/ 51 h 214"/>
                  <a:gd name="T28" fmla="*/ 43 w 81"/>
                  <a:gd name="T29" fmla="*/ 45 h 214"/>
                  <a:gd name="T30" fmla="*/ 45 w 81"/>
                  <a:gd name="T31" fmla="*/ 39 h 214"/>
                  <a:gd name="T32" fmla="*/ 51 w 81"/>
                  <a:gd name="T33" fmla="*/ 35 h 214"/>
                  <a:gd name="T34" fmla="*/ 59 w 81"/>
                  <a:gd name="T35" fmla="*/ 35 h 214"/>
                  <a:gd name="T36" fmla="*/ 81 w 81"/>
                  <a:gd name="T37" fmla="*/ 35 h 214"/>
                  <a:gd name="T38" fmla="*/ 81 w 81"/>
                  <a:gd name="T39" fmla="*/ 0 h 214"/>
                  <a:gd name="T40" fmla="*/ 43 w 81"/>
                  <a:gd name="T41" fmla="*/ 0 h 214"/>
                  <a:gd name="T42" fmla="*/ 43 w 81"/>
                  <a:gd name="T43" fmla="*/ 0 h 214"/>
                  <a:gd name="T44" fmla="*/ 33 w 81"/>
                  <a:gd name="T45" fmla="*/ 2 h 214"/>
                  <a:gd name="T46" fmla="*/ 24 w 81"/>
                  <a:gd name="T47" fmla="*/ 4 h 214"/>
                  <a:gd name="T48" fmla="*/ 16 w 81"/>
                  <a:gd name="T49" fmla="*/ 8 h 214"/>
                  <a:gd name="T50" fmla="*/ 10 w 81"/>
                  <a:gd name="T51" fmla="*/ 1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1" h="214">
                    <a:moveTo>
                      <a:pt x="10" y="12"/>
                    </a:moveTo>
                    <a:lnTo>
                      <a:pt x="10" y="12"/>
                    </a:lnTo>
                    <a:lnTo>
                      <a:pt x="6" y="20"/>
                    </a:lnTo>
                    <a:lnTo>
                      <a:pt x="2" y="29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214"/>
                    </a:lnTo>
                    <a:lnTo>
                      <a:pt x="41" y="214"/>
                    </a:lnTo>
                    <a:lnTo>
                      <a:pt x="41" y="91"/>
                    </a:lnTo>
                    <a:lnTo>
                      <a:pt x="81" y="91"/>
                    </a:lnTo>
                    <a:lnTo>
                      <a:pt x="81" y="59"/>
                    </a:lnTo>
                    <a:lnTo>
                      <a:pt x="41" y="59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3" y="45"/>
                    </a:lnTo>
                    <a:lnTo>
                      <a:pt x="45" y="39"/>
                    </a:lnTo>
                    <a:lnTo>
                      <a:pt x="51" y="35"/>
                    </a:lnTo>
                    <a:lnTo>
                      <a:pt x="59" y="35"/>
                    </a:lnTo>
                    <a:lnTo>
                      <a:pt x="81" y="35"/>
                    </a:lnTo>
                    <a:lnTo>
                      <a:pt x="81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195" name="Freeform 132">
                <a:extLst>
                  <a:ext uri="{FF2B5EF4-FFF2-40B4-BE49-F238E27FC236}">
                    <a16:creationId xmlns:a16="http://schemas.microsoft.com/office/drawing/2014/main" id="{C6645F43-685E-4F65-95DA-8EA4E19662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823575" y="695325"/>
                <a:ext cx="128588" cy="339725"/>
              </a:xfrm>
              <a:custGeom>
                <a:avLst/>
                <a:gdLst>
                  <a:gd name="T0" fmla="*/ 10 w 81"/>
                  <a:gd name="T1" fmla="*/ 12 h 214"/>
                  <a:gd name="T2" fmla="*/ 10 w 81"/>
                  <a:gd name="T3" fmla="*/ 12 h 214"/>
                  <a:gd name="T4" fmla="*/ 6 w 81"/>
                  <a:gd name="T5" fmla="*/ 20 h 214"/>
                  <a:gd name="T6" fmla="*/ 2 w 81"/>
                  <a:gd name="T7" fmla="*/ 29 h 214"/>
                  <a:gd name="T8" fmla="*/ 0 w 81"/>
                  <a:gd name="T9" fmla="*/ 39 h 214"/>
                  <a:gd name="T10" fmla="*/ 0 w 81"/>
                  <a:gd name="T11" fmla="*/ 49 h 214"/>
                  <a:gd name="T12" fmla="*/ 0 w 81"/>
                  <a:gd name="T13" fmla="*/ 214 h 214"/>
                  <a:gd name="T14" fmla="*/ 41 w 81"/>
                  <a:gd name="T15" fmla="*/ 214 h 214"/>
                  <a:gd name="T16" fmla="*/ 41 w 81"/>
                  <a:gd name="T17" fmla="*/ 91 h 214"/>
                  <a:gd name="T18" fmla="*/ 81 w 81"/>
                  <a:gd name="T19" fmla="*/ 91 h 214"/>
                  <a:gd name="T20" fmla="*/ 81 w 81"/>
                  <a:gd name="T21" fmla="*/ 59 h 214"/>
                  <a:gd name="T22" fmla="*/ 41 w 81"/>
                  <a:gd name="T23" fmla="*/ 59 h 214"/>
                  <a:gd name="T24" fmla="*/ 41 w 81"/>
                  <a:gd name="T25" fmla="*/ 51 h 214"/>
                  <a:gd name="T26" fmla="*/ 41 w 81"/>
                  <a:gd name="T27" fmla="*/ 51 h 214"/>
                  <a:gd name="T28" fmla="*/ 43 w 81"/>
                  <a:gd name="T29" fmla="*/ 45 h 214"/>
                  <a:gd name="T30" fmla="*/ 45 w 81"/>
                  <a:gd name="T31" fmla="*/ 39 h 214"/>
                  <a:gd name="T32" fmla="*/ 51 w 81"/>
                  <a:gd name="T33" fmla="*/ 35 h 214"/>
                  <a:gd name="T34" fmla="*/ 59 w 81"/>
                  <a:gd name="T35" fmla="*/ 35 h 214"/>
                  <a:gd name="T36" fmla="*/ 81 w 81"/>
                  <a:gd name="T37" fmla="*/ 35 h 214"/>
                  <a:gd name="T38" fmla="*/ 81 w 81"/>
                  <a:gd name="T39" fmla="*/ 0 h 214"/>
                  <a:gd name="T40" fmla="*/ 43 w 81"/>
                  <a:gd name="T41" fmla="*/ 0 h 214"/>
                  <a:gd name="T42" fmla="*/ 43 w 81"/>
                  <a:gd name="T43" fmla="*/ 0 h 214"/>
                  <a:gd name="T44" fmla="*/ 33 w 81"/>
                  <a:gd name="T45" fmla="*/ 2 h 214"/>
                  <a:gd name="T46" fmla="*/ 24 w 81"/>
                  <a:gd name="T47" fmla="*/ 4 h 214"/>
                  <a:gd name="T48" fmla="*/ 16 w 81"/>
                  <a:gd name="T49" fmla="*/ 8 h 214"/>
                  <a:gd name="T50" fmla="*/ 10 w 81"/>
                  <a:gd name="T51" fmla="*/ 1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1" h="214">
                    <a:moveTo>
                      <a:pt x="10" y="12"/>
                    </a:moveTo>
                    <a:lnTo>
                      <a:pt x="10" y="12"/>
                    </a:lnTo>
                    <a:lnTo>
                      <a:pt x="6" y="20"/>
                    </a:lnTo>
                    <a:lnTo>
                      <a:pt x="2" y="29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214"/>
                    </a:lnTo>
                    <a:lnTo>
                      <a:pt x="41" y="214"/>
                    </a:lnTo>
                    <a:lnTo>
                      <a:pt x="41" y="91"/>
                    </a:lnTo>
                    <a:lnTo>
                      <a:pt x="81" y="91"/>
                    </a:lnTo>
                    <a:lnTo>
                      <a:pt x="81" y="59"/>
                    </a:lnTo>
                    <a:lnTo>
                      <a:pt x="41" y="59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3" y="45"/>
                    </a:lnTo>
                    <a:lnTo>
                      <a:pt x="45" y="39"/>
                    </a:lnTo>
                    <a:lnTo>
                      <a:pt x="51" y="35"/>
                    </a:lnTo>
                    <a:lnTo>
                      <a:pt x="59" y="35"/>
                    </a:lnTo>
                    <a:lnTo>
                      <a:pt x="81" y="35"/>
                    </a:lnTo>
                    <a:lnTo>
                      <a:pt x="81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3" y="2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0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196" name="Freeform 133">
                <a:extLst>
                  <a:ext uri="{FF2B5EF4-FFF2-40B4-BE49-F238E27FC236}">
                    <a16:creationId xmlns:a16="http://schemas.microsoft.com/office/drawing/2014/main" id="{45DCDA00-4E22-4569-9E70-45FAE3108E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093325" y="1117600"/>
                <a:ext cx="38100" cy="53975"/>
              </a:xfrm>
              <a:custGeom>
                <a:avLst/>
                <a:gdLst>
                  <a:gd name="T0" fmla="*/ 24 w 24"/>
                  <a:gd name="T1" fmla="*/ 6 h 34"/>
                  <a:gd name="T2" fmla="*/ 14 w 24"/>
                  <a:gd name="T3" fmla="*/ 6 h 34"/>
                  <a:gd name="T4" fmla="*/ 14 w 24"/>
                  <a:gd name="T5" fmla="*/ 34 h 34"/>
                  <a:gd name="T6" fmla="*/ 10 w 24"/>
                  <a:gd name="T7" fmla="*/ 34 h 34"/>
                  <a:gd name="T8" fmla="*/ 10 w 24"/>
                  <a:gd name="T9" fmla="*/ 6 h 34"/>
                  <a:gd name="T10" fmla="*/ 0 w 24"/>
                  <a:gd name="T11" fmla="*/ 6 h 34"/>
                  <a:gd name="T12" fmla="*/ 0 w 24"/>
                  <a:gd name="T13" fmla="*/ 0 h 34"/>
                  <a:gd name="T14" fmla="*/ 24 w 24"/>
                  <a:gd name="T15" fmla="*/ 0 h 34"/>
                  <a:gd name="T16" fmla="*/ 24 w 24"/>
                  <a:gd name="T17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4">
                    <a:moveTo>
                      <a:pt x="24" y="6"/>
                    </a:moveTo>
                    <a:lnTo>
                      <a:pt x="14" y="6"/>
                    </a:lnTo>
                    <a:lnTo>
                      <a:pt x="14" y="34"/>
                    </a:lnTo>
                    <a:lnTo>
                      <a:pt x="10" y="34"/>
                    </a:lnTo>
                    <a:lnTo>
                      <a:pt x="1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197" name="Freeform 134">
                <a:extLst>
                  <a:ext uri="{FF2B5EF4-FFF2-40B4-BE49-F238E27FC236}">
                    <a16:creationId xmlns:a16="http://schemas.microsoft.com/office/drawing/2014/main" id="{E0459536-9C63-4752-BB4C-914219BE0B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40950" y="1117600"/>
                <a:ext cx="38100" cy="53975"/>
              </a:xfrm>
              <a:custGeom>
                <a:avLst/>
                <a:gdLst>
                  <a:gd name="T0" fmla="*/ 24 w 24"/>
                  <a:gd name="T1" fmla="*/ 34 h 34"/>
                  <a:gd name="T2" fmla="*/ 18 w 24"/>
                  <a:gd name="T3" fmla="*/ 34 h 34"/>
                  <a:gd name="T4" fmla="*/ 18 w 24"/>
                  <a:gd name="T5" fmla="*/ 20 h 34"/>
                  <a:gd name="T6" fmla="*/ 4 w 24"/>
                  <a:gd name="T7" fmla="*/ 20 h 34"/>
                  <a:gd name="T8" fmla="*/ 4 w 24"/>
                  <a:gd name="T9" fmla="*/ 34 h 34"/>
                  <a:gd name="T10" fmla="*/ 0 w 24"/>
                  <a:gd name="T11" fmla="*/ 34 h 34"/>
                  <a:gd name="T12" fmla="*/ 0 w 24"/>
                  <a:gd name="T13" fmla="*/ 0 h 34"/>
                  <a:gd name="T14" fmla="*/ 4 w 24"/>
                  <a:gd name="T15" fmla="*/ 0 h 34"/>
                  <a:gd name="T16" fmla="*/ 4 w 24"/>
                  <a:gd name="T17" fmla="*/ 16 h 34"/>
                  <a:gd name="T18" fmla="*/ 18 w 24"/>
                  <a:gd name="T19" fmla="*/ 16 h 34"/>
                  <a:gd name="T20" fmla="*/ 18 w 24"/>
                  <a:gd name="T21" fmla="*/ 0 h 34"/>
                  <a:gd name="T22" fmla="*/ 24 w 24"/>
                  <a:gd name="T23" fmla="*/ 0 h 34"/>
                  <a:gd name="T24" fmla="*/ 24 w 24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34">
                    <a:moveTo>
                      <a:pt x="24" y="34"/>
                    </a:moveTo>
                    <a:lnTo>
                      <a:pt x="18" y="34"/>
                    </a:lnTo>
                    <a:lnTo>
                      <a:pt x="18" y="20"/>
                    </a:lnTo>
                    <a:lnTo>
                      <a:pt x="4" y="20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16"/>
                    </a:lnTo>
                    <a:lnTo>
                      <a:pt x="18" y="1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198" name="Freeform 135">
                <a:extLst>
                  <a:ext uri="{FF2B5EF4-FFF2-40B4-BE49-F238E27FC236}">
                    <a16:creationId xmlns:a16="http://schemas.microsoft.com/office/drawing/2014/main" id="{4B642F89-4F69-4369-A801-3C2B586126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91750" y="1117600"/>
                <a:ext cx="34925" cy="53975"/>
              </a:xfrm>
              <a:custGeom>
                <a:avLst/>
                <a:gdLst>
                  <a:gd name="T0" fmla="*/ 22 w 22"/>
                  <a:gd name="T1" fmla="*/ 34 h 34"/>
                  <a:gd name="T2" fmla="*/ 0 w 22"/>
                  <a:gd name="T3" fmla="*/ 34 h 34"/>
                  <a:gd name="T4" fmla="*/ 0 w 22"/>
                  <a:gd name="T5" fmla="*/ 0 h 34"/>
                  <a:gd name="T6" fmla="*/ 22 w 22"/>
                  <a:gd name="T7" fmla="*/ 0 h 34"/>
                  <a:gd name="T8" fmla="*/ 22 w 22"/>
                  <a:gd name="T9" fmla="*/ 6 h 34"/>
                  <a:gd name="T10" fmla="*/ 4 w 22"/>
                  <a:gd name="T11" fmla="*/ 6 h 34"/>
                  <a:gd name="T12" fmla="*/ 4 w 22"/>
                  <a:gd name="T13" fmla="*/ 16 h 34"/>
                  <a:gd name="T14" fmla="*/ 18 w 22"/>
                  <a:gd name="T15" fmla="*/ 16 h 34"/>
                  <a:gd name="T16" fmla="*/ 18 w 22"/>
                  <a:gd name="T17" fmla="*/ 20 h 34"/>
                  <a:gd name="T18" fmla="*/ 4 w 22"/>
                  <a:gd name="T19" fmla="*/ 20 h 34"/>
                  <a:gd name="T20" fmla="*/ 4 w 22"/>
                  <a:gd name="T21" fmla="*/ 30 h 34"/>
                  <a:gd name="T22" fmla="*/ 22 w 22"/>
                  <a:gd name="T23" fmla="*/ 30 h 34"/>
                  <a:gd name="T24" fmla="*/ 22 w 22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34">
                    <a:moveTo>
                      <a:pt x="2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6"/>
                    </a:lnTo>
                    <a:lnTo>
                      <a:pt x="4" y="6"/>
                    </a:lnTo>
                    <a:lnTo>
                      <a:pt x="4" y="16"/>
                    </a:lnTo>
                    <a:lnTo>
                      <a:pt x="18" y="16"/>
                    </a:lnTo>
                    <a:lnTo>
                      <a:pt x="18" y="20"/>
                    </a:lnTo>
                    <a:lnTo>
                      <a:pt x="4" y="20"/>
                    </a:lnTo>
                    <a:lnTo>
                      <a:pt x="4" y="30"/>
                    </a:lnTo>
                    <a:lnTo>
                      <a:pt x="22" y="30"/>
                    </a:lnTo>
                    <a:lnTo>
                      <a:pt x="2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199" name="Freeform 136">
                <a:extLst>
                  <a:ext uri="{FF2B5EF4-FFF2-40B4-BE49-F238E27FC236}">
                    <a16:creationId xmlns:a16="http://schemas.microsoft.com/office/drawing/2014/main" id="{9621DDA2-73E8-4453-82A8-B04621A60D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255250" y="1117600"/>
                <a:ext cx="31750" cy="53975"/>
              </a:xfrm>
              <a:custGeom>
                <a:avLst/>
                <a:gdLst>
                  <a:gd name="T0" fmla="*/ 20 w 20"/>
                  <a:gd name="T1" fmla="*/ 34 h 34"/>
                  <a:gd name="T2" fmla="*/ 0 w 20"/>
                  <a:gd name="T3" fmla="*/ 34 h 34"/>
                  <a:gd name="T4" fmla="*/ 0 w 20"/>
                  <a:gd name="T5" fmla="*/ 0 h 34"/>
                  <a:gd name="T6" fmla="*/ 20 w 20"/>
                  <a:gd name="T7" fmla="*/ 0 h 34"/>
                  <a:gd name="T8" fmla="*/ 20 w 20"/>
                  <a:gd name="T9" fmla="*/ 6 h 34"/>
                  <a:gd name="T10" fmla="*/ 4 w 20"/>
                  <a:gd name="T11" fmla="*/ 6 h 34"/>
                  <a:gd name="T12" fmla="*/ 4 w 20"/>
                  <a:gd name="T13" fmla="*/ 16 h 34"/>
                  <a:gd name="T14" fmla="*/ 18 w 20"/>
                  <a:gd name="T15" fmla="*/ 16 h 34"/>
                  <a:gd name="T16" fmla="*/ 18 w 20"/>
                  <a:gd name="T17" fmla="*/ 20 h 34"/>
                  <a:gd name="T18" fmla="*/ 4 w 20"/>
                  <a:gd name="T19" fmla="*/ 20 h 34"/>
                  <a:gd name="T20" fmla="*/ 4 w 20"/>
                  <a:gd name="T21" fmla="*/ 30 h 34"/>
                  <a:gd name="T22" fmla="*/ 20 w 20"/>
                  <a:gd name="T23" fmla="*/ 30 h 34"/>
                  <a:gd name="T24" fmla="*/ 20 w 20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34">
                    <a:moveTo>
                      <a:pt x="20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4" y="6"/>
                    </a:lnTo>
                    <a:lnTo>
                      <a:pt x="4" y="16"/>
                    </a:lnTo>
                    <a:lnTo>
                      <a:pt x="18" y="16"/>
                    </a:lnTo>
                    <a:lnTo>
                      <a:pt x="18" y="20"/>
                    </a:lnTo>
                    <a:lnTo>
                      <a:pt x="4" y="20"/>
                    </a:lnTo>
                    <a:lnTo>
                      <a:pt x="4" y="30"/>
                    </a:lnTo>
                    <a:lnTo>
                      <a:pt x="20" y="30"/>
                    </a:lnTo>
                    <a:lnTo>
                      <a:pt x="2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00" name="Freeform 137">
                <a:extLst>
                  <a:ext uri="{FF2B5EF4-FFF2-40B4-BE49-F238E27FC236}">
                    <a16:creationId xmlns:a16="http://schemas.microsoft.com/office/drawing/2014/main" id="{21857A5F-25A9-4D10-AD1D-A62A24FCCE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299700" y="1117600"/>
                <a:ext cx="38100" cy="53975"/>
              </a:xfrm>
              <a:custGeom>
                <a:avLst/>
                <a:gdLst>
                  <a:gd name="T0" fmla="*/ 24 w 24"/>
                  <a:gd name="T1" fmla="*/ 24 h 34"/>
                  <a:gd name="T2" fmla="*/ 24 w 24"/>
                  <a:gd name="T3" fmla="*/ 24 h 34"/>
                  <a:gd name="T4" fmla="*/ 22 w 24"/>
                  <a:gd name="T5" fmla="*/ 30 h 34"/>
                  <a:gd name="T6" fmla="*/ 22 w 24"/>
                  <a:gd name="T7" fmla="*/ 30 h 34"/>
                  <a:gd name="T8" fmla="*/ 18 w 24"/>
                  <a:gd name="T9" fmla="*/ 34 h 34"/>
                  <a:gd name="T10" fmla="*/ 18 w 24"/>
                  <a:gd name="T11" fmla="*/ 34 h 34"/>
                  <a:gd name="T12" fmla="*/ 12 w 24"/>
                  <a:gd name="T13" fmla="*/ 34 h 34"/>
                  <a:gd name="T14" fmla="*/ 12 w 24"/>
                  <a:gd name="T15" fmla="*/ 34 h 34"/>
                  <a:gd name="T16" fmla="*/ 6 w 24"/>
                  <a:gd name="T17" fmla="*/ 34 h 34"/>
                  <a:gd name="T18" fmla="*/ 6 w 24"/>
                  <a:gd name="T19" fmla="*/ 34 h 34"/>
                  <a:gd name="T20" fmla="*/ 0 w 24"/>
                  <a:gd name="T21" fmla="*/ 30 h 34"/>
                  <a:gd name="T22" fmla="*/ 0 w 24"/>
                  <a:gd name="T23" fmla="*/ 30 h 34"/>
                  <a:gd name="T24" fmla="*/ 0 w 24"/>
                  <a:gd name="T25" fmla="*/ 24 h 34"/>
                  <a:gd name="T26" fmla="*/ 0 w 24"/>
                  <a:gd name="T27" fmla="*/ 0 h 34"/>
                  <a:gd name="T28" fmla="*/ 4 w 24"/>
                  <a:gd name="T29" fmla="*/ 0 h 34"/>
                  <a:gd name="T30" fmla="*/ 4 w 24"/>
                  <a:gd name="T31" fmla="*/ 22 h 34"/>
                  <a:gd name="T32" fmla="*/ 4 w 24"/>
                  <a:gd name="T33" fmla="*/ 22 h 34"/>
                  <a:gd name="T34" fmla="*/ 6 w 24"/>
                  <a:gd name="T35" fmla="*/ 26 h 34"/>
                  <a:gd name="T36" fmla="*/ 6 w 24"/>
                  <a:gd name="T37" fmla="*/ 26 h 34"/>
                  <a:gd name="T38" fmla="*/ 8 w 24"/>
                  <a:gd name="T39" fmla="*/ 30 h 34"/>
                  <a:gd name="T40" fmla="*/ 8 w 24"/>
                  <a:gd name="T41" fmla="*/ 30 h 34"/>
                  <a:gd name="T42" fmla="*/ 12 w 24"/>
                  <a:gd name="T43" fmla="*/ 30 h 34"/>
                  <a:gd name="T44" fmla="*/ 12 w 24"/>
                  <a:gd name="T45" fmla="*/ 30 h 34"/>
                  <a:gd name="T46" fmla="*/ 16 w 24"/>
                  <a:gd name="T47" fmla="*/ 30 h 34"/>
                  <a:gd name="T48" fmla="*/ 16 w 24"/>
                  <a:gd name="T49" fmla="*/ 30 h 34"/>
                  <a:gd name="T50" fmla="*/ 18 w 24"/>
                  <a:gd name="T51" fmla="*/ 26 h 34"/>
                  <a:gd name="T52" fmla="*/ 18 w 24"/>
                  <a:gd name="T53" fmla="*/ 26 h 34"/>
                  <a:gd name="T54" fmla="*/ 18 w 24"/>
                  <a:gd name="T55" fmla="*/ 22 h 34"/>
                  <a:gd name="T56" fmla="*/ 18 w 24"/>
                  <a:gd name="T57" fmla="*/ 0 h 34"/>
                  <a:gd name="T58" fmla="*/ 24 w 24"/>
                  <a:gd name="T59" fmla="*/ 0 h 34"/>
                  <a:gd name="T60" fmla="*/ 24 w 24"/>
                  <a:gd name="T61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" h="34">
                    <a:moveTo>
                      <a:pt x="24" y="24"/>
                    </a:moveTo>
                    <a:lnTo>
                      <a:pt x="24" y="24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01" name="Freeform 138">
                <a:extLst>
                  <a:ext uri="{FF2B5EF4-FFF2-40B4-BE49-F238E27FC236}">
                    <a16:creationId xmlns:a16="http://schemas.microsoft.com/office/drawing/2014/main" id="{82ED0057-4DED-4CCC-9C32-A38D12F9DD5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0350500" y="1117600"/>
                <a:ext cx="38100" cy="53975"/>
              </a:xfrm>
              <a:custGeom>
                <a:avLst/>
                <a:gdLst>
                  <a:gd name="T0" fmla="*/ 18 w 24"/>
                  <a:gd name="T1" fmla="*/ 10 h 34"/>
                  <a:gd name="T2" fmla="*/ 18 w 24"/>
                  <a:gd name="T3" fmla="*/ 10 h 34"/>
                  <a:gd name="T4" fmla="*/ 16 w 24"/>
                  <a:gd name="T5" fmla="*/ 6 h 34"/>
                  <a:gd name="T6" fmla="*/ 16 w 24"/>
                  <a:gd name="T7" fmla="*/ 6 h 34"/>
                  <a:gd name="T8" fmla="*/ 12 w 24"/>
                  <a:gd name="T9" fmla="*/ 6 h 34"/>
                  <a:gd name="T10" fmla="*/ 4 w 24"/>
                  <a:gd name="T11" fmla="*/ 6 h 34"/>
                  <a:gd name="T12" fmla="*/ 4 w 24"/>
                  <a:gd name="T13" fmla="*/ 16 h 34"/>
                  <a:gd name="T14" fmla="*/ 12 w 24"/>
                  <a:gd name="T15" fmla="*/ 16 h 34"/>
                  <a:gd name="T16" fmla="*/ 12 w 24"/>
                  <a:gd name="T17" fmla="*/ 16 h 34"/>
                  <a:gd name="T18" fmla="*/ 16 w 24"/>
                  <a:gd name="T19" fmla="*/ 14 h 34"/>
                  <a:gd name="T20" fmla="*/ 16 w 24"/>
                  <a:gd name="T21" fmla="*/ 14 h 34"/>
                  <a:gd name="T22" fmla="*/ 18 w 24"/>
                  <a:gd name="T23" fmla="*/ 10 h 34"/>
                  <a:gd name="T24" fmla="*/ 24 w 24"/>
                  <a:gd name="T25" fmla="*/ 34 h 34"/>
                  <a:gd name="T26" fmla="*/ 18 w 24"/>
                  <a:gd name="T27" fmla="*/ 34 h 34"/>
                  <a:gd name="T28" fmla="*/ 12 w 24"/>
                  <a:gd name="T29" fmla="*/ 20 h 34"/>
                  <a:gd name="T30" fmla="*/ 4 w 24"/>
                  <a:gd name="T31" fmla="*/ 20 h 34"/>
                  <a:gd name="T32" fmla="*/ 4 w 24"/>
                  <a:gd name="T33" fmla="*/ 34 h 34"/>
                  <a:gd name="T34" fmla="*/ 0 w 24"/>
                  <a:gd name="T35" fmla="*/ 34 h 34"/>
                  <a:gd name="T36" fmla="*/ 0 w 24"/>
                  <a:gd name="T37" fmla="*/ 0 h 34"/>
                  <a:gd name="T38" fmla="*/ 12 w 24"/>
                  <a:gd name="T39" fmla="*/ 0 h 34"/>
                  <a:gd name="T40" fmla="*/ 12 w 24"/>
                  <a:gd name="T41" fmla="*/ 0 h 34"/>
                  <a:gd name="T42" fmla="*/ 18 w 24"/>
                  <a:gd name="T43" fmla="*/ 2 h 34"/>
                  <a:gd name="T44" fmla="*/ 18 w 24"/>
                  <a:gd name="T45" fmla="*/ 2 h 34"/>
                  <a:gd name="T46" fmla="*/ 22 w 24"/>
                  <a:gd name="T47" fmla="*/ 6 h 34"/>
                  <a:gd name="T48" fmla="*/ 22 w 24"/>
                  <a:gd name="T49" fmla="*/ 6 h 34"/>
                  <a:gd name="T50" fmla="*/ 24 w 24"/>
                  <a:gd name="T51" fmla="*/ 10 h 34"/>
                  <a:gd name="T52" fmla="*/ 24 w 24"/>
                  <a:gd name="T53" fmla="*/ 10 h 34"/>
                  <a:gd name="T54" fmla="*/ 22 w 24"/>
                  <a:gd name="T55" fmla="*/ 16 h 34"/>
                  <a:gd name="T56" fmla="*/ 22 w 24"/>
                  <a:gd name="T57" fmla="*/ 16 h 34"/>
                  <a:gd name="T58" fmla="*/ 16 w 24"/>
                  <a:gd name="T59" fmla="*/ 20 h 34"/>
                  <a:gd name="T60" fmla="*/ 24 w 24"/>
                  <a:gd name="T6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" h="34">
                    <a:moveTo>
                      <a:pt x="18" y="10"/>
                    </a:moveTo>
                    <a:lnTo>
                      <a:pt x="18" y="10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4" y="6"/>
                    </a:lnTo>
                    <a:lnTo>
                      <a:pt x="4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8" y="10"/>
                    </a:lnTo>
                    <a:close/>
                    <a:moveTo>
                      <a:pt x="24" y="34"/>
                    </a:moveTo>
                    <a:lnTo>
                      <a:pt x="18" y="34"/>
                    </a:lnTo>
                    <a:lnTo>
                      <a:pt x="12" y="20"/>
                    </a:lnTo>
                    <a:lnTo>
                      <a:pt x="4" y="20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6" y="20"/>
                    </a:lnTo>
                    <a:lnTo>
                      <a:pt x="24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02" name="Freeform 139">
                <a:extLst>
                  <a:ext uri="{FF2B5EF4-FFF2-40B4-BE49-F238E27FC236}">
                    <a16:creationId xmlns:a16="http://schemas.microsoft.com/office/drawing/2014/main" id="{EC55F490-5F59-4DF4-99BC-0EB68F609C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56850" y="1127125"/>
                <a:ext cx="22225" cy="15875"/>
              </a:xfrm>
              <a:custGeom>
                <a:avLst/>
                <a:gdLst>
                  <a:gd name="T0" fmla="*/ 14 w 14"/>
                  <a:gd name="T1" fmla="*/ 4 h 10"/>
                  <a:gd name="T2" fmla="*/ 14 w 14"/>
                  <a:gd name="T3" fmla="*/ 4 h 10"/>
                  <a:gd name="T4" fmla="*/ 12 w 14"/>
                  <a:gd name="T5" fmla="*/ 0 h 10"/>
                  <a:gd name="T6" fmla="*/ 12 w 14"/>
                  <a:gd name="T7" fmla="*/ 0 h 10"/>
                  <a:gd name="T8" fmla="*/ 8 w 14"/>
                  <a:gd name="T9" fmla="*/ 0 h 10"/>
                  <a:gd name="T10" fmla="*/ 0 w 14"/>
                  <a:gd name="T11" fmla="*/ 0 h 10"/>
                  <a:gd name="T12" fmla="*/ 0 w 14"/>
                  <a:gd name="T13" fmla="*/ 10 h 10"/>
                  <a:gd name="T14" fmla="*/ 8 w 14"/>
                  <a:gd name="T15" fmla="*/ 10 h 10"/>
                  <a:gd name="T16" fmla="*/ 8 w 14"/>
                  <a:gd name="T17" fmla="*/ 10 h 10"/>
                  <a:gd name="T18" fmla="*/ 12 w 14"/>
                  <a:gd name="T19" fmla="*/ 8 h 10"/>
                  <a:gd name="T20" fmla="*/ 12 w 14"/>
                  <a:gd name="T21" fmla="*/ 8 h 10"/>
                  <a:gd name="T22" fmla="*/ 14 w 14"/>
                  <a:gd name="T2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0">
                    <a:moveTo>
                      <a:pt x="14" y="4"/>
                    </a:moveTo>
                    <a:lnTo>
                      <a:pt x="14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03" name="Freeform 140">
                <a:extLst>
                  <a:ext uri="{FF2B5EF4-FFF2-40B4-BE49-F238E27FC236}">
                    <a16:creationId xmlns:a16="http://schemas.microsoft.com/office/drawing/2014/main" id="{55D74781-78FB-4753-BF3B-8C3E21DE76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50500" y="1117600"/>
                <a:ext cx="38100" cy="53975"/>
              </a:xfrm>
              <a:custGeom>
                <a:avLst/>
                <a:gdLst>
                  <a:gd name="T0" fmla="*/ 24 w 24"/>
                  <a:gd name="T1" fmla="*/ 34 h 34"/>
                  <a:gd name="T2" fmla="*/ 18 w 24"/>
                  <a:gd name="T3" fmla="*/ 34 h 34"/>
                  <a:gd name="T4" fmla="*/ 12 w 24"/>
                  <a:gd name="T5" fmla="*/ 20 h 34"/>
                  <a:gd name="T6" fmla="*/ 4 w 24"/>
                  <a:gd name="T7" fmla="*/ 20 h 34"/>
                  <a:gd name="T8" fmla="*/ 4 w 24"/>
                  <a:gd name="T9" fmla="*/ 34 h 34"/>
                  <a:gd name="T10" fmla="*/ 0 w 24"/>
                  <a:gd name="T11" fmla="*/ 34 h 34"/>
                  <a:gd name="T12" fmla="*/ 0 w 24"/>
                  <a:gd name="T13" fmla="*/ 0 h 34"/>
                  <a:gd name="T14" fmla="*/ 12 w 24"/>
                  <a:gd name="T15" fmla="*/ 0 h 34"/>
                  <a:gd name="T16" fmla="*/ 12 w 24"/>
                  <a:gd name="T17" fmla="*/ 0 h 34"/>
                  <a:gd name="T18" fmla="*/ 18 w 24"/>
                  <a:gd name="T19" fmla="*/ 2 h 34"/>
                  <a:gd name="T20" fmla="*/ 18 w 24"/>
                  <a:gd name="T21" fmla="*/ 2 h 34"/>
                  <a:gd name="T22" fmla="*/ 22 w 24"/>
                  <a:gd name="T23" fmla="*/ 6 h 34"/>
                  <a:gd name="T24" fmla="*/ 22 w 24"/>
                  <a:gd name="T25" fmla="*/ 6 h 34"/>
                  <a:gd name="T26" fmla="*/ 24 w 24"/>
                  <a:gd name="T27" fmla="*/ 10 h 34"/>
                  <a:gd name="T28" fmla="*/ 24 w 24"/>
                  <a:gd name="T29" fmla="*/ 10 h 34"/>
                  <a:gd name="T30" fmla="*/ 22 w 24"/>
                  <a:gd name="T31" fmla="*/ 16 h 34"/>
                  <a:gd name="T32" fmla="*/ 22 w 24"/>
                  <a:gd name="T33" fmla="*/ 16 h 34"/>
                  <a:gd name="T34" fmla="*/ 16 w 24"/>
                  <a:gd name="T35" fmla="*/ 20 h 34"/>
                  <a:gd name="T36" fmla="*/ 24 w 24"/>
                  <a:gd name="T3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34">
                    <a:moveTo>
                      <a:pt x="24" y="34"/>
                    </a:moveTo>
                    <a:lnTo>
                      <a:pt x="18" y="34"/>
                    </a:lnTo>
                    <a:lnTo>
                      <a:pt x="12" y="20"/>
                    </a:lnTo>
                    <a:lnTo>
                      <a:pt x="4" y="20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6" y="20"/>
                    </a:lnTo>
                    <a:lnTo>
                      <a:pt x="24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04" name="Freeform 141">
                <a:extLst>
                  <a:ext uri="{FF2B5EF4-FFF2-40B4-BE49-F238E27FC236}">
                    <a16:creationId xmlns:a16="http://schemas.microsoft.com/office/drawing/2014/main" id="{F4C113C8-9FF1-4E22-9D46-6969DC6A723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0398125" y="1117600"/>
                <a:ext cx="38100" cy="53975"/>
              </a:xfrm>
              <a:custGeom>
                <a:avLst/>
                <a:gdLst>
                  <a:gd name="T0" fmla="*/ 18 w 24"/>
                  <a:gd name="T1" fmla="*/ 18 h 34"/>
                  <a:gd name="T2" fmla="*/ 18 w 24"/>
                  <a:gd name="T3" fmla="*/ 10 h 34"/>
                  <a:gd name="T4" fmla="*/ 16 w 24"/>
                  <a:gd name="T5" fmla="*/ 8 h 34"/>
                  <a:gd name="T6" fmla="*/ 14 w 24"/>
                  <a:gd name="T7" fmla="*/ 6 h 34"/>
                  <a:gd name="T8" fmla="*/ 12 w 24"/>
                  <a:gd name="T9" fmla="*/ 6 h 34"/>
                  <a:gd name="T10" fmla="*/ 8 w 24"/>
                  <a:gd name="T11" fmla="*/ 6 h 34"/>
                  <a:gd name="T12" fmla="*/ 6 w 24"/>
                  <a:gd name="T13" fmla="*/ 8 h 34"/>
                  <a:gd name="T14" fmla="*/ 4 w 24"/>
                  <a:gd name="T15" fmla="*/ 10 h 34"/>
                  <a:gd name="T16" fmla="*/ 4 w 24"/>
                  <a:gd name="T17" fmla="*/ 18 h 34"/>
                  <a:gd name="T18" fmla="*/ 4 w 24"/>
                  <a:gd name="T19" fmla="*/ 22 h 34"/>
                  <a:gd name="T20" fmla="*/ 4 w 24"/>
                  <a:gd name="T21" fmla="*/ 24 h 34"/>
                  <a:gd name="T22" fmla="*/ 6 w 24"/>
                  <a:gd name="T23" fmla="*/ 26 h 34"/>
                  <a:gd name="T24" fmla="*/ 6 w 24"/>
                  <a:gd name="T25" fmla="*/ 28 h 34"/>
                  <a:gd name="T26" fmla="*/ 8 w 24"/>
                  <a:gd name="T27" fmla="*/ 30 h 34"/>
                  <a:gd name="T28" fmla="*/ 12 w 24"/>
                  <a:gd name="T29" fmla="*/ 30 h 34"/>
                  <a:gd name="T30" fmla="*/ 16 w 24"/>
                  <a:gd name="T31" fmla="*/ 28 h 34"/>
                  <a:gd name="T32" fmla="*/ 18 w 24"/>
                  <a:gd name="T33" fmla="*/ 26 h 34"/>
                  <a:gd name="T34" fmla="*/ 18 w 24"/>
                  <a:gd name="T35" fmla="*/ 22 h 34"/>
                  <a:gd name="T36" fmla="*/ 24 w 24"/>
                  <a:gd name="T37" fmla="*/ 18 h 34"/>
                  <a:gd name="T38" fmla="*/ 24 w 24"/>
                  <a:gd name="T39" fmla="*/ 24 h 34"/>
                  <a:gd name="T40" fmla="*/ 22 w 24"/>
                  <a:gd name="T41" fmla="*/ 28 h 34"/>
                  <a:gd name="T42" fmla="*/ 20 w 24"/>
                  <a:gd name="T43" fmla="*/ 32 h 34"/>
                  <a:gd name="T44" fmla="*/ 16 w 24"/>
                  <a:gd name="T45" fmla="*/ 34 h 34"/>
                  <a:gd name="T46" fmla="*/ 12 w 24"/>
                  <a:gd name="T47" fmla="*/ 34 h 34"/>
                  <a:gd name="T48" fmla="*/ 2 w 24"/>
                  <a:gd name="T49" fmla="*/ 32 h 34"/>
                  <a:gd name="T50" fmla="*/ 0 w 24"/>
                  <a:gd name="T51" fmla="*/ 28 h 34"/>
                  <a:gd name="T52" fmla="*/ 0 w 24"/>
                  <a:gd name="T53" fmla="*/ 24 h 34"/>
                  <a:gd name="T54" fmla="*/ 0 w 24"/>
                  <a:gd name="T55" fmla="*/ 18 h 34"/>
                  <a:gd name="T56" fmla="*/ 0 w 24"/>
                  <a:gd name="T57" fmla="*/ 12 h 34"/>
                  <a:gd name="T58" fmla="*/ 0 w 24"/>
                  <a:gd name="T59" fmla="*/ 10 h 34"/>
                  <a:gd name="T60" fmla="*/ 0 w 24"/>
                  <a:gd name="T61" fmla="*/ 6 h 34"/>
                  <a:gd name="T62" fmla="*/ 2 w 24"/>
                  <a:gd name="T63" fmla="*/ 4 h 34"/>
                  <a:gd name="T64" fmla="*/ 6 w 24"/>
                  <a:gd name="T65" fmla="*/ 2 h 34"/>
                  <a:gd name="T66" fmla="*/ 12 w 24"/>
                  <a:gd name="T67" fmla="*/ 0 h 34"/>
                  <a:gd name="T68" fmla="*/ 20 w 24"/>
                  <a:gd name="T69" fmla="*/ 4 h 34"/>
                  <a:gd name="T70" fmla="*/ 22 w 24"/>
                  <a:gd name="T71" fmla="*/ 8 h 34"/>
                  <a:gd name="T72" fmla="*/ 24 w 24"/>
                  <a:gd name="T73" fmla="*/ 12 h 34"/>
                  <a:gd name="T74" fmla="*/ 24 w 24"/>
                  <a:gd name="T75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" h="34">
                    <a:moveTo>
                      <a:pt x="18" y="18"/>
                    </a:moveTo>
                    <a:lnTo>
                      <a:pt x="18" y="1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18"/>
                    </a:lnTo>
                    <a:close/>
                    <a:moveTo>
                      <a:pt x="24" y="18"/>
                    </a:moveTo>
                    <a:lnTo>
                      <a:pt x="24" y="18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05" name="Freeform 142">
                <a:extLst>
                  <a:ext uri="{FF2B5EF4-FFF2-40B4-BE49-F238E27FC236}">
                    <a16:creationId xmlns:a16="http://schemas.microsoft.com/office/drawing/2014/main" id="{330321DB-25B7-43FA-832E-37970FD9CE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404475" y="1127125"/>
                <a:ext cx="22225" cy="38100"/>
              </a:xfrm>
              <a:custGeom>
                <a:avLst/>
                <a:gdLst>
                  <a:gd name="T0" fmla="*/ 14 w 14"/>
                  <a:gd name="T1" fmla="*/ 12 h 24"/>
                  <a:gd name="T2" fmla="*/ 14 w 14"/>
                  <a:gd name="T3" fmla="*/ 12 h 24"/>
                  <a:gd name="T4" fmla="*/ 14 w 14"/>
                  <a:gd name="T5" fmla="*/ 4 h 24"/>
                  <a:gd name="T6" fmla="*/ 14 w 14"/>
                  <a:gd name="T7" fmla="*/ 4 h 24"/>
                  <a:gd name="T8" fmla="*/ 12 w 14"/>
                  <a:gd name="T9" fmla="*/ 2 h 24"/>
                  <a:gd name="T10" fmla="*/ 12 w 14"/>
                  <a:gd name="T11" fmla="*/ 2 h 24"/>
                  <a:gd name="T12" fmla="*/ 10 w 14"/>
                  <a:gd name="T13" fmla="*/ 0 h 24"/>
                  <a:gd name="T14" fmla="*/ 10 w 14"/>
                  <a:gd name="T15" fmla="*/ 0 h 24"/>
                  <a:gd name="T16" fmla="*/ 8 w 14"/>
                  <a:gd name="T17" fmla="*/ 0 h 24"/>
                  <a:gd name="T18" fmla="*/ 8 w 14"/>
                  <a:gd name="T19" fmla="*/ 0 h 24"/>
                  <a:gd name="T20" fmla="*/ 4 w 14"/>
                  <a:gd name="T21" fmla="*/ 0 h 24"/>
                  <a:gd name="T22" fmla="*/ 4 w 14"/>
                  <a:gd name="T23" fmla="*/ 0 h 24"/>
                  <a:gd name="T24" fmla="*/ 2 w 14"/>
                  <a:gd name="T25" fmla="*/ 2 h 24"/>
                  <a:gd name="T26" fmla="*/ 2 w 14"/>
                  <a:gd name="T27" fmla="*/ 2 h 24"/>
                  <a:gd name="T28" fmla="*/ 0 w 14"/>
                  <a:gd name="T29" fmla="*/ 4 h 24"/>
                  <a:gd name="T30" fmla="*/ 0 w 14"/>
                  <a:gd name="T31" fmla="*/ 4 h 24"/>
                  <a:gd name="T32" fmla="*/ 0 w 14"/>
                  <a:gd name="T33" fmla="*/ 12 h 24"/>
                  <a:gd name="T34" fmla="*/ 0 w 14"/>
                  <a:gd name="T35" fmla="*/ 12 h 24"/>
                  <a:gd name="T36" fmla="*/ 0 w 14"/>
                  <a:gd name="T37" fmla="*/ 16 h 24"/>
                  <a:gd name="T38" fmla="*/ 0 w 14"/>
                  <a:gd name="T39" fmla="*/ 16 h 24"/>
                  <a:gd name="T40" fmla="*/ 0 w 14"/>
                  <a:gd name="T41" fmla="*/ 18 h 24"/>
                  <a:gd name="T42" fmla="*/ 0 w 14"/>
                  <a:gd name="T43" fmla="*/ 18 h 24"/>
                  <a:gd name="T44" fmla="*/ 2 w 14"/>
                  <a:gd name="T45" fmla="*/ 20 h 24"/>
                  <a:gd name="T46" fmla="*/ 2 w 14"/>
                  <a:gd name="T47" fmla="*/ 20 h 24"/>
                  <a:gd name="T48" fmla="*/ 2 w 14"/>
                  <a:gd name="T49" fmla="*/ 22 h 24"/>
                  <a:gd name="T50" fmla="*/ 2 w 14"/>
                  <a:gd name="T51" fmla="*/ 22 h 24"/>
                  <a:gd name="T52" fmla="*/ 4 w 14"/>
                  <a:gd name="T53" fmla="*/ 24 h 24"/>
                  <a:gd name="T54" fmla="*/ 4 w 14"/>
                  <a:gd name="T55" fmla="*/ 24 h 24"/>
                  <a:gd name="T56" fmla="*/ 8 w 14"/>
                  <a:gd name="T57" fmla="*/ 24 h 24"/>
                  <a:gd name="T58" fmla="*/ 8 w 14"/>
                  <a:gd name="T59" fmla="*/ 24 h 24"/>
                  <a:gd name="T60" fmla="*/ 12 w 14"/>
                  <a:gd name="T61" fmla="*/ 22 h 24"/>
                  <a:gd name="T62" fmla="*/ 12 w 14"/>
                  <a:gd name="T63" fmla="*/ 22 h 24"/>
                  <a:gd name="T64" fmla="*/ 14 w 14"/>
                  <a:gd name="T65" fmla="*/ 20 h 24"/>
                  <a:gd name="T66" fmla="*/ 14 w 14"/>
                  <a:gd name="T67" fmla="*/ 20 h 24"/>
                  <a:gd name="T68" fmla="*/ 14 w 14"/>
                  <a:gd name="T69" fmla="*/ 16 h 24"/>
                  <a:gd name="T70" fmla="*/ 14 w 14"/>
                  <a:gd name="T71" fmla="*/ 16 h 24"/>
                  <a:gd name="T72" fmla="*/ 14 w 14"/>
                  <a:gd name="T7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" h="24">
                    <a:moveTo>
                      <a:pt x="14" y="12"/>
                    </a:moveTo>
                    <a:lnTo>
                      <a:pt x="14" y="1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06" name="Freeform 143">
                <a:extLst>
                  <a:ext uri="{FF2B5EF4-FFF2-40B4-BE49-F238E27FC236}">
                    <a16:creationId xmlns:a16="http://schemas.microsoft.com/office/drawing/2014/main" id="{B8EB9CA6-465E-4BD1-9A9C-FDCB0BDABE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98125" y="1117600"/>
                <a:ext cx="38100" cy="53975"/>
              </a:xfrm>
              <a:custGeom>
                <a:avLst/>
                <a:gdLst>
                  <a:gd name="T0" fmla="*/ 24 w 24"/>
                  <a:gd name="T1" fmla="*/ 18 h 34"/>
                  <a:gd name="T2" fmla="*/ 24 w 24"/>
                  <a:gd name="T3" fmla="*/ 18 h 34"/>
                  <a:gd name="T4" fmla="*/ 24 w 24"/>
                  <a:gd name="T5" fmla="*/ 24 h 34"/>
                  <a:gd name="T6" fmla="*/ 24 w 24"/>
                  <a:gd name="T7" fmla="*/ 24 h 34"/>
                  <a:gd name="T8" fmla="*/ 22 w 24"/>
                  <a:gd name="T9" fmla="*/ 28 h 34"/>
                  <a:gd name="T10" fmla="*/ 22 w 24"/>
                  <a:gd name="T11" fmla="*/ 28 h 34"/>
                  <a:gd name="T12" fmla="*/ 20 w 24"/>
                  <a:gd name="T13" fmla="*/ 32 h 34"/>
                  <a:gd name="T14" fmla="*/ 20 w 24"/>
                  <a:gd name="T15" fmla="*/ 32 h 34"/>
                  <a:gd name="T16" fmla="*/ 16 w 24"/>
                  <a:gd name="T17" fmla="*/ 34 h 34"/>
                  <a:gd name="T18" fmla="*/ 12 w 24"/>
                  <a:gd name="T19" fmla="*/ 34 h 34"/>
                  <a:gd name="T20" fmla="*/ 12 w 24"/>
                  <a:gd name="T21" fmla="*/ 34 h 34"/>
                  <a:gd name="T22" fmla="*/ 6 w 24"/>
                  <a:gd name="T23" fmla="*/ 34 h 34"/>
                  <a:gd name="T24" fmla="*/ 2 w 24"/>
                  <a:gd name="T25" fmla="*/ 32 h 34"/>
                  <a:gd name="T26" fmla="*/ 2 w 24"/>
                  <a:gd name="T27" fmla="*/ 32 h 34"/>
                  <a:gd name="T28" fmla="*/ 0 w 24"/>
                  <a:gd name="T29" fmla="*/ 28 h 34"/>
                  <a:gd name="T30" fmla="*/ 0 w 24"/>
                  <a:gd name="T31" fmla="*/ 28 h 34"/>
                  <a:gd name="T32" fmla="*/ 0 w 24"/>
                  <a:gd name="T33" fmla="*/ 24 h 34"/>
                  <a:gd name="T34" fmla="*/ 0 w 24"/>
                  <a:gd name="T35" fmla="*/ 24 h 34"/>
                  <a:gd name="T36" fmla="*/ 0 w 24"/>
                  <a:gd name="T37" fmla="*/ 18 h 34"/>
                  <a:gd name="T38" fmla="*/ 0 w 24"/>
                  <a:gd name="T39" fmla="*/ 18 h 34"/>
                  <a:gd name="T40" fmla="*/ 0 w 24"/>
                  <a:gd name="T41" fmla="*/ 12 h 34"/>
                  <a:gd name="T42" fmla="*/ 0 w 24"/>
                  <a:gd name="T43" fmla="*/ 12 h 34"/>
                  <a:gd name="T44" fmla="*/ 0 w 24"/>
                  <a:gd name="T45" fmla="*/ 10 h 34"/>
                  <a:gd name="T46" fmla="*/ 0 w 24"/>
                  <a:gd name="T47" fmla="*/ 10 h 34"/>
                  <a:gd name="T48" fmla="*/ 0 w 24"/>
                  <a:gd name="T49" fmla="*/ 6 h 34"/>
                  <a:gd name="T50" fmla="*/ 0 w 24"/>
                  <a:gd name="T51" fmla="*/ 6 h 34"/>
                  <a:gd name="T52" fmla="*/ 2 w 24"/>
                  <a:gd name="T53" fmla="*/ 4 h 34"/>
                  <a:gd name="T54" fmla="*/ 2 w 24"/>
                  <a:gd name="T55" fmla="*/ 4 h 34"/>
                  <a:gd name="T56" fmla="*/ 6 w 24"/>
                  <a:gd name="T57" fmla="*/ 2 h 34"/>
                  <a:gd name="T58" fmla="*/ 12 w 24"/>
                  <a:gd name="T59" fmla="*/ 0 h 34"/>
                  <a:gd name="T60" fmla="*/ 12 w 24"/>
                  <a:gd name="T61" fmla="*/ 0 h 34"/>
                  <a:gd name="T62" fmla="*/ 16 w 24"/>
                  <a:gd name="T63" fmla="*/ 2 h 34"/>
                  <a:gd name="T64" fmla="*/ 20 w 24"/>
                  <a:gd name="T65" fmla="*/ 4 h 34"/>
                  <a:gd name="T66" fmla="*/ 20 w 24"/>
                  <a:gd name="T67" fmla="*/ 4 h 34"/>
                  <a:gd name="T68" fmla="*/ 22 w 24"/>
                  <a:gd name="T69" fmla="*/ 8 h 34"/>
                  <a:gd name="T70" fmla="*/ 22 w 24"/>
                  <a:gd name="T71" fmla="*/ 8 h 34"/>
                  <a:gd name="T72" fmla="*/ 24 w 24"/>
                  <a:gd name="T73" fmla="*/ 12 h 34"/>
                  <a:gd name="T74" fmla="*/ 24 w 24"/>
                  <a:gd name="T75" fmla="*/ 12 h 34"/>
                  <a:gd name="T76" fmla="*/ 24 w 24"/>
                  <a:gd name="T77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" h="34">
                    <a:moveTo>
                      <a:pt x="24" y="18"/>
                    </a:moveTo>
                    <a:lnTo>
                      <a:pt x="24" y="18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07" name="Freeform 144">
                <a:extLst>
                  <a:ext uri="{FF2B5EF4-FFF2-40B4-BE49-F238E27FC236}">
                    <a16:creationId xmlns:a16="http://schemas.microsoft.com/office/drawing/2014/main" id="{3793D83E-6422-4F15-8850-5B49FB3114B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0445750" y="1117600"/>
                <a:ext cx="38100" cy="53975"/>
              </a:xfrm>
              <a:custGeom>
                <a:avLst/>
                <a:gdLst>
                  <a:gd name="T0" fmla="*/ 20 w 24"/>
                  <a:gd name="T1" fmla="*/ 12 h 34"/>
                  <a:gd name="T2" fmla="*/ 20 w 24"/>
                  <a:gd name="T3" fmla="*/ 12 h 34"/>
                  <a:gd name="T4" fmla="*/ 18 w 24"/>
                  <a:gd name="T5" fmla="*/ 6 h 34"/>
                  <a:gd name="T6" fmla="*/ 18 w 24"/>
                  <a:gd name="T7" fmla="*/ 6 h 34"/>
                  <a:gd name="T8" fmla="*/ 14 w 24"/>
                  <a:gd name="T9" fmla="*/ 6 h 34"/>
                  <a:gd name="T10" fmla="*/ 6 w 24"/>
                  <a:gd name="T11" fmla="*/ 6 h 34"/>
                  <a:gd name="T12" fmla="*/ 6 w 24"/>
                  <a:gd name="T13" fmla="*/ 16 h 34"/>
                  <a:gd name="T14" fmla="*/ 14 w 24"/>
                  <a:gd name="T15" fmla="*/ 16 h 34"/>
                  <a:gd name="T16" fmla="*/ 14 w 24"/>
                  <a:gd name="T17" fmla="*/ 16 h 34"/>
                  <a:gd name="T18" fmla="*/ 18 w 24"/>
                  <a:gd name="T19" fmla="*/ 16 h 34"/>
                  <a:gd name="T20" fmla="*/ 18 w 24"/>
                  <a:gd name="T21" fmla="*/ 16 h 34"/>
                  <a:gd name="T22" fmla="*/ 20 w 24"/>
                  <a:gd name="T23" fmla="*/ 12 h 34"/>
                  <a:gd name="T24" fmla="*/ 24 w 24"/>
                  <a:gd name="T25" fmla="*/ 12 h 34"/>
                  <a:gd name="T26" fmla="*/ 24 w 24"/>
                  <a:gd name="T27" fmla="*/ 12 h 34"/>
                  <a:gd name="T28" fmla="*/ 24 w 24"/>
                  <a:gd name="T29" fmla="*/ 16 h 34"/>
                  <a:gd name="T30" fmla="*/ 24 w 24"/>
                  <a:gd name="T31" fmla="*/ 16 h 34"/>
                  <a:gd name="T32" fmla="*/ 20 w 24"/>
                  <a:gd name="T33" fmla="*/ 20 h 34"/>
                  <a:gd name="T34" fmla="*/ 20 w 24"/>
                  <a:gd name="T35" fmla="*/ 20 h 34"/>
                  <a:gd name="T36" fmla="*/ 14 w 24"/>
                  <a:gd name="T37" fmla="*/ 22 h 34"/>
                  <a:gd name="T38" fmla="*/ 6 w 24"/>
                  <a:gd name="T39" fmla="*/ 22 h 34"/>
                  <a:gd name="T40" fmla="*/ 6 w 24"/>
                  <a:gd name="T41" fmla="*/ 34 h 34"/>
                  <a:gd name="T42" fmla="*/ 0 w 24"/>
                  <a:gd name="T43" fmla="*/ 34 h 34"/>
                  <a:gd name="T44" fmla="*/ 0 w 24"/>
                  <a:gd name="T45" fmla="*/ 0 h 34"/>
                  <a:gd name="T46" fmla="*/ 14 w 24"/>
                  <a:gd name="T47" fmla="*/ 0 h 34"/>
                  <a:gd name="T48" fmla="*/ 14 w 24"/>
                  <a:gd name="T49" fmla="*/ 0 h 34"/>
                  <a:gd name="T50" fmla="*/ 18 w 24"/>
                  <a:gd name="T51" fmla="*/ 2 h 34"/>
                  <a:gd name="T52" fmla="*/ 18 w 24"/>
                  <a:gd name="T53" fmla="*/ 2 h 34"/>
                  <a:gd name="T54" fmla="*/ 22 w 24"/>
                  <a:gd name="T55" fmla="*/ 4 h 34"/>
                  <a:gd name="T56" fmla="*/ 22 w 24"/>
                  <a:gd name="T57" fmla="*/ 4 h 34"/>
                  <a:gd name="T58" fmla="*/ 24 w 24"/>
                  <a:gd name="T59" fmla="*/ 8 h 34"/>
                  <a:gd name="T60" fmla="*/ 24 w 24"/>
                  <a:gd name="T61" fmla="*/ 8 h 34"/>
                  <a:gd name="T62" fmla="*/ 24 w 24"/>
                  <a:gd name="T63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34">
                    <a:moveTo>
                      <a:pt x="20" y="12"/>
                    </a:moveTo>
                    <a:lnTo>
                      <a:pt x="20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6" y="6"/>
                    </a:lnTo>
                    <a:lnTo>
                      <a:pt x="6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0" y="12"/>
                    </a:lnTo>
                    <a:close/>
                    <a:moveTo>
                      <a:pt x="24" y="12"/>
                    </a:move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6" y="22"/>
                    </a:lnTo>
                    <a:lnTo>
                      <a:pt x="6" y="34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08" name="Freeform 145">
                <a:extLst>
                  <a:ext uri="{FF2B5EF4-FFF2-40B4-BE49-F238E27FC236}">
                    <a16:creationId xmlns:a16="http://schemas.microsoft.com/office/drawing/2014/main" id="{8B5C5B47-64A5-4D12-AEAD-B5DFA5B09D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455275" y="1127125"/>
                <a:ext cx="22225" cy="15875"/>
              </a:xfrm>
              <a:custGeom>
                <a:avLst/>
                <a:gdLst>
                  <a:gd name="T0" fmla="*/ 14 w 14"/>
                  <a:gd name="T1" fmla="*/ 6 h 10"/>
                  <a:gd name="T2" fmla="*/ 14 w 14"/>
                  <a:gd name="T3" fmla="*/ 6 h 10"/>
                  <a:gd name="T4" fmla="*/ 12 w 14"/>
                  <a:gd name="T5" fmla="*/ 0 h 10"/>
                  <a:gd name="T6" fmla="*/ 12 w 14"/>
                  <a:gd name="T7" fmla="*/ 0 h 10"/>
                  <a:gd name="T8" fmla="*/ 8 w 14"/>
                  <a:gd name="T9" fmla="*/ 0 h 10"/>
                  <a:gd name="T10" fmla="*/ 0 w 14"/>
                  <a:gd name="T11" fmla="*/ 0 h 10"/>
                  <a:gd name="T12" fmla="*/ 0 w 14"/>
                  <a:gd name="T13" fmla="*/ 10 h 10"/>
                  <a:gd name="T14" fmla="*/ 8 w 14"/>
                  <a:gd name="T15" fmla="*/ 10 h 10"/>
                  <a:gd name="T16" fmla="*/ 8 w 14"/>
                  <a:gd name="T17" fmla="*/ 10 h 10"/>
                  <a:gd name="T18" fmla="*/ 12 w 14"/>
                  <a:gd name="T19" fmla="*/ 10 h 10"/>
                  <a:gd name="T20" fmla="*/ 12 w 14"/>
                  <a:gd name="T21" fmla="*/ 10 h 10"/>
                  <a:gd name="T22" fmla="*/ 14 w 14"/>
                  <a:gd name="T2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0">
                    <a:moveTo>
                      <a:pt x="14" y="6"/>
                    </a:moveTo>
                    <a:lnTo>
                      <a:pt x="1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09" name="Freeform 146">
                <a:extLst>
                  <a:ext uri="{FF2B5EF4-FFF2-40B4-BE49-F238E27FC236}">
                    <a16:creationId xmlns:a16="http://schemas.microsoft.com/office/drawing/2014/main" id="{3703526C-7450-4156-A680-DE36229B0B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445750" y="1117600"/>
                <a:ext cx="38100" cy="53975"/>
              </a:xfrm>
              <a:custGeom>
                <a:avLst/>
                <a:gdLst>
                  <a:gd name="T0" fmla="*/ 24 w 24"/>
                  <a:gd name="T1" fmla="*/ 12 h 34"/>
                  <a:gd name="T2" fmla="*/ 24 w 24"/>
                  <a:gd name="T3" fmla="*/ 12 h 34"/>
                  <a:gd name="T4" fmla="*/ 24 w 24"/>
                  <a:gd name="T5" fmla="*/ 16 h 34"/>
                  <a:gd name="T6" fmla="*/ 24 w 24"/>
                  <a:gd name="T7" fmla="*/ 16 h 34"/>
                  <a:gd name="T8" fmla="*/ 20 w 24"/>
                  <a:gd name="T9" fmla="*/ 20 h 34"/>
                  <a:gd name="T10" fmla="*/ 20 w 24"/>
                  <a:gd name="T11" fmla="*/ 20 h 34"/>
                  <a:gd name="T12" fmla="*/ 14 w 24"/>
                  <a:gd name="T13" fmla="*/ 22 h 34"/>
                  <a:gd name="T14" fmla="*/ 6 w 24"/>
                  <a:gd name="T15" fmla="*/ 22 h 34"/>
                  <a:gd name="T16" fmla="*/ 6 w 24"/>
                  <a:gd name="T17" fmla="*/ 34 h 34"/>
                  <a:gd name="T18" fmla="*/ 0 w 24"/>
                  <a:gd name="T19" fmla="*/ 34 h 34"/>
                  <a:gd name="T20" fmla="*/ 0 w 24"/>
                  <a:gd name="T21" fmla="*/ 0 h 34"/>
                  <a:gd name="T22" fmla="*/ 14 w 24"/>
                  <a:gd name="T23" fmla="*/ 0 h 34"/>
                  <a:gd name="T24" fmla="*/ 14 w 24"/>
                  <a:gd name="T25" fmla="*/ 0 h 34"/>
                  <a:gd name="T26" fmla="*/ 18 w 24"/>
                  <a:gd name="T27" fmla="*/ 2 h 34"/>
                  <a:gd name="T28" fmla="*/ 18 w 24"/>
                  <a:gd name="T29" fmla="*/ 2 h 34"/>
                  <a:gd name="T30" fmla="*/ 22 w 24"/>
                  <a:gd name="T31" fmla="*/ 4 h 34"/>
                  <a:gd name="T32" fmla="*/ 22 w 24"/>
                  <a:gd name="T33" fmla="*/ 4 h 34"/>
                  <a:gd name="T34" fmla="*/ 24 w 24"/>
                  <a:gd name="T35" fmla="*/ 8 h 34"/>
                  <a:gd name="T36" fmla="*/ 24 w 24"/>
                  <a:gd name="T37" fmla="*/ 8 h 34"/>
                  <a:gd name="T38" fmla="*/ 24 w 24"/>
                  <a:gd name="T3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34">
                    <a:moveTo>
                      <a:pt x="24" y="12"/>
                    </a:move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6" y="22"/>
                    </a:lnTo>
                    <a:lnTo>
                      <a:pt x="6" y="34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10" name="Freeform 147">
                <a:extLst>
                  <a:ext uri="{FF2B5EF4-FFF2-40B4-BE49-F238E27FC236}">
                    <a16:creationId xmlns:a16="http://schemas.microsoft.com/office/drawing/2014/main" id="{34645E97-14B5-4F86-9B4B-B2ED513AB1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493375" y="1117600"/>
                <a:ext cx="34925" cy="53975"/>
              </a:xfrm>
              <a:custGeom>
                <a:avLst/>
                <a:gdLst>
                  <a:gd name="T0" fmla="*/ 22 w 22"/>
                  <a:gd name="T1" fmla="*/ 34 h 34"/>
                  <a:gd name="T2" fmla="*/ 0 w 22"/>
                  <a:gd name="T3" fmla="*/ 34 h 34"/>
                  <a:gd name="T4" fmla="*/ 0 w 22"/>
                  <a:gd name="T5" fmla="*/ 0 h 34"/>
                  <a:gd name="T6" fmla="*/ 22 w 22"/>
                  <a:gd name="T7" fmla="*/ 0 h 34"/>
                  <a:gd name="T8" fmla="*/ 22 w 22"/>
                  <a:gd name="T9" fmla="*/ 6 h 34"/>
                  <a:gd name="T10" fmla="*/ 6 w 22"/>
                  <a:gd name="T11" fmla="*/ 6 h 34"/>
                  <a:gd name="T12" fmla="*/ 6 w 22"/>
                  <a:gd name="T13" fmla="*/ 16 h 34"/>
                  <a:gd name="T14" fmla="*/ 20 w 22"/>
                  <a:gd name="T15" fmla="*/ 16 h 34"/>
                  <a:gd name="T16" fmla="*/ 20 w 22"/>
                  <a:gd name="T17" fmla="*/ 20 h 34"/>
                  <a:gd name="T18" fmla="*/ 6 w 22"/>
                  <a:gd name="T19" fmla="*/ 20 h 34"/>
                  <a:gd name="T20" fmla="*/ 6 w 22"/>
                  <a:gd name="T21" fmla="*/ 30 h 34"/>
                  <a:gd name="T22" fmla="*/ 22 w 22"/>
                  <a:gd name="T23" fmla="*/ 30 h 34"/>
                  <a:gd name="T24" fmla="*/ 22 w 22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34">
                    <a:moveTo>
                      <a:pt x="2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6" y="16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6" y="20"/>
                    </a:lnTo>
                    <a:lnTo>
                      <a:pt x="6" y="30"/>
                    </a:lnTo>
                    <a:lnTo>
                      <a:pt x="22" y="30"/>
                    </a:lnTo>
                    <a:lnTo>
                      <a:pt x="2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11" name="Freeform 148">
                <a:extLst>
                  <a:ext uri="{FF2B5EF4-FFF2-40B4-BE49-F238E27FC236}">
                    <a16:creationId xmlns:a16="http://schemas.microsoft.com/office/drawing/2014/main" id="{71720DF1-8EA9-4A9F-8040-8DD89587602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0531475" y="1117600"/>
                <a:ext cx="47625" cy="53975"/>
              </a:xfrm>
              <a:custGeom>
                <a:avLst/>
                <a:gdLst>
                  <a:gd name="T0" fmla="*/ 20 w 30"/>
                  <a:gd name="T1" fmla="*/ 24 h 34"/>
                  <a:gd name="T2" fmla="*/ 16 w 30"/>
                  <a:gd name="T3" fmla="*/ 8 h 34"/>
                  <a:gd name="T4" fmla="*/ 10 w 30"/>
                  <a:gd name="T5" fmla="*/ 24 h 34"/>
                  <a:gd name="T6" fmla="*/ 20 w 30"/>
                  <a:gd name="T7" fmla="*/ 24 h 34"/>
                  <a:gd name="T8" fmla="*/ 30 w 30"/>
                  <a:gd name="T9" fmla="*/ 34 h 34"/>
                  <a:gd name="T10" fmla="*/ 24 w 30"/>
                  <a:gd name="T11" fmla="*/ 34 h 34"/>
                  <a:gd name="T12" fmla="*/ 22 w 30"/>
                  <a:gd name="T13" fmla="*/ 28 h 34"/>
                  <a:gd name="T14" fmla="*/ 8 w 30"/>
                  <a:gd name="T15" fmla="*/ 28 h 34"/>
                  <a:gd name="T16" fmla="*/ 6 w 30"/>
                  <a:gd name="T17" fmla="*/ 34 h 34"/>
                  <a:gd name="T18" fmla="*/ 0 w 30"/>
                  <a:gd name="T19" fmla="*/ 34 h 34"/>
                  <a:gd name="T20" fmla="*/ 14 w 30"/>
                  <a:gd name="T21" fmla="*/ 0 h 34"/>
                  <a:gd name="T22" fmla="*/ 18 w 30"/>
                  <a:gd name="T23" fmla="*/ 0 h 34"/>
                  <a:gd name="T24" fmla="*/ 30 w 30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4">
                    <a:moveTo>
                      <a:pt x="20" y="24"/>
                    </a:moveTo>
                    <a:lnTo>
                      <a:pt x="16" y="8"/>
                    </a:lnTo>
                    <a:lnTo>
                      <a:pt x="10" y="24"/>
                    </a:lnTo>
                    <a:lnTo>
                      <a:pt x="20" y="24"/>
                    </a:lnTo>
                    <a:close/>
                    <a:moveTo>
                      <a:pt x="30" y="34"/>
                    </a:moveTo>
                    <a:lnTo>
                      <a:pt x="24" y="34"/>
                    </a:lnTo>
                    <a:lnTo>
                      <a:pt x="22" y="28"/>
                    </a:lnTo>
                    <a:lnTo>
                      <a:pt x="8" y="28"/>
                    </a:lnTo>
                    <a:lnTo>
                      <a:pt x="6" y="34"/>
                    </a:lnTo>
                    <a:lnTo>
                      <a:pt x="0" y="34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3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12" name="Freeform 149">
                <a:extLst>
                  <a:ext uri="{FF2B5EF4-FFF2-40B4-BE49-F238E27FC236}">
                    <a16:creationId xmlns:a16="http://schemas.microsoft.com/office/drawing/2014/main" id="{8811B36E-FEBD-4228-B07A-EDFBF24091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85450" y="1117600"/>
                <a:ext cx="41275" cy="53975"/>
              </a:xfrm>
              <a:custGeom>
                <a:avLst/>
                <a:gdLst>
                  <a:gd name="T0" fmla="*/ 26 w 26"/>
                  <a:gd name="T1" fmla="*/ 34 h 34"/>
                  <a:gd name="T2" fmla="*/ 20 w 26"/>
                  <a:gd name="T3" fmla="*/ 34 h 34"/>
                  <a:gd name="T4" fmla="*/ 6 w 26"/>
                  <a:gd name="T5" fmla="*/ 10 h 34"/>
                  <a:gd name="T6" fmla="*/ 6 w 26"/>
                  <a:gd name="T7" fmla="*/ 34 h 34"/>
                  <a:gd name="T8" fmla="*/ 0 w 26"/>
                  <a:gd name="T9" fmla="*/ 34 h 34"/>
                  <a:gd name="T10" fmla="*/ 0 w 26"/>
                  <a:gd name="T11" fmla="*/ 0 h 34"/>
                  <a:gd name="T12" fmla="*/ 6 w 26"/>
                  <a:gd name="T13" fmla="*/ 0 h 34"/>
                  <a:gd name="T14" fmla="*/ 20 w 26"/>
                  <a:gd name="T15" fmla="*/ 24 h 34"/>
                  <a:gd name="T16" fmla="*/ 20 w 26"/>
                  <a:gd name="T17" fmla="*/ 0 h 34"/>
                  <a:gd name="T18" fmla="*/ 26 w 26"/>
                  <a:gd name="T19" fmla="*/ 0 h 34"/>
                  <a:gd name="T20" fmla="*/ 26 w 26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4">
                    <a:moveTo>
                      <a:pt x="26" y="34"/>
                    </a:moveTo>
                    <a:lnTo>
                      <a:pt x="20" y="34"/>
                    </a:lnTo>
                    <a:lnTo>
                      <a:pt x="6" y="10"/>
                    </a:lnTo>
                    <a:lnTo>
                      <a:pt x="6" y="34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0" y="24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6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13" name="Freeform 150">
                <a:extLst>
                  <a:ext uri="{FF2B5EF4-FFF2-40B4-BE49-F238E27FC236}">
                    <a16:creationId xmlns:a16="http://schemas.microsoft.com/office/drawing/2014/main" id="{F2D17920-A8D7-479C-B161-ECD21717726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0658475" y="1117600"/>
                <a:ext cx="38100" cy="53975"/>
              </a:xfrm>
              <a:custGeom>
                <a:avLst/>
                <a:gdLst>
                  <a:gd name="T0" fmla="*/ 18 w 24"/>
                  <a:gd name="T1" fmla="*/ 10 h 34"/>
                  <a:gd name="T2" fmla="*/ 18 w 24"/>
                  <a:gd name="T3" fmla="*/ 10 h 34"/>
                  <a:gd name="T4" fmla="*/ 16 w 24"/>
                  <a:gd name="T5" fmla="*/ 6 h 34"/>
                  <a:gd name="T6" fmla="*/ 16 w 24"/>
                  <a:gd name="T7" fmla="*/ 6 h 34"/>
                  <a:gd name="T8" fmla="*/ 12 w 24"/>
                  <a:gd name="T9" fmla="*/ 6 h 34"/>
                  <a:gd name="T10" fmla="*/ 4 w 24"/>
                  <a:gd name="T11" fmla="*/ 6 h 34"/>
                  <a:gd name="T12" fmla="*/ 4 w 24"/>
                  <a:gd name="T13" fmla="*/ 16 h 34"/>
                  <a:gd name="T14" fmla="*/ 12 w 24"/>
                  <a:gd name="T15" fmla="*/ 16 h 34"/>
                  <a:gd name="T16" fmla="*/ 12 w 24"/>
                  <a:gd name="T17" fmla="*/ 16 h 34"/>
                  <a:gd name="T18" fmla="*/ 16 w 24"/>
                  <a:gd name="T19" fmla="*/ 14 h 34"/>
                  <a:gd name="T20" fmla="*/ 16 w 24"/>
                  <a:gd name="T21" fmla="*/ 14 h 34"/>
                  <a:gd name="T22" fmla="*/ 18 w 24"/>
                  <a:gd name="T23" fmla="*/ 10 h 34"/>
                  <a:gd name="T24" fmla="*/ 24 w 24"/>
                  <a:gd name="T25" fmla="*/ 34 h 34"/>
                  <a:gd name="T26" fmla="*/ 18 w 24"/>
                  <a:gd name="T27" fmla="*/ 34 h 34"/>
                  <a:gd name="T28" fmla="*/ 12 w 24"/>
                  <a:gd name="T29" fmla="*/ 20 h 34"/>
                  <a:gd name="T30" fmla="*/ 4 w 24"/>
                  <a:gd name="T31" fmla="*/ 20 h 34"/>
                  <a:gd name="T32" fmla="*/ 4 w 24"/>
                  <a:gd name="T33" fmla="*/ 34 h 34"/>
                  <a:gd name="T34" fmla="*/ 0 w 24"/>
                  <a:gd name="T35" fmla="*/ 34 h 34"/>
                  <a:gd name="T36" fmla="*/ 0 w 24"/>
                  <a:gd name="T37" fmla="*/ 0 h 34"/>
                  <a:gd name="T38" fmla="*/ 12 w 24"/>
                  <a:gd name="T39" fmla="*/ 0 h 34"/>
                  <a:gd name="T40" fmla="*/ 12 w 24"/>
                  <a:gd name="T41" fmla="*/ 0 h 34"/>
                  <a:gd name="T42" fmla="*/ 18 w 24"/>
                  <a:gd name="T43" fmla="*/ 2 h 34"/>
                  <a:gd name="T44" fmla="*/ 18 w 24"/>
                  <a:gd name="T45" fmla="*/ 2 h 34"/>
                  <a:gd name="T46" fmla="*/ 22 w 24"/>
                  <a:gd name="T47" fmla="*/ 6 h 34"/>
                  <a:gd name="T48" fmla="*/ 22 w 24"/>
                  <a:gd name="T49" fmla="*/ 6 h 34"/>
                  <a:gd name="T50" fmla="*/ 24 w 24"/>
                  <a:gd name="T51" fmla="*/ 10 h 34"/>
                  <a:gd name="T52" fmla="*/ 24 w 24"/>
                  <a:gd name="T53" fmla="*/ 10 h 34"/>
                  <a:gd name="T54" fmla="*/ 22 w 24"/>
                  <a:gd name="T55" fmla="*/ 16 h 34"/>
                  <a:gd name="T56" fmla="*/ 22 w 24"/>
                  <a:gd name="T57" fmla="*/ 16 h 34"/>
                  <a:gd name="T58" fmla="*/ 16 w 24"/>
                  <a:gd name="T59" fmla="*/ 20 h 34"/>
                  <a:gd name="T60" fmla="*/ 24 w 24"/>
                  <a:gd name="T6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" h="34">
                    <a:moveTo>
                      <a:pt x="18" y="10"/>
                    </a:moveTo>
                    <a:lnTo>
                      <a:pt x="18" y="10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4" y="6"/>
                    </a:lnTo>
                    <a:lnTo>
                      <a:pt x="4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8" y="10"/>
                    </a:lnTo>
                    <a:close/>
                    <a:moveTo>
                      <a:pt x="24" y="34"/>
                    </a:moveTo>
                    <a:lnTo>
                      <a:pt x="18" y="34"/>
                    </a:lnTo>
                    <a:lnTo>
                      <a:pt x="12" y="20"/>
                    </a:lnTo>
                    <a:lnTo>
                      <a:pt x="4" y="20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6" y="20"/>
                    </a:lnTo>
                    <a:lnTo>
                      <a:pt x="24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14" name="Freeform 151">
                <a:extLst>
                  <a:ext uri="{FF2B5EF4-FFF2-40B4-BE49-F238E27FC236}">
                    <a16:creationId xmlns:a16="http://schemas.microsoft.com/office/drawing/2014/main" id="{1EAF4417-92E7-4D22-9316-87A20B50FE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64825" y="1127125"/>
                <a:ext cx="22225" cy="15875"/>
              </a:xfrm>
              <a:custGeom>
                <a:avLst/>
                <a:gdLst>
                  <a:gd name="T0" fmla="*/ 14 w 14"/>
                  <a:gd name="T1" fmla="*/ 4 h 10"/>
                  <a:gd name="T2" fmla="*/ 14 w 14"/>
                  <a:gd name="T3" fmla="*/ 4 h 10"/>
                  <a:gd name="T4" fmla="*/ 12 w 14"/>
                  <a:gd name="T5" fmla="*/ 0 h 10"/>
                  <a:gd name="T6" fmla="*/ 12 w 14"/>
                  <a:gd name="T7" fmla="*/ 0 h 10"/>
                  <a:gd name="T8" fmla="*/ 8 w 14"/>
                  <a:gd name="T9" fmla="*/ 0 h 10"/>
                  <a:gd name="T10" fmla="*/ 0 w 14"/>
                  <a:gd name="T11" fmla="*/ 0 h 10"/>
                  <a:gd name="T12" fmla="*/ 0 w 14"/>
                  <a:gd name="T13" fmla="*/ 10 h 10"/>
                  <a:gd name="T14" fmla="*/ 8 w 14"/>
                  <a:gd name="T15" fmla="*/ 10 h 10"/>
                  <a:gd name="T16" fmla="*/ 8 w 14"/>
                  <a:gd name="T17" fmla="*/ 10 h 10"/>
                  <a:gd name="T18" fmla="*/ 12 w 14"/>
                  <a:gd name="T19" fmla="*/ 8 h 10"/>
                  <a:gd name="T20" fmla="*/ 12 w 14"/>
                  <a:gd name="T21" fmla="*/ 8 h 10"/>
                  <a:gd name="T22" fmla="*/ 14 w 14"/>
                  <a:gd name="T2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0">
                    <a:moveTo>
                      <a:pt x="14" y="4"/>
                    </a:moveTo>
                    <a:lnTo>
                      <a:pt x="14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15" name="Freeform 152">
                <a:extLst>
                  <a:ext uri="{FF2B5EF4-FFF2-40B4-BE49-F238E27FC236}">
                    <a16:creationId xmlns:a16="http://schemas.microsoft.com/office/drawing/2014/main" id="{770F9831-857D-40CE-BA47-1D98712F5A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58475" y="1117600"/>
                <a:ext cx="38100" cy="53975"/>
              </a:xfrm>
              <a:custGeom>
                <a:avLst/>
                <a:gdLst>
                  <a:gd name="T0" fmla="*/ 24 w 24"/>
                  <a:gd name="T1" fmla="*/ 34 h 34"/>
                  <a:gd name="T2" fmla="*/ 18 w 24"/>
                  <a:gd name="T3" fmla="*/ 34 h 34"/>
                  <a:gd name="T4" fmla="*/ 12 w 24"/>
                  <a:gd name="T5" fmla="*/ 20 h 34"/>
                  <a:gd name="T6" fmla="*/ 4 w 24"/>
                  <a:gd name="T7" fmla="*/ 20 h 34"/>
                  <a:gd name="T8" fmla="*/ 4 w 24"/>
                  <a:gd name="T9" fmla="*/ 34 h 34"/>
                  <a:gd name="T10" fmla="*/ 0 w 24"/>
                  <a:gd name="T11" fmla="*/ 34 h 34"/>
                  <a:gd name="T12" fmla="*/ 0 w 24"/>
                  <a:gd name="T13" fmla="*/ 0 h 34"/>
                  <a:gd name="T14" fmla="*/ 12 w 24"/>
                  <a:gd name="T15" fmla="*/ 0 h 34"/>
                  <a:gd name="T16" fmla="*/ 12 w 24"/>
                  <a:gd name="T17" fmla="*/ 0 h 34"/>
                  <a:gd name="T18" fmla="*/ 18 w 24"/>
                  <a:gd name="T19" fmla="*/ 2 h 34"/>
                  <a:gd name="T20" fmla="*/ 18 w 24"/>
                  <a:gd name="T21" fmla="*/ 2 h 34"/>
                  <a:gd name="T22" fmla="*/ 22 w 24"/>
                  <a:gd name="T23" fmla="*/ 6 h 34"/>
                  <a:gd name="T24" fmla="*/ 22 w 24"/>
                  <a:gd name="T25" fmla="*/ 6 h 34"/>
                  <a:gd name="T26" fmla="*/ 24 w 24"/>
                  <a:gd name="T27" fmla="*/ 10 h 34"/>
                  <a:gd name="T28" fmla="*/ 24 w 24"/>
                  <a:gd name="T29" fmla="*/ 10 h 34"/>
                  <a:gd name="T30" fmla="*/ 22 w 24"/>
                  <a:gd name="T31" fmla="*/ 16 h 34"/>
                  <a:gd name="T32" fmla="*/ 22 w 24"/>
                  <a:gd name="T33" fmla="*/ 16 h 34"/>
                  <a:gd name="T34" fmla="*/ 16 w 24"/>
                  <a:gd name="T35" fmla="*/ 20 h 34"/>
                  <a:gd name="T36" fmla="*/ 24 w 24"/>
                  <a:gd name="T3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34">
                    <a:moveTo>
                      <a:pt x="24" y="34"/>
                    </a:moveTo>
                    <a:lnTo>
                      <a:pt x="18" y="34"/>
                    </a:lnTo>
                    <a:lnTo>
                      <a:pt x="12" y="20"/>
                    </a:lnTo>
                    <a:lnTo>
                      <a:pt x="4" y="20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6" y="20"/>
                    </a:lnTo>
                    <a:lnTo>
                      <a:pt x="24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16" name="Freeform 153">
                <a:extLst>
                  <a:ext uri="{FF2B5EF4-FFF2-40B4-BE49-F238E27FC236}">
                    <a16:creationId xmlns:a16="http://schemas.microsoft.com/office/drawing/2014/main" id="{E8F44A2B-A274-4AC2-9343-C4D9D61DBD7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0699750" y="1117600"/>
                <a:ext cx="47625" cy="53975"/>
              </a:xfrm>
              <a:custGeom>
                <a:avLst/>
                <a:gdLst>
                  <a:gd name="T0" fmla="*/ 20 w 30"/>
                  <a:gd name="T1" fmla="*/ 24 h 34"/>
                  <a:gd name="T2" fmla="*/ 16 w 30"/>
                  <a:gd name="T3" fmla="*/ 8 h 34"/>
                  <a:gd name="T4" fmla="*/ 10 w 30"/>
                  <a:gd name="T5" fmla="*/ 24 h 34"/>
                  <a:gd name="T6" fmla="*/ 20 w 30"/>
                  <a:gd name="T7" fmla="*/ 24 h 34"/>
                  <a:gd name="T8" fmla="*/ 30 w 30"/>
                  <a:gd name="T9" fmla="*/ 34 h 34"/>
                  <a:gd name="T10" fmla="*/ 24 w 30"/>
                  <a:gd name="T11" fmla="*/ 34 h 34"/>
                  <a:gd name="T12" fmla="*/ 22 w 30"/>
                  <a:gd name="T13" fmla="*/ 28 h 34"/>
                  <a:gd name="T14" fmla="*/ 8 w 30"/>
                  <a:gd name="T15" fmla="*/ 28 h 34"/>
                  <a:gd name="T16" fmla="*/ 6 w 30"/>
                  <a:gd name="T17" fmla="*/ 34 h 34"/>
                  <a:gd name="T18" fmla="*/ 0 w 30"/>
                  <a:gd name="T19" fmla="*/ 34 h 34"/>
                  <a:gd name="T20" fmla="*/ 12 w 30"/>
                  <a:gd name="T21" fmla="*/ 0 h 34"/>
                  <a:gd name="T22" fmla="*/ 16 w 30"/>
                  <a:gd name="T23" fmla="*/ 0 h 34"/>
                  <a:gd name="T24" fmla="*/ 30 w 30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4">
                    <a:moveTo>
                      <a:pt x="20" y="24"/>
                    </a:moveTo>
                    <a:lnTo>
                      <a:pt x="16" y="8"/>
                    </a:lnTo>
                    <a:lnTo>
                      <a:pt x="10" y="24"/>
                    </a:lnTo>
                    <a:lnTo>
                      <a:pt x="20" y="24"/>
                    </a:lnTo>
                    <a:close/>
                    <a:moveTo>
                      <a:pt x="30" y="34"/>
                    </a:moveTo>
                    <a:lnTo>
                      <a:pt x="24" y="34"/>
                    </a:lnTo>
                    <a:lnTo>
                      <a:pt x="22" y="28"/>
                    </a:lnTo>
                    <a:lnTo>
                      <a:pt x="8" y="28"/>
                    </a:lnTo>
                    <a:lnTo>
                      <a:pt x="6" y="34"/>
                    </a:lnTo>
                    <a:lnTo>
                      <a:pt x="0" y="34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3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17" name="Rectangle 154">
                <a:extLst>
                  <a:ext uri="{FF2B5EF4-FFF2-40B4-BE49-F238E27FC236}">
                    <a16:creationId xmlns:a16="http://schemas.microsoft.com/office/drawing/2014/main" id="{45CC8CF8-31D2-404C-B677-1EA0EAE617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753725" y="1117600"/>
                <a:ext cx="9525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18" name="Freeform 155">
                <a:extLst>
                  <a:ext uri="{FF2B5EF4-FFF2-40B4-BE49-F238E27FC236}">
                    <a16:creationId xmlns:a16="http://schemas.microsoft.com/office/drawing/2014/main" id="{162EA984-9B8C-4DCA-8C97-8B2FF60E6D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75950" y="1117600"/>
                <a:ext cx="34925" cy="53975"/>
              </a:xfrm>
              <a:custGeom>
                <a:avLst/>
                <a:gdLst>
                  <a:gd name="T0" fmla="*/ 22 w 22"/>
                  <a:gd name="T1" fmla="*/ 34 h 34"/>
                  <a:gd name="T2" fmla="*/ 0 w 22"/>
                  <a:gd name="T3" fmla="*/ 34 h 34"/>
                  <a:gd name="T4" fmla="*/ 0 w 22"/>
                  <a:gd name="T5" fmla="*/ 0 h 34"/>
                  <a:gd name="T6" fmla="*/ 4 w 22"/>
                  <a:gd name="T7" fmla="*/ 0 h 34"/>
                  <a:gd name="T8" fmla="*/ 4 w 22"/>
                  <a:gd name="T9" fmla="*/ 30 h 34"/>
                  <a:gd name="T10" fmla="*/ 22 w 22"/>
                  <a:gd name="T11" fmla="*/ 30 h 34"/>
                  <a:gd name="T12" fmla="*/ 22 w 22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34">
                    <a:moveTo>
                      <a:pt x="2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30"/>
                    </a:lnTo>
                    <a:lnTo>
                      <a:pt x="22" y="30"/>
                    </a:lnTo>
                    <a:lnTo>
                      <a:pt x="2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19" name="Rectangle 156">
                <a:extLst>
                  <a:ext uri="{FF2B5EF4-FFF2-40B4-BE49-F238E27FC236}">
                    <a16:creationId xmlns:a16="http://schemas.microsoft.com/office/drawing/2014/main" id="{5DB15B15-093B-42D5-8662-874B875663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36275" y="1117600"/>
                <a:ext cx="9525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20" name="Freeform 157">
                <a:extLst>
                  <a:ext uri="{FF2B5EF4-FFF2-40B4-BE49-F238E27FC236}">
                    <a16:creationId xmlns:a16="http://schemas.microsoft.com/office/drawing/2014/main" id="{98D84FA0-A14E-466A-847E-68C52CE7B5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858500" y="1117600"/>
                <a:ext cx="39688" cy="53975"/>
              </a:xfrm>
              <a:custGeom>
                <a:avLst/>
                <a:gdLst>
                  <a:gd name="T0" fmla="*/ 25 w 25"/>
                  <a:gd name="T1" fmla="*/ 34 h 34"/>
                  <a:gd name="T2" fmla="*/ 19 w 25"/>
                  <a:gd name="T3" fmla="*/ 34 h 34"/>
                  <a:gd name="T4" fmla="*/ 5 w 25"/>
                  <a:gd name="T5" fmla="*/ 10 h 34"/>
                  <a:gd name="T6" fmla="*/ 5 w 25"/>
                  <a:gd name="T7" fmla="*/ 34 h 34"/>
                  <a:gd name="T8" fmla="*/ 0 w 25"/>
                  <a:gd name="T9" fmla="*/ 34 h 34"/>
                  <a:gd name="T10" fmla="*/ 0 w 25"/>
                  <a:gd name="T11" fmla="*/ 0 h 34"/>
                  <a:gd name="T12" fmla="*/ 4 w 25"/>
                  <a:gd name="T13" fmla="*/ 0 h 34"/>
                  <a:gd name="T14" fmla="*/ 19 w 25"/>
                  <a:gd name="T15" fmla="*/ 24 h 34"/>
                  <a:gd name="T16" fmla="*/ 19 w 25"/>
                  <a:gd name="T17" fmla="*/ 0 h 34"/>
                  <a:gd name="T18" fmla="*/ 25 w 25"/>
                  <a:gd name="T19" fmla="*/ 0 h 34"/>
                  <a:gd name="T20" fmla="*/ 25 w 25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4">
                    <a:moveTo>
                      <a:pt x="25" y="34"/>
                    </a:moveTo>
                    <a:lnTo>
                      <a:pt x="19" y="34"/>
                    </a:lnTo>
                    <a:lnTo>
                      <a:pt x="5" y="10"/>
                    </a:lnTo>
                    <a:lnTo>
                      <a:pt x="5" y="34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25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21" name="Freeform 158">
                <a:extLst>
                  <a:ext uri="{FF2B5EF4-FFF2-40B4-BE49-F238E27FC236}">
                    <a16:creationId xmlns:a16="http://schemas.microsoft.com/office/drawing/2014/main" id="{C7CB24CE-CEE8-433F-8356-5084BD8796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0910888" y="1117600"/>
                <a:ext cx="38100" cy="53975"/>
              </a:xfrm>
              <a:custGeom>
                <a:avLst/>
                <a:gdLst>
                  <a:gd name="T0" fmla="*/ 18 w 24"/>
                  <a:gd name="T1" fmla="*/ 18 h 34"/>
                  <a:gd name="T2" fmla="*/ 18 w 24"/>
                  <a:gd name="T3" fmla="*/ 18 h 34"/>
                  <a:gd name="T4" fmla="*/ 18 w 24"/>
                  <a:gd name="T5" fmla="*/ 14 h 34"/>
                  <a:gd name="T6" fmla="*/ 18 w 24"/>
                  <a:gd name="T7" fmla="*/ 14 h 34"/>
                  <a:gd name="T8" fmla="*/ 18 w 24"/>
                  <a:gd name="T9" fmla="*/ 10 h 34"/>
                  <a:gd name="T10" fmla="*/ 18 w 24"/>
                  <a:gd name="T11" fmla="*/ 10 h 34"/>
                  <a:gd name="T12" fmla="*/ 18 w 24"/>
                  <a:gd name="T13" fmla="*/ 8 h 34"/>
                  <a:gd name="T14" fmla="*/ 18 w 24"/>
                  <a:gd name="T15" fmla="*/ 8 h 34"/>
                  <a:gd name="T16" fmla="*/ 14 w 24"/>
                  <a:gd name="T17" fmla="*/ 6 h 34"/>
                  <a:gd name="T18" fmla="*/ 12 w 24"/>
                  <a:gd name="T19" fmla="*/ 6 h 34"/>
                  <a:gd name="T20" fmla="*/ 6 w 24"/>
                  <a:gd name="T21" fmla="*/ 6 h 34"/>
                  <a:gd name="T22" fmla="*/ 6 w 24"/>
                  <a:gd name="T23" fmla="*/ 30 h 34"/>
                  <a:gd name="T24" fmla="*/ 12 w 24"/>
                  <a:gd name="T25" fmla="*/ 30 h 34"/>
                  <a:gd name="T26" fmla="*/ 12 w 24"/>
                  <a:gd name="T27" fmla="*/ 30 h 34"/>
                  <a:gd name="T28" fmla="*/ 14 w 24"/>
                  <a:gd name="T29" fmla="*/ 30 h 34"/>
                  <a:gd name="T30" fmla="*/ 18 w 24"/>
                  <a:gd name="T31" fmla="*/ 28 h 34"/>
                  <a:gd name="T32" fmla="*/ 18 w 24"/>
                  <a:gd name="T33" fmla="*/ 28 h 34"/>
                  <a:gd name="T34" fmla="*/ 18 w 24"/>
                  <a:gd name="T35" fmla="*/ 24 h 34"/>
                  <a:gd name="T36" fmla="*/ 18 w 24"/>
                  <a:gd name="T37" fmla="*/ 24 h 34"/>
                  <a:gd name="T38" fmla="*/ 18 w 24"/>
                  <a:gd name="T39" fmla="*/ 18 h 34"/>
                  <a:gd name="T40" fmla="*/ 24 w 24"/>
                  <a:gd name="T41" fmla="*/ 18 h 34"/>
                  <a:gd name="T42" fmla="*/ 24 w 24"/>
                  <a:gd name="T43" fmla="*/ 20 h 34"/>
                  <a:gd name="T44" fmla="*/ 24 w 24"/>
                  <a:gd name="T45" fmla="*/ 20 h 34"/>
                  <a:gd name="T46" fmla="*/ 24 w 24"/>
                  <a:gd name="T47" fmla="*/ 24 h 34"/>
                  <a:gd name="T48" fmla="*/ 24 w 24"/>
                  <a:gd name="T49" fmla="*/ 24 h 34"/>
                  <a:gd name="T50" fmla="*/ 22 w 24"/>
                  <a:gd name="T51" fmla="*/ 28 h 34"/>
                  <a:gd name="T52" fmla="*/ 22 w 24"/>
                  <a:gd name="T53" fmla="*/ 28 h 34"/>
                  <a:gd name="T54" fmla="*/ 20 w 24"/>
                  <a:gd name="T55" fmla="*/ 32 h 34"/>
                  <a:gd name="T56" fmla="*/ 20 w 24"/>
                  <a:gd name="T57" fmla="*/ 32 h 34"/>
                  <a:gd name="T58" fmla="*/ 16 w 24"/>
                  <a:gd name="T59" fmla="*/ 34 h 34"/>
                  <a:gd name="T60" fmla="*/ 12 w 24"/>
                  <a:gd name="T61" fmla="*/ 34 h 34"/>
                  <a:gd name="T62" fmla="*/ 0 w 24"/>
                  <a:gd name="T63" fmla="*/ 34 h 34"/>
                  <a:gd name="T64" fmla="*/ 0 w 24"/>
                  <a:gd name="T65" fmla="*/ 0 h 34"/>
                  <a:gd name="T66" fmla="*/ 12 w 24"/>
                  <a:gd name="T67" fmla="*/ 0 h 34"/>
                  <a:gd name="T68" fmla="*/ 12 w 24"/>
                  <a:gd name="T69" fmla="*/ 0 h 34"/>
                  <a:gd name="T70" fmla="*/ 16 w 24"/>
                  <a:gd name="T71" fmla="*/ 2 h 34"/>
                  <a:gd name="T72" fmla="*/ 20 w 24"/>
                  <a:gd name="T73" fmla="*/ 4 h 34"/>
                  <a:gd name="T74" fmla="*/ 20 w 24"/>
                  <a:gd name="T75" fmla="*/ 4 h 34"/>
                  <a:gd name="T76" fmla="*/ 22 w 24"/>
                  <a:gd name="T77" fmla="*/ 8 h 34"/>
                  <a:gd name="T78" fmla="*/ 22 w 24"/>
                  <a:gd name="T79" fmla="*/ 8 h 34"/>
                  <a:gd name="T80" fmla="*/ 24 w 24"/>
                  <a:gd name="T81" fmla="*/ 12 h 34"/>
                  <a:gd name="T82" fmla="*/ 24 w 24"/>
                  <a:gd name="T83" fmla="*/ 12 h 34"/>
                  <a:gd name="T84" fmla="*/ 24 w 24"/>
                  <a:gd name="T85" fmla="*/ 16 h 34"/>
                  <a:gd name="T86" fmla="*/ 24 w 24"/>
                  <a:gd name="T87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" h="34">
                    <a:moveTo>
                      <a:pt x="18" y="18"/>
                    </a:moveTo>
                    <a:lnTo>
                      <a:pt x="18" y="18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18"/>
                    </a:lnTo>
                    <a:close/>
                    <a:moveTo>
                      <a:pt x="24" y="18"/>
                    </a:moveTo>
                    <a:lnTo>
                      <a:pt x="24" y="20"/>
                    </a:lnTo>
                    <a:lnTo>
                      <a:pt x="24" y="2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4"/>
                    </a:lnTo>
                    <a:lnTo>
                      <a:pt x="12" y="34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22" name="Freeform 159">
                <a:extLst>
                  <a:ext uri="{FF2B5EF4-FFF2-40B4-BE49-F238E27FC236}">
                    <a16:creationId xmlns:a16="http://schemas.microsoft.com/office/drawing/2014/main" id="{947DD750-41F4-4BA7-8E00-4D71E5FEB6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920413" y="1127125"/>
                <a:ext cx="19050" cy="38100"/>
              </a:xfrm>
              <a:custGeom>
                <a:avLst/>
                <a:gdLst>
                  <a:gd name="T0" fmla="*/ 12 w 12"/>
                  <a:gd name="T1" fmla="*/ 12 h 24"/>
                  <a:gd name="T2" fmla="*/ 12 w 12"/>
                  <a:gd name="T3" fmla="*/ 12 h 24"/>
                  <a:gd name="T4" fmla="*/ 12 w 12"/>
                  <a:gd name="T5" fmla="*/ 8 h 24"/>
                  <a:gd name="T6" fmla="*/ 12 w 12"/>
                  <a:gd name="T7" fmla="*/ 8 h 24"/>
                  <a:gd name="T8" fmla="*/ 12 w 12"/>
                  <a:gd name="T9" fmla="*/ 4 h 24"/>
                  <a:gd name="T10" fmla="*/ 12 w 12"/>
                  <a:gd name="T11" fmla="*/ 4 h 24"/>
                  <a:gd name="T12" fmla="*/ 12 w 12"/>
                  <a:gd name="T13" fmla="*/ 2 h 24"/>
                  <a:gd name="T14" fmla="*/ 12 w 12"/>
                  <a:gd name="T15" fmla="*/ 2 h 24"/>
                  <a:gd name="T16" fmla="*/ 8 w 12"/>
                  <a:gd name="T17" fmla="*/ 0 h 24"/>
                  <a:gd name="T18" fmla="*/ 6 w 12"/>
                  <a:gd name="T19" fmla="*/ 0 h 24"/>
                  <a:gd name="T20" fmla="*/ 0 w 12"/>
                  <a:gd name="T21" fmla="*/ 0 h 24"/>
                  <a:gd name="T22" fmla="*/ 0 w 12"/>
                  <a:gd name="T23" fmla="*/ 24 h 24"/>
                  <a:gd name="T24" fmla="*/ 6 w 12"/>
                  <a:gd name="T25" fmla="*/ 24 h 24"/>
                  <a:gd name="T26" fmla="*/ 6 w 12"/>
                  <a:gd name="T27" fmla="*/ 24 h 24"/>
                  <a:gd name="T28" fmla="*/ 8 w 12"/>
                  <a:gd name="T29" fmla="*/ 24 h 24"/>
                  <a:gd name="T30" fmla="*/ 12 w 12"/>
                  <a:gd name="T31" fmla="*/ 22 h 24"/>
                  <a:gd name="T32" fmla="*/ 12 w 12"/>
                  <a:gd name="T33" fmla="*/ 22 h 24"/>
                  <a:gd name="T34" fmla="*/ 12 w 12"/>
                  <a:gd name="T35" fmla="*/ 18 h 24"/>
                  <a:gd name="T36" fmla="*/ 12 w 12"/>
                  <a:gd name="T37" fmla="*/ 18 h 24"/>
                  <a:gd name="T38" fmla="*/ 12 w 12"/>
                  <a:gd name="T3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24">
                    <a:moveTo>
                      <a:pt x="12" y="12"/>
                    </a:moveTo>
                    <a:lnTo>
                      <a:pt x="12" y="1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23" name="Freeform 160">
                <a:extLst>
                  <a:ext uri="{FF2B5EF4-FFF2-40B4-BE49-F238E27FC236}">
                    <a16:creationId xmlns:a16="http://schemas.microsoft.com/office/drawing/2014/main" id="{80AAD177-1752-4B98-8EA0-299053E5B6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910888" y="1117600"/>
                <a:ext cx="38100" cy="53975"/>
              </a:xfrm>
              <a:custGeom>
                <a:avLst/>
                <a:gdLst>
                  <a:gd name="T0" fmla="*/ 24 w 24"/>
                  <a:gd name="T1" fmla="*/ 18 h 34"/>
                  <a:gd name="T2" fmla="*/ 24 w 24"/>
                  <a:gd name="T3" fmla="*/ 20 h 34"/>
                  <a:gd name="T4" fmla="*/ 24 w 24"/>
                  <a:gd name="T5" fmla="*/ 20 h 34"/>
                  <a:gd name="T6" fmla="*/ 24 w 24"/>
                  <a:gd name="T7" fmla="*/ 24 h 34"/>
                  <a:gd name="T8" fmla="*/ 24 w 24"/>
                  <a:gd name="T9" fmla="*/ 24 h 34"/>
                  <a:gd name="T10" fmla="*/ 22 w 24"/>
                  <a:gd name="T11" fmla="*/ 28 h 34"/>
                  <a:gd name="T12" fmla="*/ 22 w 24"/>
                  <a:gd name="T13" fmla="*/ 28 h 34"/>
                  <a:gd name="T14" fmla="*/ 20 w 24"/>
                  <a:gd name="T15" fmla="*/ 32 h 34"/>
                  <a:gd name="T16" fmla="*/ 20 w 24"/>
                  <a:gd name="T17" fmla="*/ 32 h 34"/>
                  <a:gd name="T18" fmla="*/ 16 w 24"/>
                  <a:gd name="T19" fmla="*/ 34 h 34"/>
                  <a:gd name="T20" fmla="*/ 12 w 24"/>
                  <a:gd name="T21" fmla="*/ 34 h 34"/>
                  <a:gd name="T22" fmla="*/ 0 w 24"/>
                  <a:gd name="T23" fmla="*/ 34 h 34"/>
                  <a:gd name="T24" fmla="*/ 0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  <a:gd name="T30" fmla="*/ 16 w 24"/>
                  <a:gd name="T31" fmla="*/ 2 h 34"/>
                  <a:gd name="T32" fmla="*/ 20 w 24"/>
                  <a:gd name="T33" fmla="*/ 4 h 34"/>
                  <a:gd name="T34" fmla="*/ 20 w 24"/>
                  <a:gd name="T35" fmla="*/ 4 h 34"/>
                  <a:gd name="T36" fmla="*/ 22 w 24"/>
                  <a:gd name="T37" fmla="*/ 8 h 34"/>
                  <a:gd name="T38" fmla="*/ 22 w 24"/>
                  <a:gd name="T39" fmla="*/ 8 h 34"/>
                  <a:gd name="T40" fmla="*/ 24 w 24"/>
                  <a:gd name="T41" fmla="*/ 12 h 34"/>
                  <a:gd name="T42" fmla="*/ 24 w 24"/>
                  <a:gd name="T43" fmla="*/ 12 h 34"/>
                  <a:gd name="T44" fmla="*/ 24 w 24"/>
                  <a:gd name="T45" fmla="*/ 16 h 34"/>
                  <a:gd name="T46" fmla="*/ 24 w 24"/>
                  <a:gd name="T47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" h="34">
                    <a:moveTo>
                      <a:pt x="24" y="18"/>
                    </a:moveTo>
                    <a:lnTo>
                      <a:pt x="24" y="20"/>
                    </a:lnTo>
                    <a:lnTo>
                      <a:pt x="24" y="2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4"/>
                    </a:lnTo>
                    <a:lnTo>
                      <a:pt x="12" y="34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24" name="Freeform 161">
                <a:extLst>
                  <a:ext uri="{FF2B5EF4-FFF2-40B4-BE49-F238E27FC236}">
                    <a16:creationId xmlns:a16="http://schemas.microsoft.com/office/drawing/2014/main" id="{81C2952F-E67A-4030-9319-8D6A924DB2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958513" y="1117600"/>
                <a:ext cx="41275" cy="53975"/>
              </a:xfrm>
              <a:custGeom>
                <a:avLst/>
                <a:gdLst>
                  <a:gd name="T0" fmla="*/ 26 w 26"/>
                  <a:gd name="T1" fmla="*/ 24 h 34"/>
                  <a:gd name="T2" fmla="*/ 26 w 26"/>
                  <a:gd name="T3" fmla="*/ 24 h 34"/>
                  <a:gd name="T4" fmla="*/ 24 w 26"/>
                  <a:gd name="T5" fmla="*/ 30 h 34"/>
                  <a:gd name="T6" fmla="*/ 24 w 26"/>
                  <a:gd name="T7" fmla="*/ 30 h 34"/>
                  <a:gd name="T8" fmla="*/ 20 w 26"/>
                  <a:gd name="T9" fmla="*/ 34 h 34"/>
                  <a:gd name="T10" fmla="*/ 20 w 26"/>
                  <a:gd name="T11" fmla="*/ 34 h 34"/>
                  <a:gd name="T12" fmla="*/ 12 w 26"/>
                  <a:gd name="T13" fmla="*/ 34 h 34"/>
                  <a:gd name="T14" fmla="*/ 12 w 26"/>
                  <a:gd name="T15" fmla="*/ 34 h 34"/>
                  <a:gd name="T16" fmla="*/ 6 w 26"/>
                  <a:gd name="T17" fmla="*/ 34 h 34"/>
                  <a:gd name="T18" fmla="*/ 6 w 26"/>
                  <a:gd name="T19" fmla="*/ 34 h 34"/>
                  <a:gd name="T20" fmla="*/ 2 w 26"/>
                  <a:gd name="T21" fmla="*/ 30 h 34"/>
                  <a:gd name="T22" fmla="*/ 2 w 26"/>
                  <a:gd name="T23" fmla="*/ 30 h 34"/>
                  <a:gd name="T24" fmla="*/ 0 w 26"/>
                  <a:gd name="T25" fmla="*/ 24 h 34"/>
                  <a:gd name="T26" fmla="*/ 0 w 26"/>
                  <a:gd name="T27" fmla="*/ 0 h 34"/>
                  <a:gd name="T28" fmla="*/ 6 w 26"/>
                  <a:gd name="T29" fmla="*/ 0 h 34"/>
                  <a:gd name="T30" fmla="*/ 6 w 26"/>
                  <a:gd name="T31" fmla="*/ 22 h 34"/>
                  <a:gd name="T32" fmla="*/ 6 w 26"/>
                  <a:gd name="T33" fmla="*/ 22 h 34"/>
                  <a:gd name="T34" fmla="*/ 6 w 26"/>
                  <a:gd name="T35" fmla="*/ 26 h 34"/>
                  <a:gd name="T36" fmla="*/ 6 w 26"/>
                  <a:gd name="T37" fmla="*/ 26 h 34"/>
                  <a:gd name="T38" fmla="*/ 10 w 26"/>
                  <a:gd name="T39" fmla="*/ 30 h 34"/>
                  <a:gd name="T40" fmla="*/ 10 w 26"/>
                  <a:gd name="T41" fmla="*/ 30 h 34"/>
                  <a:gd name="T42" fmla="*/ 12 w 26"/>
                  <a:gd name="T43" fmla="*/ 30 h 34"/>
                  <a:gd name="T44" fmla="*/ 12 w 26"/>
                  <a:gd name="T45" fmla="*/ 30 h 34"/>
                  <a:gd name="T46" fmla="*/ 16 w 26"/>
                  <a:gd name="T47" fmla="*/ 30 h 34"/>
                  <a:gd name="T48" fmla="*/ 16 w 26"/>
                  <a:gd name="T49" fmla="*/ 30 h 34"/>
                  <a:gd name="T50" fmla="*/ 20 w 26"/>
                  <a:gd name="T51" fmla="*/ 26 h 34"/>
                  <a:gd name="T52" fmla="*/ 20 w 26"/>
                  <a:gd name="T53" fmla="*/ 26 h 34"/>
                  <a:gd name="T54" fmla="*/ 20 w 26"/>
                  <a:gd name="T55" fmla="*/ 22 h 34"/>
                  <a:gd name="T56" fmla="*/ 20 w 26"/>
                  <a:gd name="T57" fmla="*/ 0 h 34"/>
                  <a:gd name="T58" fmla="*/ 26 w 26"/>
                  <a:gd name="T59" fmla="*/ 0 h 34"/>
                  <a:gd name="T60" fmla="*/ 26 w 26"/>
                  <a:gd name="T61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" h="34">
                    <a:moveTo>
                      <a:pt x="26" y="24"/>
                    </a:moveTo>
                    <a:lnTo>
                      <a:pt x="26" y="24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2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25" name="Freeform 162">
                <a:extLst>
                  <a:ext uri="{FF2B5EF4-FFF2-40B4-BE49-F238E27FC236}">
                    <a16:creationId xmlns:a16="http://schemas.microsoft.com/office/drawing/2014/main" id="{219C2FEF-C57E-4079-B617-396D277C1C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006138" y="1117600"/>
                <a:ext cx="38100" cy="53975"/>
              </a:xfrm>
              <a:custGeom>
                <a:avLst/>
                <a:gdLst>
                  <a:gd name="T0" fmla="*/ 24 w 24"/>
                  <a:gd name="T1" fmla="*/ 24 h 34"/>
                  <a:gd name="T2" fmla="*/ 24 w 24"/>
                  <a:gd name="T3" fmla="*/ 28 h 34"/>
                  <a:gd name="T4" fmla="*/ 20 w 24"/>
                  <a:gd name="T5" fmla="*/ 32 h 34"/>
                  <a:gd name="T6" fmla="*/ 16 w 24"/>
                  <a:gd name="T7" fmla="*/ 34 h 34"/>
                  <a:gd name="T8" fmla="*/ 12 w 24"/>
                  <a:gd name="T9" fmla="*/ 34 h 34"/>
                  <a:gd name="T10" fmla="*/ 6 w 24"/>
                  <a:gd name="T11" fmla="*/ 34 h 34"/>
                  <a:gd name="T12" fmla="*/ 4 w 24"/>
                  <a:gd name="T13" fmla="*/ 26 h 34"/>
                  <a:gd name="T14" fmla="*/ 6 w 24"/>
                  <a:gd name="T15" fmla="*/ 28 h 34"/>
                  <a:gd name="T16" fmla="*/ 10 w 24"/>
                  <a:gd name="T17" fmla="*/ 30 h 34"/>
                  <a:gd name="T18" fmla="*/ 12 w 24"/>
                  <a:gd name="T19" fmla="*/ 30 h 34"/>
                  <a:gd name="T20" fmla="*/ 18 w 24"/>
                  <a:gd name="T21" fmla="*/ 28 h 34"/>
                  <a:gd name="T22" fmla="*/ 20 w 24"/>
                  <a:gd name="T23" fmla="*/ 26 h 34"/>
                  <a:gd name="T24" fmla="*/ 18 w 24"/>
                  <a:gd name="T25" fmla="*/ 22 h 34"/>
                  <a:gd name="T26" fmla="*/ 16 w 24"/>
                  <a:gd name="T27" fmla="*/ 20 h 34"/>
                  <a:gd name="T28" fmla="*/ 14 w 24"/>
                  <a:gd name="T29" fmla="*/ 20 h 34"/>
                  <a:gd name="T30" fmla="*/ 10 w 24"/>
                  <a:gd name="T31" fmla="*/ 20 h 34"/>
                  <a:gd name="T32" fmla="*/ 4 w 24"/>
                  <a:gd name="T33" fmla="*/ 16 h 34"/>
                  <a:gd name="T34" fmla="*/ 2 w 24"/>
                  <a:gd name="T35" fmla="*/ 10 h 34"/>
                  <a:gd name="T36" fmla="*/ 2 w 24"/>
                  <a:gd name="T37" fmla="*/ 6 h 34"/>
                  <a:gd name="T38" fmla="*/ 6 w 24"/>
                  <a:gd name="T39" fmla="*/ 2 h 34"/>
                  <a:gd name="T40" fmla="*/ 12 w 24"/>
                  <a:gd name="T41" fmla="*/ 0 h 34"/>
                  <a:gd name="T42" fmla="*/ 18 w 24"/>
                  <a:gd name="T43" fmla="*/ 2 h 34"/>
                  <a:gd name="T44" fmla="*/ 24 w 24"/>
                  <a:gd name="T45" fmla="*/ 4 h 34"/>
                  <a:gd name="T46" fmla="*/ 20 w 24"/>
                  <a:gd name="T47" fmla="*/ 8 h 34"/>
                  <a:gd name="T48" fmla="*/ 18 w 24"/>
                  <a:gd name="T49" fmla="*/ 6 h 34"/>
                  <a:gd name="T50" fmla="*/ 16 w 24"/>
                  <a:gd name="T51" fmla="*/ 6 h 34"/>
                  <a:gd name="T52" fmla="*/ 12 w 24"/>
                  <a:gd name="T53" fmla="*/ 6 h 34"/>
                  <a:gd name="T54" fmla="*/ 10 w 24"/>
                  <a:gd name="T55" fmla="*/ 6 h 34"/>
                  <a:gd name="T56" fmla="*/ 8 w 24"/>
                  <a:gd name="T57" fmla="*/ 8 h 34"/>
                  <a:gd name="T58" fmla="*/ 6 w 24"/>
                  <a:gd name="T59" fmla="*/ 10 h 34"/>
                  <a:gd name="T60" fmla="*/ 8 w 24"/>
                  <a:gd name="T61" fmla="*/ 14 h 34"/>
                  <a:gd name="T62" fmla="*/ 10 w 24"/>
                  <a:gd name="T63" fmla="*/ 14 h 34"/>
                  <a:gd name="T64" fmla="*/ 16 w 24"/>
                  <a:gd name="T65" fmla="*/ 16 h 34"/>
                  <a:gd name="T66" fmla="*/ 18 w 24"/>
                  <a:gd name="T67" fmla="*/ 16 h 34"/>
                  <a:gd name="T68" fmla="*/ 22 w 24"/>
                  <a:gd name="T69" fmla="*/ 18 h 34"/>
                  <a:gd name="T70" fmla="*/ 24 w 24"/>
                  <a:gd name="T71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" h="34">
                    <a:moveTo>
                      <a:pt x="24" y="24"/>
                    </a:moveTo>
                    <a:lnTo>
                      <a:pt x="24" y="24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4" y="2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26" name="Freeform 163">
                <a:extLst>
                  <a:ext uri="{FF2B5EF4-FFF2-40B4-BE49-F238E27FC236}">
                    <a16:creationId xmlns:a16="http://schemas.microsoft.com/office/drawing/2014/main" id="{F42430C5-0C8D-4F43-82FB-0C5302D6E5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006138" y="1117600"/>
                <a:ext cx="38100" cy="53975"/>
              </a:xfrm>
              <a:custGeom>
                <a:avLst/>
                <a:gdLst>
                  <a:gd name="T0" fmla="*/ 24 w 24"/>
                  <a:gd name="T1" fmla="*/ 24 h 34"/>
                  <a:gd name="T2" fmla="*/ 24 w 24"/>
                  <a:gd name="T3" fmla="*/ 28 h 34"/>
                  <a:gd name="T4" fmla="*/ 20 w 24"/>
                  <a:gd name="T5" fmla="*/ 32 h 34"/>
                  <a:gd name="T6" fmla="*/ 16 w 24"/>
                  <a:gd name="T7" fmla="*/ 34 h 34"/>
                  <a:gd name="T8" fmla="*/ 12 w 24"/>
                  <a:gd name="T9" fmla="*/ 34 h 34"/>
                  <a:gd name="T10" fmla="*/ 6 w 24"/>
                  <a:gd name="T11" fmla="*/ 34 h 34"/>
                  <a:gd name="T12" fmla="*/ 4 w 24"/>
                  <a:gd name="T13" fmla="*/ 26 h 34"/>
                  <a:gd name="T14" fmla="*/ 6 w 24"/>
                  <a:gd name="T15" fmla="*/ 28 h 34"/>
                  <a:gd name="T16" fmla="*/ 10 w 24"/>
                  <a:gd name="T17" fmla="*/ 30 h 34"/>
                  <a:gd name="T18" fmla="*/ 12 w 24"/>
                  <a:gd name="T19" fmla="*/ 30 h 34"/>
                  <a:gd name="T20" fmla="*/ 18 w 24"/>
                  <a:gd name="T21" fmla="*/ 28 h 34"/>
                  <a:gd name="T22" fmla="*/ 20 w 24"/>
                  <a:gd name="T23" fmla="*/ 26 h 34"/>
                  <a:gd name="T24" fmla="*/ 18 w 24"/>
                  <a:gd name="T25" fmla="*/ 22 h 34"/>
                  <a:gd name="T26" fmla="*/ 16 w 24"/>
                  <a:gd name="T27" fmla="*/ 20 h 34"/>
                  <a:gd name="T28" fmla="*/ 14 w 24"/>
                  <a:gd name="T29" fmla="*/ 20 h 34"/>
                  <a:gd name="T30" fmla="*/ 10 w 24"/>
                  <a:gd name="T31" fmla="*/ 20 h 34"/>
                  <a:gd name="T32" fmla="*/ 4 w 24"/>
                  <a:gd name="T33" fmla="*/ 16 h 34"/>
                  <a:gd name="T34" fmla="*/ 2 w 24"/>
                  <a:gd name="T35" fmla="*/ 10 h 34"/>
                  <a:gd name="T36" fmla="*/ 2 w 24"/>
                  <a:gd name="T37" fmla="*/ 6 h 34"/>
                  <a:gd name="T38" fmla="*/ 6 w 24"/>
                  <a:gd name="T39" fmla="*/ 2 h 34"/>
                  <a:gd name="T40" fmla="*/ 12 w 24"/>
                  <a:gd name="T41" fmla="*/ 0 h 34"/>
                  <a:gd name="T42" fmla="*/ 18 w 24"/>
                  <a:gd name="T43" fmla="*/ 2 h 34"/>
                  <a:gd name="T44" fmla="*/ 24 w 24"/>
                  <a:gd name="T45" fmla="*/ 4 h 34"/>
                  <a:gd name="T46" fmla="*/ 20 w 24"/>
                  <a:gd name="T47" fmla="*/ 8 h 34"/>
                  <a:gd name="T48" fmla="*/ 18 w 24"/>
                  <a:gd name="T49" fmla="*/ 6 h 34"/>
                  <a:gd name="T50" fmla="*/ 16 w 24"/>
                  <a:gd name="T51" fmla="*/ 6 h 34"/>
                  <a:gd name="T52" fmla="*/ 12 w 24"/>
                  <a:gd name="T53" fmla="*/ 6 h 34"/>
                  <a:gd name="T54" fmla="*/ 10 w 24"/>
                  <a:gd name="T55" fmla="*/ 6 h 34"/>
                  <a:gd name="T56" fmla="*/ 8 w 24"/>
                  <a:gd name="T57" fmla="*/ 8 h 34"/>
                  <a:gd name="T58" fmla="*/ 6 w 24"/>
                  <a:gd name="T59" fmla="*/ 10 h 34"/>
                  <a:gd name="T60" fmla="*/ 8 w 24"/>
                  <a:gd name="T61" fmla="*/ 14 h 34"/>
                  <a:gd name="T62" fmla="*/ 10 w 24"/>
                  <a:gd name="T63" fmla="*/ 14 h 34"/>
                  <a:gd name="T64" fmla="*/ 16 w 24"/>
                  <a:gd name="T65" fmla="*/ 16 h 34"/>
                  <a:gd name="T66" fmla="*/ 18 w 24"/>
                  <a:gd name="T67" fmla="*/ 16 h 34"/>
                  <a:gd name="T68" fmla="*/ 22 w 24"/>
                  <a:gd name="T69" fmla="*/ 18 h 34"/>
                  <a:gd name="T70" fmla="*/ 24 w 24"/>
                  <a:gd name="T71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" h="34">
                    <a:moveTo>
                      <a:pt x="24" y="24"/>
                    </a:moveTo>
                    <a:lnTo>
                      <a:pt x="24" y="24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4" y="20"/>
                    </a:lnTo>
                    <a:lnTo>
                      <a:pt x="24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27" name="Freeform 164">
                <a:extLst>
                  <a:ext uri="{FF2B5EF4-FFF2-40B4-BE49-F238E27FC236}">
                    <a16:creationId xmlns:a16="http://schemas.microsoft.com/office/drawing/2014/main" id="{46A2BE54-EDA6-49E5-9AB5-EB2B0CE683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050588" y="1117600"/>
                <a:ext cx="38100" cy="53975"/>
              </a:xfrm>
              <a:custGeom>
                <a:avLst/>
                <a:gdLst>
                  <a:gd name="T0" fmla="*/ 24 w 24"/>
                  <a:gd name="T1" fmla="*/ 6 h 34"/>
                  <a:gd name="T2" fmla="*/ 14 w 24"/>
                  <a:gd name="T3" fmla="*/ 6 h 34"/>
                  <a:gd name="T4" fmla="*/ 14 w 24"/>
                  <a:gd name="T5" fmla="*/ 34 h 34"/>
                  <a:gd name="T6" fmla="*/ 10 w 24"/>
                  <a:gd name="T7" fmla="*/ 34 h 34"/>
                  <a:gd name="T8" fmla="*/ 10 w 24"/>
                  <a:gd name="T9" fmla="*/ 6 h 34"/>
                  <a:gd name="T10" fmla="*/ 0 w 24"/>
                  <a:gd name="T11" fmla="*/ 6 h 34"/>
                  <a:gd name="T12" fmla="*/ 0 w 24"/>
                  <a:gd name="T13" fmla="*/ 0 h 34"/>
                  <a:gd name="T14" fmla="*/ 24 w 24"/>
                  <a:gd name="T15" fmla="*/ 0 h 34"/>
                  <a:gd name="T16" fmla="*/ 24 w 24"/>
                  <a:gd name="T17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4">
                    <a:moveTo>
                      <a:pt x="24" y="6"/>
                    </a:moveTo>
                    <a:lnTo>
                      <a:pt x="14" y="6"/>
                    </a:lnTo>
                    <a:lnTo>
                      <a:pt x="14" y="34"/>
                    </a:lnTo>
                    <a:lnTo>
                      <a:pt x="10" y="34"/>
                    </a:lnTo>
                    <a:lnTo>
                      <a:pt x="1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28" name="Freeform 165">
                <a:extLst>
                  <a:ext uri="{FF2B5EF4-FFF2-40B4-BE49-F238E27FC236}">
                    <a16:creationId xmlns:a16="http://schemas.microsoft.com/office/drawing/2014/main" id="{66543E7C-C3B0-4A0E-A883-B1ECCA9501A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098213" y="1117600"/>
                <a:ext cx="38100" cy="53975"/>
              </a:xfrm>
              <a:custGeom>
                <a:avLst/>
                <a:gdLst>
                  <a:gd name="T0" fmla="*/ 18 w 24"/>
                  <a:gd name="T1" fmla="*/ 10 h 34"/>
                  <a:gd name="T2" fmla="*/ 18 w 24"/>
                  <a:gd name="T3" fmla="*/ 10 h 34"/>
                  <a:gd name="T4" fmla="*/ 16 w 24"/>
                  <a:gd name="T5" fmla="*/ 6 h 34"/>
                  <a:gd name="T6" fmla="*/ 16 w 24"/>
                  <a:gd name="T7" fmla="*/ 6 h 34"/>
                  <a:gd name="T8" fmla="*/ 12 w 24"/>
                  <a:gd name="T9" fmla="*/ 6 h 34"/>
                  <a:gd name="T10" fmla="*/ 4 w 24"/>
                  <a:gd name="T11" fmla="*/ 6 h 34"/>
                  <a:gd name="T12" fmla="*/ 4 w 24"/>
                  <a:gd name="T13" fmla="*/ 16 h 34"/>
                  <a:gd name="T14" fmla="*/ 12 w 24"/>
                  <a:gd name="T15" fmla="*/ 16 h 34"/>
                  <a:gd name="T16" fmla="*/ 12 w 24"/>
                  <a:gd name="T17" fmla="*/ 16 h 34"/>
                  <a:gd name="T18" fmla="*/ 16 w 24"/>
                  <a:gd name="T19" fmla="*/ 14 h 34"/>
                  <a:gd name="T20" fmla="*/ 16 w 24"/>
                  <a:gd name="T21" fmla="*/ 14 h 34"/>
                  <a:gd name="T22" fmla="*/ 18 w 24"/>
                  <a:gd name="T23" fmla="*/ 10 h 34"/>
                  <a:gd name="T24" fmla="*/ 24 w 24"/>
                  <a:gd name="T25" fmla="*/ 34 h 34"/>
                  <a:gd name="T26" fmla="*/ 18 w 24"/>
                  <a:gd name="T27" fmla="*/ 34 h 34"/>
                  <a:gd name="T28" fmla="*/ 10 w 24"/>
                  <a:gd name="T29" fmla="*/ 20 h 34"/>
                  <a:gd name="T30" fmla="*/ 4 w 24"/>
                  <a:gd name="T31" fmla="*/ 20 h 34"/>
                  <a:gd name="T32" fmla="*/ 4 w 24"/>
                  <a:gd name="T33" fmla="*/ 34 h 34"/>
                  <a:gd name="T34" fmla="*/ 0 w 24"/>
                  <a:gd name="T35" fmla="*/ 34 h 34"/>
                  <a:gd name="T36" fmla="*/ 0 w 24"/>
                  <a:gd name="T37" fmla="*/ 0 h 34"/>
                  <a:gd name="T38" fmla="*/ 12 w 24"/>
                  <a:gd name="T39" fmla="*/ 0 h 34"/>
                  <a:gd name="T40" fmla="*/ 12 w 24"/>
                  <a:gd name="T41" fmla="*/ 0 h 34"/>
                  <a:gd name="T42" fmla="*/ 18 w 24"/>
                  <a:gd name="T43" fmla="*/ 2 h 34"/>
                  <a:gd name="T44" fmla="*/ 18 w 24"/>
                  <a:gd name="T45" fmla="*/ 2 h 34"/>
                  <a:gd name="T46" fmla="*/ 22 w 24"/>
                  <a:gd name="T47" fmla="*/ 6 h 34"/>
                  <a:gd name="T48" fmla="*/ 22 w 24"/>
                  <a:gd name="T49" fmla="*/ 6 h 34"/>
                  <a:gd name="T50" fmla="*/ 22 w 24"/>
                  <a:gd name="T51" fmla="*/ 10 h 34"/>
                  <a:gd name="T52" fmla="*/ 22 w 24"/>
                  <a:gd name="T53" fmla="*/ 10 h 34"/>
                  <a:gd name="T54" fmla="*/ 20 w 24"/>
                  <a:gd name="T55" fmla="*/ 16 h 34"/>
                  <a:gd name="T56" fmla="*/ 20 w 24"/>
                  <a:gd name="T57" fmla="*/ 16 h 34"/>
                  <a:gd name="T58" fmla="*/ 16 w 24"/>
                  <a:gd name="T59" fmla="*/ 20 h 34"/>
                  <a:gd name="T60" fmla="*/ 24 w 24"/>
                  <a:gd name="T6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" h="34">
                    <a:moveTo>
                      <a:pt x="18" y="10"/>
                    </a:moveTo>
                    <a:lnTo>
                      <a:pt x="18" y="10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4" y="6"/>
                    </a:lnTo>
                    <a:lnTo>
                      <a:pt x="4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8" y="10"/>
                    </a:lnTo>
                    <a:close/>
                    <a:moveTo>
                      <a:pt x="24" y="34"/>
                    </a:moveTo>
                    <a:lnTo>
                      <a:pt x="18" y="34"/>
                    </a:lnTo>
                    <a:lnTo>
                      <a:pt x="10" y="20"/>
                    </a:lnTo>
                    <a:lnTo>
                      <a:pt x="4" y="20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6" y="20"/>
                    </a:lnTo>
                    <a:lnTo>
                      <a:pt x="24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29" name="Freeform 166">
                <a:extLst>
                  <a:ext uri="{FF2B5EF4-FFF2-40B4-BE49-F238E27FC236}">
                    <a16:creationId xmlns:a16="http://schemas.microsoft.com/office/drawing/2014/main" id="{A1358B54-B684-4758-A8EB-579E278022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104563" y="1127125"/>
                <a:ext cx="22225" cy="15875"/>
              </a:xfrm>
              <a:custGeom>
                <a:avLst/>
                <a:gdLst>
                  <a:gd name="T0" fmla="*/ 14 w 14"/>
                  <a:gd name="T1" fmla="*/ 4 h 10"/>
                  <a:gd name="T2" fmla="*/ 14 w 14"/>
                  <a:gd name="T3" fmla="*/ 4 h 10"/>
                  <a:gd name="T4" fmla="*/ 12 w 14"/>
                  <a:gd name="T5" fmla="*/ 0 h 10"/>
                  <a:gd name="T6" fmla="*/ 12 w 14"/>
                  <a:gd name="T7" fmla="*/ 0 h 10"/>
                  <a:gd name="T8" fmla="*/ 8 w 14"/>
                  <a:gd name="T9" fmla="*/ 0 h 10"/>
                  <a:gd name="T10" fmla="*/ 0 w 14"/>
                  <a:gd name="T11" fmla="*/ 0 h 10"/>
                  <a:gd name="T12" fmla="*/ 0 w 14"/>
                  <a:gd name="T13" fmla="*/ 10 h 10"/>
                  <a:gd name="T14" fmla="*/ 8 w 14"/>
                  <a:gd name="T15" fmla="*/ 10 h 10"/>
                  <a:gd name="T16" fmla="*/ 8 w 14"/>
                  <a:gd name="T17" fmla="*/ 10 h 10"/>
                  <a:gd name="T18" fmla="*/ 12 w 14"/>
                  <a:gd name="T19" fmla="*/ 8 h 10"/>
                  <a:gd name="T20" fmla="*/ 12 w 14"/>
                  <a:gd name="T21" fmla="*/ 8 h 10"/>
                  <a:gd name="T22" fmla="*/ 14 w 14"/>
                  <a:gd name="T2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0">
                    <a:moveTo>
                      <a:pt x="14" y="4"/>
                    </a:moveTo>
                    <a:lnTo>
                      <a:pt x="14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30" name="Freeform 167">
                <a:extLst>
                  <a:ext uri="{FF2B5EF4-FFF2-40B4-BE49-F238E27FC236}">
                    <a16:creationId xmlns:a16="http://schemas.microsoft.com/office/drawing/2014/main" id="{955B37D6-21FA-43A3-8719-1B19B8CD59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098213" y="1117600"/>
                <a:ext cx="38100" cy="53975"/>
              </a:xfrm>
              <a:custGeom>
                <a:avLst/>
                <a:gdLst>
                  <a:gd name="T0" fmla="*/ 24 w 24"/>
                  <a:gd name="T1" fmla="*/ 34 h 34"/>
                  <a:gd name="T2" fmla="*/ 18 w 24"/>
                  <a:gd name="T3" fmla="*/ 34 h 34"/>
                  <a:gd name="T4" fmla="*/ 10 w 24"/>
                  <a:gd name="T5" fmla="*/ 20 h 34"/>
                  <a:gd name="T6" fmla="*/ 4 w 24"/>
                  <a:gd name="T7" fmla="*/ 20 h 34"/>
                  <a:gd name="T8" fmla="*/ 4 w 24"/>
                  <a:gd name="T9" fmla="*/ 34 h 34"/>
                  <a:gd name="T10" fmla="*/ 0 w 24"/>
                  <a:gd name="T11" fmla="*/ 34 h 34"/>
                  <a:gd name="T12" fmla="*/ 0 w 24"/>
                  <a:gd name="T13" fmla="*/ 0 h 34"/>
                  <a:gd name="T14" fmla="*/ 12 w 24"/>
                  <a:gd name="T15" fmla="*/ 0 h 34"/>
                  <a:gd name="T16" fmla="*/ 12 w 24"/>
                  <a:gd name="T17" fmla="*/ 0 h 34"/>
                  <a:gd name="T18" fmla="*/ 18 w 24"/>
                  <a:gd name="T19" fmla="*/ 2 h 34"/>
                  <a:gd name="T20" fmla="*/ 18 w 24"/>
                  <a:gd name="T21" fmla="*/ 2 h 34"/>
                  <a:gd name="T22" fmla="*/ 22 w 24"/>
                  <a:gd name="T23" fmla="*/ 6 h 34"/>
                  <a:gd name="T24" fmla="*/ 22 w 24"/>
                  <a:gd name="T25" fmla="*/ 6 h 34"/>
                  <a:gd name="T26" fmla="*/ 22 w 24"/>
                  <a:gd name="T27" fmla="*/ 10 h 34"/>
                  <a:gd name="T28" fmla="*/ 22 w 24"/>
                  <a:gd name="T29" fmla="*/ 10 h 34"/>
                  <a:gd name="T30" fmla="*/ 20 w 24"/>
                  <a:gd name="T31" fmla="*/ 16 h 34"/>
                  <a:gd name="T32" fmla="*/ 20 w 24"/>
                  <a:gd name="T33" fmla="*/ 16 h 34"/>
                  <a:gd name="T34" fmla="*/ 16 w 24"/>
                  <a:gd name="T35" fmla="*/ 20 h 34"/>
                  <a:gd name="T36" fmla="*/ 24 w 24"/>
                  <a:gd name="T3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34">
                    <a:moveTo>
                      <a:pt x="24" y="34"/>
                    </a:moveTo>
                    <a:lnTo>
                      <a:pt x="18" y="34"/>
                    </a:lnTo>
                    <a:lnTo>
                      <a:pt x="10" y="20"/>
                    </a:lnTo>
                    <a:lnTo>
                      <a:pt x="4" y="20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6" y="20"/>
                    </a:lnTo>
                    <a:lnTo>
                      <a:pt x="24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31" name="Freeform 168">
                <a:extLst>
                  <a:ext uri="{FF2B5EF4-FFF2-40B4-BE49-F238E27FC236}">
                    <a16:creationId xmlns:a16="http://schemas.microsoft.com/office/drawing/2014/main" id="{7C498B4B-D78F-46E0-B981-9B2A13EAE7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136313" y="1117600"/>
                <a:ext cx="41275" cy="53975"/>
              </a:xfrm>
              <a:custGeom>
                <a:avLst/>
                <a:gdLst>
                  <a:gd name="T0" fmla="*/ 26 w 26"/>
                  <a:gd name="T1" fmla="*/ 0 h 34"/>
                  <a:gd name="T2" fmla="*/ 16 w 26"/>
                  <a:gd name="T3" fmla="*/ 20 h 34"/>
                  <a:gd name="T4" fmla="*/ 16 w 26"/>
                  <a:gd name="T5" fmla="*/ 34 h 34"/>
                  <a:gd name="T6" fmla="*/ 10 w 26"/>
                  <a:gd name="T7" fmla="*/ 34 h 34"/>
                  <a:gd name="T8" fmla="*/ 10 w 26"/>
                  <a:gd name="T9" fmla="*/ 20 h 34"/>
                  <a:gd name="T10" fmla="*/ 0 w 26"/>
                  <a:gd name="T11" fmla="*/ 0 h 34"/>
                  <a:gd name="T12" fmla="*/ 6 w 26"/>
                  <a:gd name="T13" fmla="*/ 0 h 34"/>
                  <a:gd name="T14" fmla="*/ 14 w 26"/>
                  <a:gd name="T15" fmla="*/ 16 h 34"/>
                  <a:gd name="T16" fmla="*/ 20 w 26"/>
                  <a:gd name="T17" fmla="*/ 0 h 34"/>
                  <a:gd name="T18" fmla="*/ 26 w 26"/>
                  <a:gd name="T1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4">
                    <a:moveTo>
                      <a:pt x="26" y="0"/>
                    </a:moveTo>
                    <a:lnTo>
                      <a:pt x="16" y="20"/>
                    </a:lnTo>
                    <a:lnTo>
                      <a:pt x="16" y="34"/>
                    </a:lnTo>
                    <a:lnTo>
                      <a:pt x="10" y="34"/>
                    </a:lnTo>
                    <a:lnTo>
                      <a:pt x="10" y="2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16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32" name="Freeform 169">
                <a:extLst>
                  <a:ext uri="{FF2B5EF4-FFF2-40B4-BE49-F238E27FC236}">
                    <a16:creationId xmlns:a16="http://schemas.microsoft.com/office/drawing/2014/main" id="{9501DF9E-F7AF-4019-B8EA-5EB2713D1E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545888" y="1123950"/>
                <a:ext cx="34925" cy="50800"/>
              </a:xfrm>
              <a:custGeom>
                <a:avLst/>
                <a:gdLst>
                  <a:gd name="T0" fmla="*/ 22 w 22"/>
                  <a:gd name="T1" fmla="*/ 4 h 32"/>
                  <a:gd name="T2" fmla="*/ 14 w 22"/>
                  <a:gd name="T3" fmla="*/ 4 h 32"/>
                  <a:gd name="T4" fmla="*/ 14 w 22"/>
                  <a:gd name="T5" fmla="*/ 32 h 32"/>
                  <a:gd name="T6" fmla="*/ 8 w 22"/>
                  <a:gd name="T7" fmla="*/ 32 h 32"/>
                  <a:gd name="T8" fmla="*/ 8 w 22"/>
                  <a:gd name="T9" fmla="*/ 4 h 32"/>
                  <a:gd name="T10" fmla="*/ 0 w 22"/>
                  <a:gd name="T11" fmla="*/ 4 h 32"/>
                  <a:gd name="T12" fmla="*/ 0 w 22"/>
                  <a:gd name="T13" fmla="*/ 0 h 32"/>
                  <a:gd name="T14" fmla="*/ 22 w 22"/>
                  <a:gd name="T15" fmla="*/ 0 h 32"/>
                  <a:gd name="T16" fmla="*/ 22 w 22"/>
                  <a:gd name="T17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2">
                    <a:moveTo>
                      <a:pt x="22" y="4"/>
                    </a:moveTo>
                    <a:lnTo>
                      <a:pt x="14" y="4"/>
                    </a:lnTo>
                    <a:lnTo>
                      <a:pt x="14" y="32"/>
                    </a:lnTo>
                    <a:lnTo>
                      <a:pt x="8" y="32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  <p:sp>
            <p:nvSpPr>
              <p:cNvPr id="233" name="Freeform 170">
                <a:extLst>
                  <a:ext uri="{FF2B5EF4-FFF2-40B4-BE49-F238E27FC236}">
                    <a16:creationId xmlns:a16="http://schemas.microsoft.com/office/drawing/2014/main" id="{DF79F062-4B09-4DD4-9B66-D144074840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590338" y="1123950"/>
                <a:ext cx="47625" cy="50800"/>
              </a:xfrm>
              <a:custGeom>
                <a:avLst/>
                <a:gdLst>
                  <a:gd name="T0" fmla="*/ 30 w 30"/>
                  <a:gd name="T1" fmla="*/ 32 h 32"/>
                  <a:gd name="T2" fmla="*/ 26 w 30"/>
                  <a:gd name="T3" fmla="*/ 32 h 32"/>
                  <a:gd name="T4" fmla="*/ 26 w 30"/>
                  <a:gd name="T5" fmla="*/ 10 h 32"/>
                  <a:gd name="T6" fmla="*/ 18 w 30"/>
                  <a:gd name="T7" fmla="*/ 26 h 32"/>
                  <a:gd name="T8" fmla="*/ 14 w 30"/>
                  <a:gd name="T9" fmla="*/ 26 h 32"/>
                  <a:gd name="T10" fmla="*/ 6 w 30"/>
                  <a:gd name="T11" fmla="*/ 10 h 32"/>
                  <a:gd name="T12" fmla="*/ 6 w 30"/>
                  <a:gd name="T13" fmla="*/ 32 h 32"/>
                  <a:gd name="T14" fmla="*/ 0 w 30"/>
                  <a:gd name="T15" fmla="*/ 32 h 32"/>
                  <a:gd name="T16" fmla="*/ 0 w 30"/>
                  <a:gd name="T17" fmla="*/ 0 h 32"/>
                  <a:gd name="T18" fmla="*/ 6 w 30"/>
                  <a:gd name="T19" fmla="*/ 0 h 32"/>
                  <a:gd name="T20" fmla="*/ 16 w 30"/>
                  <a:gd name="T21" fmla="*/ 20 h 32"/>
                  <a:gd name="T22" fmla="*/ 26 w 30"/>
                  <a:gd name="T23" fmla="*/ 0 h 32"/>
                  <a:gd name="T24" fmla="*/ 30 w 30"/>
                  <a:gd name="T25" fmla="*/ 0 h 32"/>
                  <a:gd name="T26" fmla="*/ 30 w 30"/>
                  <a:gd name="T2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32">
                    <a:moveTo>
                      <a:pt x="30" y="32"/>
                    </a:moveTo>
                    <a:lnTo>
                      <a:pt x="26" y="32"/>
                    </a:lnTo>
                    <a:lnTo>
                      <a:pt x="26" y="10"/>
                    </a:lnTo>
                    <a:lnTo>
                      <a:pt x="18" y="26"/>
                    </a:lnTo>
                    <a:lnTo>
                      <a:pt x="14" y="26"/>
                    </a:lnTo>
                    <a:lnTo>
                      <a:pt x="6" y="10"/>
                    </a:lnTo>
                    <a:lnTo>
                      <a:pt x="6" y="3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6" y="2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BE"/>
              </a:p>
            </p:txBody>
          </p:sp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50D7A-EEB1-4E40-85AC-38EF3E2F7D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9E3EC8-8D5B-4859-ADEF-96FBA9CDCFA1}" type="datetime8">
              <a:rPr lang="en-BE" smtClean="0"/>
              <a:t>03/12/2021 17:20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2916A-FCF6-43AC-ADDC-7968DCD492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40000" y="6116400"/>
            <a:ext cx="4105025" cy="239950"/>
          </a:xfrm>
        </p:spPr>
        <p:txBody>
          <a:bodyPr/>
          <a:lstStyle>
            <a:lvl1pPr algn="l">
              <a:defRPr sz="20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www.unife.org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E4680-5C98-4023-B67C-D1161FC2CB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84" name="object 29">
            <a:extLst>
              <a:ext uri="{FF2B5EF4-FFF2-40B4-BE49-F238E27FC236}">
                <a16:creationId xmlns:a16="http://schemas.microsoft.com/office/drawing/2014/main" id="{F1897D6B-9234-49B7-BA69-B47A0591ECE6}"/>
              </a:ext>
            </a:extLst>
          </p:cNvPr>
          <p:cNvSpPr txBox="1"/>
          <p:nvPr userDrawn="1"/>
        </p:nvSpPr>
        <p:spPr>
          <a:xfrm>
            <a:off x="8309321" y="6160484"/>
            <a:ext cx="527050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solidFill>
                  <a:schemeClr val="tx2"/>
                </a:solidFill>
                <a:latin typeface="Arial"/>
                <a:cs typeface="Arial"/>
              </a:rPr>
              <a:t>@UNIFE</a:t>
            </a:r>
            <a:endParaRPr sz="1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5" name="object 30">
            <a:extLst>
              <a:ext uri="{FF2B5EF4-FFF2-40B4-BE49-F238E27FC236}">
                <a16:creationId xmlns:a16="http://schemas.microsoft.com/office/drawing/2014/main" id="{CAA45276-00C7-46D7-95E3-61CBB403D7F3}"/>
              </a:ext>
            </a:extLst>
          </p:cNvPr>
          <p:cNvSpPr txBox="1"/>
          <p:nvPr userDrawn="1"/>
        </p:nvSpPr>
        <p:spPr>
          <a:xfrm>
            <a:off x="9581187" y="6107814"/>
            <a:ext cx="1716405" cy="3133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sz="1000" b="1" spc="-10" dirty="0">
                <a:solidFill>
                  <a:schemeClr val="tx2"/>
                </a:solidFill>
                <a:latin typeface="Arial"/>
                <a:cs typeface="Arial"/>
              </a:rPr>
              <a:t>UNIFE </a:t>
            </a:r>
            <a:r>
              <a:rPr sz="1000" b="1" dirty="0">
                <a:solidFill>
                  <a:schemeClr val="tx2"/>
                </a:solidFill>
                <a:latin typeface="Arial"/>
                <a:cs typeface="Arial"/>
              </a:rPr>
              <a:t>- </a:t>
            </a:r>
            <a:r>
              <a:rPr sz="1000" b="1" spc="-5" dirty="0">
                <a:solidFill>
                  <a:schemeClr val="tx2"/>
                </a:solidFill>
                <a:latin typeface="Arial"/>
                <a:cs typeface="Arial"/>
              </a:rPr>
              <a:t>The </a:t>
            </a:r>
            <a:r>
              <a:rPr sz="1000" b="1" spc="-10" dirty="0">
                <a:solidFill>
                  <a:schemeClr val="tx2"/>
                </a:solidFill>
                <a:latin typeface="Arial"/>
                <a:cs typeface="Arial"/>
              </a:rPr>
              <a:t>European </a:t>
            </a:r>
            <a:r>
              <a:rPr sz="1000" b="1" spc="-15" dirty="0">
                <a:solidFill>
                  <a:schemeClr val="tx2"/>
                </a:solidFill>
                <a:latin typeface="Arial"/>
                <a:cs typeface="Arial"/>
              </a:rPr>
              <a:t>Rail </a:t>
            </a:r>
            <a:r>
              <a:rPr sz="1000" b="1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chemeClr val="tx2"/>
                </a:solidFill>
                <a:latin typeface="Arial"/>
                <a:cs typeface="Arial"/>
              </a:rPr>
              <a:t>Suppl</a:t>
            </a:r>
            <a:r>
              <a:rPr sz="1000" b="1" dirty="0">
                <a:solidFill>
                  <a:schemeClr val="tx2"/>
                </a:solidFill>
                <a:latin typeface="Arial"/>
                <a:cs typeface="Arial"/>
              </a:rPr>
              <a:t>y</a:t>
            </a:r>
            <a:r>
              <a:rPr sz="1000"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chemeClr val="tx2"/>
                </a:solidFill>
                <a:latin typeface="Arial"/>
                <a:cs typeface="Arial"/>
              </a:rPr>
              <a:t>Industr</a:t>
            </a:r>
            <a:r>
              <a:rPr sz="1000" b="1" dirty="0">
                <a:solidFill>
                  <a:schemeClr val="tx2"/>
                </a:solidFill>
                <a:latin typeface="Arial"/>
                <a:cs typeface="Arial"/>
              </a:rPr>
              <a:t>y</a:t>
            </a:r>
            <a:r>
              <a:rPr sz="1000" b="1" spc="-5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chemeClr val="tx2"/>
                </a:solidFill>
                <a:latin typeface="Arial"/>
                <a:cs typeface="Arial"/>
              </a:rPr>
              <a:t>Association</a:t>
            </a:r>
            <a:endParaRPr sz="1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86" name="object 25">
            <a:extLst>
              <a:ext uri="{FF2B5EF4-FFF2-40B4-BE49-F238E27FC236}">
                <a16:creationId xmlns:a16="http://schemas.microsoft.com/office/drawing/2014/main" id="{4736591D-56CF-4660-9D38-AAF0C8416730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92042" y="6156190"/>
            <a:ext cx="242468" cy="193332"/>
          </a:xfrm>
          <a:prstGeom prst="rect">
            <a:avLst/>
          </a:prstGeom>
        </p:spPr>
      </p:pic>
      <p:sp>
        <p:nvSpPr>
          <p:cNvPr id="87" name="object 26">
            <a:extLst>
              <a:ext uri="{FF2B5EF4-FFF2-40B4-BE49-F238E27FC236}">
                <a16:creationId xmlns:a16="http://schemas.microsoft.com/office/drawing/2014/main" id="{0B562128-A192-4464-8755-1BACB3C05F39}"/>
              </a:ext>
            </a:extLst>
          </p:cNvPr>
          <p:cNvSpPr/>
          <p:nvPr userDrawn="1"/>
        </p:nvSpPr>
        <p:spPr>
          <a:xfrm>
            <a:off x="9264252" y="6155357"/>
            <a:ext cx="219710" cy="221615"/>
          </a:xfrm>
          <a:custGeom>
            <a:avLst/>
            <a:gdLst/>
            <a:ahLst/>
            <a:cxnLst/>
            <a:rect l="l" t="t" r="r" b="b"/>
            <a:pathLst>
              <a:path w="219709" h="221614">
                <a:moveTo>
                  <a:pt x="212344" y="0"/>
                </a:moveTo>
                <a:lnTo>
                  <a:pt x="7264" y="0"/>
                </a:lnTo>
                <a:lnTo>
                  <a:pt x="0" y="7086"/>
                </a:lnTo>
                <a:lnTo>
                  <a:pt x="0" y="213918"/>
                </a:lnTo>
                <a:lnTo>
                  <a:pt x="7264" y="221005"/>
                </a:lnTo>
                <a:lnTo>
                  <a:pt x="212344" y="221005"/>
                </a:lnTo>
                <a:lnTo>
                  <a:pt x="219608" y="213918"/>
                </a:lnTo>
                <a:lnTo>
                  <a:pt x="219608" y="185000"/>
                </a:lnTo>
                <a:lnTo>
                  <a:pt x="33401" y="185000"/>
                </a:lnTo>
                <a:lnTo>
                  <a:pt x="33401" y="85204"/>
                </a:lnTo>
                <a:lnTo>
                  <a:pt x="135024" y="85204"/>
                </a:lnTo>
                <a:lnTo>
                  <a:pt x="136515" y="84483"/>
                </a:lnTo>
                <a:lnTo>
                  <a:pt x="147993" y="82867"/>
                </a:lnTo>
                <a:lnTo>
                  <a:pt x="219608" y="82867"/>
                </a:lnTo>
                <a:lnTo>
                  <a:pt x="219608" y="71577"/>
                </a:lnTo>
                <a:lnTo>
                  <a:pt x="38646" y="71577"/>
                </a:lnTo>
                <a:lnTo>
                  <a:pt x="31445" y="63919"/>
                </a:lnTo>
                <a:lnTo>
                  <a:pt x="31445" y="54343"/>
                </a:lnTo>
                <a:lnTo>
                  <a:pt x="32781" y="47517"/>
                </a:lnTo>
                <a:lnTo>
                  <a:pt x="36572" y="42048"/>
                </a:lnTo>
                <a:lnTo>
                  <a:pt x="42493" y="38414"/>
                </a:lnTo>
                <a:lnTo>
                  <a:pt x="50215" y="37096"/>
                </a:lnTo>
                <a:lnTo>
                  <a:pt x="219608" y="37096"/>
                </a:lnTo>
                <a:lnTo>
                  <a:pt x="219608" y="7086"/>
                </a:lnTo>
                <a:lnTo>
                  <a:pt x="212344" y="0"/>
                </a:lnTo>
                <a:close/>
              </a:path>
              <a:path w="219709" h="221614">
                <a:moveTo>
                  <a:pt x="84937" y="85204"/>
                </a:moveTo>
                <a:lnTo>
                  <a:pt x="66573" y="85204"/>
                </a:lnTo>
                <a:lnTo>
                  <a:pt x="66573" y="185000"/>
                </a:lnTo>
                <a:lnTo>
                  <a:pt x="84924" y="185000"/>
                </a:lnTo>
                <a:lnTo>
                  <a:pt x="85175" y="132570"/>
                </a:lnTo>
                <a:lnTo>
                  <a:pt x="85056" y="88550"/>
                </a:lnTo>
                <a:lnTo>
                  <a:pt x="84937" y="85204"/>
                </a:lnTo>
                <a:close/>
              </a:path>
              <a:path w="219709" h="221614">
                <a:moveTo>
                  <a:pt x="136207" y="109054"/>
                </a:moveTo>
                <a:lnTo>
                  <a:pt x="127050" y="109054"/>
                </a:lnTo>
                <a:lnTo>
                  <a:pt x="121589" y="115227"/>
                </a:lnTo>
                <a:lnTo>
                  <a:pt x="118313" y="123316"/>
                </a:lnTo>
                <a:lnTo>
                  <a:pt x="118097" y="126301"/>
                </a:lnTo>
                <a:lnTo>
                  <a:pt x="118097" y="185000"/>
                </a:lnTo>
                <a:lnTo>
                  <a:pt x="153009" y="185000"/>
                </a:lnTo>
                <a:lnTo>
                  <a:pt x="153009" y="131622"/>
                </a:lnTo>
                <a:lnTo>
                  <a:pt x="152071" y="122433"/>
                </a:lnTo>
                <a:lnTo>
                  <a:pt x="149109" y="115304"/>
                </a:lnTo>
                <a:lnTo>
                  <a:pt x="143895" y="110693"/>
                </a:lnTo>
                <a:lnTo>
                  <a:pt x="136207" y="109054"/>
                </a:lnTo>
                <a:close/>
              </a:path>
              <a:path w="219709" h="221614">
                <a:moveTo>
                  <a:pt x="219608" y="82867"/>
                </a:moveTo>
                <a:lnTo>
                  <a:pt x="147993" y="82867"/>
                </a:lnTo>
                <a:lnTo>
                  <a:pt x="163164" y="85574"/>
                </a:lnTo>
                <a:lnTo>
                  <a:pt x="175269" y="93829"/>
                </a:lnTo>
                <a:lnTo>
                  <a:pt x="183283" y="107829"/>
                </a:lnTo>
                <a:lnTo>
                  <a:pt x="186182" y="127774"/>
                </a:lnTo>
                <a:lnTo>
                  <a:pt x="186182" y="185000"/>
                </a:lnTo>
                <a:lnTo>
                  <a:pt x="219608" y="185000"/>
                </a:lnTo>
                <a:lnTo>
                  <a:pt x="219608" y="82867"/>
                </a:lnTo>
                <a:close/>
              </a:path>
              <a:path w="219709" h="221614">
                <a:moveTo>
                  <a:pt x="135024" y="85204"/>
                </a:moveTo>
                <a:lnTo>
                  <a:pt x="118097" y="85204"/>
                </a:lnTo>
                <a:lnTo>
                  <a:pt x="118097" y="99339"/>
                </a:lnTo>
                <a:lnTo>
                  <a:pt x="122152" y="93893"/>
                </a:lnTo>
                <a:lnTo>
                  <a:pt x="128096" y="88550"/>
                </a:lnTo>
                <a:lnTo>
                  <a:pt x="135024" y="85204"/>
                </a:lnTo>
                <a:close/>
              </a:path>
              <a:path w="219709" h="221614">
                <a:moveTo>
                  <a:pt x="219608" y="37096"/>
                </a:moveTo>
                <a:lnTo>
                  <a:pt x="61556" y="37096"/>
                </a:lnTo>
                <a:lnTo>
                  <a:pt x="68541" y="44551"/>
                </a:lnTo>
                <a:lnTo>
                  <a:pt x="68757" y="54343"/>
                </a:lnTo>
                <a:lnTo>
                  <a:pt x="67451" y="61075"/>
                </a:lnTo>
                <a:lnTo>
                  <a:pt x="63711" y="66551"/>
                </a:lnTo>
                <a:lnTo>
                  <a:pt x="57801" y="70230"/>
                </a:lnTo>
                <a:lnTo>
                  <a:pt x="49987" y="71577"/>
                </a:lnTo>
                <a:lnTo>
                  <a:pt x="219608" y="71577"/>
                </a:lnTo>
                <a:lnTo>
                  <a:pt x="219608" y="37096"/>
                </a:lnTo>
                <a:close/>
              </a:path>
            </a:pathLst>
          </a:custGeom>
          <a:solidFill>
            <a:srgbClr val="0083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3">
            <a:extLst>
              <a:ext uri="{FF2B5EF4-FFF2-40B4-BE49-F238E27FC236}">
                <a16:creationId xmlns:a16="http://schemas.microsoft.com/office/drawing/2014/main" id="{3A8ED302-6B93-4645-B0B6-4A3558D71844}"/>
              </a:ext>
            </a:extLst>
          </p:cNvPr>
          <p:cNvSpPr/>
          <p:nvPr userDrawn="1"/>
        </p:nvSpPr>
        <p:spPr>
          <a:xfrm>
            <a:off x="6648029" y="4077126"/>
            <a:ext cx="2580640" cy="0"/>
          </a:xfrm>
          <a:custGeom>
            <a:avLst/>
            <a:gdLst/>
            <a:ahLst/>
            <a:cxnLst/>
            <a:rect l="l" t="t" r="r" b="b"/>
            <a:pathLst>
              <a:path w="2580640">
                <a:moveTo>
                  <a:pt x="0" y="0"/>
                </a:moveTo>
                <a:lnTo>
                  <a:pt x="2580030" y="0"/>
                </a:lnTo>
              </a:path>
            </a:pathLst>
          </a:custGeom>
          <a:ln w="159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24">
            <a:extLst>
              <a:ext uri="{FF2B5EF4-FFF2-40B4-BE49-F238E27FC236}">
                <a16:creationId xmlns:a16="http://schemas.microsoft.com/office/drawing/2014/main" id="{FDEB27CA-36AE-408E-A068-256693E5C42E}"/>
              </a:ext>
            </a:extLst>
          </p:cNvPr>
          <p:cNvSpPr/>
          <p:nvPr userDrawn="1"/>
        </p:nvSpPr>
        <p:spPr>
          <a:xfrm>
            <a:off x="6648029" y="4076999"/>
            <a:ext cx="619760" cy="0"/>
          </a:xfrm>
          <a:custGeom>
            <a:avLst/>
            <a:gdLst/>
            <a:ahLst/>
            <a:cxnLst/>
            <a:rect l="l" t="t" r="r" b="b"/>
            <a:pathLst>
              <a:path w="619759">
                <a:moveTo>
                  <a:pt x="0" y="0"/>
                </a:moveTo>
                <a:lnTo>
                  <a:pt x="619480" y="0"/>
                </a:lnTo>
              </a:path>
            </a:pathLst>
          </a:custGeom>
          <a:ln w="37909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597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B0AC37-8790-490C-BCCA-1EA61794F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" y="0"/>
            <a:ext cx="12190931" cy="6859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240" y="900000"/>
            <a:ext cx="7764120" cy="1152000"/>
          </a:xfrm>
        </p:spPr>
        <p:txBody>
          <a:bodyPr anchor="t" anchorCtr="0"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02239" y="4698000"/>
            <a:ext cx="7764120" cy="545332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  <a:endParaRPr lang="en-B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866E51-2285-48CF-9FB0-235AB6F33C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2240" y="5391000"/>
            <a:ext cx="7764463" cy="874713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4509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BDE6EE-9772-416F-861F-C8211F37D010}"/>
              </a:ext>
            </a:extLst>
          </p:cNvPr>
          <p:cNvSpPr/>
          <p:nvPr userDrawn="1"/>
        </p:nvSpPr>
        <p:spPr>
          <a:xfrm>
            <a:off x="240632" y="6056299"/>
            <a:ext cx="1732547" cy="801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5B810E-4459-4E45-BEDE-3EFB0A47B7E7}"/>
              </a:ext>
            </a:extLst>
          </p:cNvPr>
          <p:cNvSpPr/>
          <p:nvPr userDrawn="1"/>
        </p:nvSpPr>
        <p:spPr>
          <a:xfrm>
            <a:off x="115747" y="833377"/>
            <a:ext cx="11875625" cy="57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E22EC22-A6CF-498E-869C-B6850D0827E8}"/>
              </a:ext>
            </a:extLst>
          </p:cNvPr>
          <p:cNvSpPr/>
          <p:nvPr userDrawn="1"/>
        </p:nvSpPr>
        <p:spPr>
          <a:xfrm>
            <a:off x="10936637" y="4135284"/>
            <a:ext cx="715645" cy="0"/>
          </a:xfrm>
          <a:custGeom>
            <a:avLst/>
            <a:gdLst/>
            <a:ahLst/>
            <a:cxnLst/>
            <a:rect l="l" t="t" r="r" b="b"/>
            <a:pathLst>
              <a:path w="715645">
                <a:moveTo>
                  <a:pt x="0" y="0"/>
                </a:moveTo>
                <a:lnTo>
                  <a:pt x="715479" y="0"/>
                </a:lnTo>
              </a:path>
            </a:pathLst>
          </a:custGeom>
          <a:ln w="63500">
            <a:solidFill>
              <a:srgbClr val="AEE2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34CB917-3E12-4FAA-9E1A-E8F9A2553FC3}"/>
              </a:ext>
            </a:extLst>
          </p:cNvPr>
          <p:cNvSpPr txBox="1"/>
          <p:nvPr userDrawn="1"/>
        </p:nvSpPr>
        <p:spPr>
          <a:xfrm>
            <a:off x="8155270" y="2947887"/>
            <a:ext cx="3510279" cy="105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6880">
              <a:lnSpc>
                <a:spcPts val="2665"/>
              </a:lnSpc>
              <a:spcBef>
                <a:spcPts val="95"/>
              </a:spcBef>
            </a:pPr>
            <a:r>
              <a:rPr sz="2250" spc="10" dirty="0">
                <a:solidFill>
                  <a:schemeClr val="tx2"/>
                </a:solidFill>
                <a:latin typeface="Arial"/>
                <a:cs typeface="Arial"/>
              </a:rPr>
              <a:t>See</a:t>
            </a:r>
            <a:r>
              <a:rPr sz="2250" spc="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chemeClr val="tx2"/>
                </a:solidFill>
                <a:latin typeface="Arial"/>
                <a:cs typeface="Arial"/>
              </a:rPr>
              <a:t>you</a:t>
            </a:r>
            <a:r>
              <a:rPr sz="2250" spc="5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2250" spc="20" dirty="0">
                <a:solidFill>
                  <a:schemeClr val="tx2"/>
                </a:solidFill>
                <a:latin typeface="Arial"/>
                <a:cs typeface="Arial"/>
              </a:rPr>
              <a:t>soon</a:t>
            </a:r>
            <a:endParaRPr sz="22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>
              <a:lnSpc>
                <a:spcPts val="5425"/>
              </a:lnSpc>
            </a:pPr>
            <a:r>
              <a:rPr sz="4550" b="1" spc="50" dirty="0">
                <a:solidFill>
                  <a:schemeClr val="tx2"/>
                </a:solidFill>
                <a:latin typeface="Arial"/>
                <a:cs typeface="Arial"/>
              </a:rPr>
              <a:t>THANK</a:t>
            </a:r>
            <a:r>
              <a:rPr sz="4550" b="1" spc="9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4550" b="1" spc="-25" dirty="0">
                <a:solidFill>
                  <a:schemeClr val="tx2"/>
                </a:solidFill>
                <a:latin typeface="Arial"/>
                <a:cs typeface="Arial"/>
              </a:rPr>
              <a:t>YOU</a:t>
            </a:r>
            <a:endParaRPr sz="455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object 21">
            <a:extLst>
              <a:ext uri="{FF2B5EF4-FFF2-40B4-BE49-F238E27FC236}">
                <a16:creationId xmlns:a16="http://schemas.microsoft.com/office/drawing/2014/main" id="{D8CA3E9C-40C1-496A-8F90-3E3B543FF5C9}"/>
              </a:ext>
            </a:extLst>
          </p:cNvPr>
          <p:cNvSpPr txBox="1"/>
          <p:nvPr userDrawn="1"/>
        </p:nvSpPr>
        <p:spPr>
          <a:xfrm>
            <a:off x="6799604" y="5754168"/>
            <a:ext cx="1716405" cy="588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solidFill>
                  <a:srgbClr val="068342"/>
                </a:solidFill>
                <a:latin typeface="Arial"/>
                <a:cs typeface="Arial"/>
              </a:rPr>
              <a:t>@UNIFE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  <a:spcBef>
                <a:spcPts val="795"/>
              </a:spcBef>
            </a:pPr>
            <a:r>
              <a:rPr sz="1000" b="1" spc="-10" dirty="0">
                <a:solidFill>
                  <a:srgbClr val="068342"/>
                </a:solidFill>
                <a:latin typeface="Arial"/>
                <a:cs typeface="Arial"/>
              </a:rPr>
              <a:t>UNIFE </a:t>
            </a:r>
            <a:r>
              <a:rPr sz="1000" b="1" dirty="0">
                <a:solidFill>
                  <a:srgbClr val="068342"/>
                </a:solidFill>
                <a:latin typeface="Arial"/>
                <a:cs typeface="Arial"/>
              </a:rPr>
              <a:t>- </a:t>
            </a:r>
            <a:r>
              <a:rPr sz="1000" b="1" spc="-5" dirty="0">
                <a:solidFill>
                  <a:srgbClr val="068342"/>
                </a:solidFill>
                <a:latin typeface="Arial"/>
                <a:cs typeface="Arial"/>
              </a:rPr>
              <a:t>The </a:t>
            </a:r>
            <a:r>
              <a:rPr sz="1000" b="1" spc="-10" dirty="0">
                <a:solidFill>
                  <a:srgbClr val="068342"/>
                </a:solidFill>
                <a:latin typeface="Arial"/>
                <a:cs typeface="Arial"/>
              </a:rPr>
              <a:t>European </a:t>
            </a:r>
            <a:r>
              <a:rPr sz="1000" b="1" spc="-15" dirty="0">
                <a:solidFill>
                  <a:srgbClr val="068342"/>
                </a:solidFill>
                <a:latin typeface="Arial"/>
                <a:cs typeface="Arial"/>
              </a:rPr>
              <a:t>Rail </a:t>
            </a:r>
            <a:r>
              <a:rPr sz="1000" b="1" spc="-10" dirty="0">
                <a:solidFill>
                  <a:srgbClr val="068342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068342"/>
                </a:solidFill>
                <a:latin typeface="Arial"/>
                <a:cs typeface="Arial"/>
              </a:rPr>
              <a:t>Suppl</a:t>
            </a:r>
            <a:r>
              <a:rPr sz="1000" b="1" dirty="0">
                <a:solidFill>
                  <a:srgbClr val="068342"/>
                </a:solidFill>
                <a:latin typeface="Arial"/>
                <a:cs typeface="Arial"/>
              </a:rPr>
              <a:t>y</a:t>
            </a:r>
            <a:r>
              <a:rPr sz="1000" b="1" spc="-20" dirty="0">
                <a:solidFill>
                  <a:srgbClr val="068342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68342"/>
                </a:solidFill>
                <a:latin typeface="Arial"/>
                <a:cs typeface="Arial"/>
              </a:rPr>
              <a:t>Industr</a:t>
            </a:r>
            <a:r>
              <a:rPr sz="1000" b="1" dirty="0">
                <a:solidFill>
                  <a:srgbClr val="068342"/>
                </a:solidFill>
                <a:latin typeface="Arial"/>
                <a:cs typeface="Arial"/>
              </a:rPr>
              <a:t>y</a:t>
            </a:r>
            <a:r>
              <a:rPr sz="1000" b="1" spc="-55" dirty="0">
                <a:solidFill>
                  <a:srgbClr val="068342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068342"/>
                </a:solidFill>
                <a:latin typeface="Arial"/>
                <a:cs typeface="Arial"/>
              </a:rPr>
              <a:t>Association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E0EAB-6D78-4C9E-940A-E9E43C9DA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002" y="5708931"/>
            <a:ext cx="1646280" cy="63324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7BBEB6-DE38-417C-9102-BF5C4F6F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0667" y="4384626"/>
            <a:ext cx="2364882" cy="222658"/>
          </a:xfrm>
        </p:spPr>
        <p:txBody>
          <a:bodyPr/>
          <a:lstStyle>
            <a:lvl1pPr algn="r">
              <a:defRPr sz="1950"/>
            </a:lvl1pPr>
          </a:lstStyle>
          <a:p>
            <a:r>
              <a:rPr lang="en-GB" dirty="0"/>
              <a:t>www.unife.org</a:t>
            </a:r>
            <a:endParaRPr lang="en-BE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DE9CC0-C730-4B6C-ADA5-C94A2D640F40}"/>
              </a:ext>
            </a:extLst>
          </p:cNvPr>
          <p:cNvGrpSpPr/>
          <p:nvPr userDrawn="1"/>
        </p:nvGrpSpPr>
        <p:grpSpPr>
          <a:xfrm>
            <a:off x="0" y="0"/>
            <a:ext cx="10956518" cy="6858349"/>
            <a:chOff x="0" y="0"/>
            <a:chExt cx="10956518" cy="6858349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CBEE56F9-957B-4F45-8CA1-04C5648AF8B0}"/>
                </a:ext>
              </a:extLst>
            </p:cNvPr>
            <p:cNvSpPr/>
            <p:nvPr userDrawn="1"/>
          </p:nvSpPr>
          <p:spPr>
            <a:xfrm>
              <a:off x="8287070" y="0"/>
              <a:ext cx="1257935" cy="1257935"/>
            </a:xfrm>
            <a:custGeom>
              <a:avLst/>
              <a:gdLst/>
              <a:ahLst/>
              <a:cxnLst/>
              <a:rect l="l" t="t" r="r" b="b"/>
              <a:pathLst>
                <a:path w="1257934" h="1257935">
                  <a:moveTo>
                    <a:pt x="1257604" y="0"/>
                  </a:moveTo>
                  <a:lnTo>
                    <a:pt x="0" y="0"/>
                  </a:lnTo>
                  <a:lnTo>
                    <a:pt x="0" y="1257604"/>
                  </a:lnTo>
                  <a:lnTo>
                    <a:pt x="1257604" y="0"/>
                  </a:lnTo>
                  <a:close/>
                </a:path>
              </a:pathLst>
            </a:custGeom>
            <a:solidFill>
              <a:srgbClr val="098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26BD6419-6A86-45BC-A274-743928B23346}"/>
                </a:ext>
              </a:extLst>
            </p:cNvPr>
            <p:cNvSpPr/>
            <p:nvPr userDrawn="1"/>
          </p:nvSpPr>
          <p:spPr>
            <a:xfrm>
              <a:off x="6867118" y="0"/>
              <a:ext cx="4089400" cy="4084954"/>
            </a:xfrm>
            <a:custGeom>
              <a:avLst/>
              <a:gdLst/>
              <a:ahLst/>
              <a:cxnLst/>
              <a:rect l="l" t="t" r="r" b="b"/>
              <a:pathLst>
                <a:path w="4089400" h="4084954">
                  <a:moveTo>
                    <a:pt x="1422628" y="1257617"/>
                  </a:moveTo>
                  <a:lnTo>
                    <a:pt x="0" y="2661716"/>
                  </a:lnTo>
                  <a:lnTo>
                    <a:pt x="0" y="4084332"/>
                  </a:lnTo>
                  <a:lnTo>
                    <a:pt x="1422628" y="2661716"/>
                  </a:lnTo>
                  <a:lnTo>
                    <a:pt x="1422628" y="1257617"/>
                  </a:lnTo>
                  <a:close/>
                </a:path>
                <a:path w="4089400" h="4084954">
                  <a:moveTo>
                    <a:pt x="4089196" y="0"/>
                  </a:moveTo>
                  <a:lnTo>
                    <a:pt x="2677553" y="0"/>
                  </a:lnTo>
                  <a:lnTo>
                    <a:pt x="1419948" y="1257604"/>
                  </a:lnTo>
                  <a:lnTo>
                    <a:pt x="2833471" y="1257604"/>
                  </a:lnTo>
                  <a:lnTo>
                    <a:pt x="2833471" y="1255725"/>
                  </a:lnTo>
                  <a:lnTo>
                    <a:pt x="4089196" y="0"/>
                  </a:lnTo>
                  <a:close/>
                </a:path>
              </a:pathLst>
            </a:custGeom>
            <a:solidFill>
              <a:srgbClr val="B1D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5D736D48-3F39-4739-9F68-9EB9A93F018C}"/>
                </a:ext>
              </a:extLst>
            </p:cNvPr>
            <p:cNvSpPr/>
            <p:nvPr userDrawn="1"/>
          </p:nvSpPr>
          <p:spPr>
            <a:xfrm>
              <a:off x="4038399" y="1255713"/>
              <a:ext cx="2831465" cy="4249420"/>
            </a:xfrm>
            <a:custGeom>
              <a:avLst/>
              <a:gdLst/>
              <a:ahLst/>
              <a:cxnLst/>
              <a:rect l="l" t="t" r="r" b="b"/>
              <a:pathLst>
                <a:path w="2831465" h="4249420">
                  <a:moveTo>
                    <a:pt x="2830893" y="0"/>
                  </a:moveTo>
                  <a:lnTo>
                    <a:pt x="1414513" y="1416380"/>
                  </a:lnTo>
                  <a:lnTo>
                    <a:pt x="1414513" y="1418285"/>
                  </a:lnTo>
                  <a:lnTo>
                    <a:pt x="0" y="2832760"/>
                  </a:lnTo>
                  <a:lnTo>
                    <a:pt x="0" y="4249140"/>
                  </a:lnTo>
                  <a:lnTo>
                    <a:pt x="1416380" y="2832760"/>
                  </a:lnTo>
                  <a:lnTo>
                    <a:pt x="1416380" y="2830868"/>
                  </a:lnTo>
                  <a:lnTo>
                    <a:pt x="2830893" y="1416380"/>
                  </a:lnTo>
                  <a:lnTo>
                    <a:pt x="2830893" y="0"/>
                  </a:lnTo>
                  <a:close/>
                </a:path>
              </a:pathLst>
            </a:custGeom>
            <a:solidFill>
              <a:srgbClr val="FFD1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AF0AB8FA-1343-404C-B61C-FA12CAC664B8}"/>
                </a:ext>
              </a:extLst>
            </p:cNvPr>
            <p:cNvSpPr/>
            <p:nvPr userDrawn="1"/>
          </p:nvSpPr>
          <p:spPr>
            <a:xfrm>
              <a:off x="5452892" y="2672099"/>
              <a:ext cx="1416685" cy="1416685"/>
            </a:xfrm>
            <a:custGeom>
              <a:avLst/>
              <a:gdLst/>
              <a:ahLst/>
              <a:cxnLst/>
              <a:rect l="l" t="t" r="r" b="b"/>
              <a:pathLst>
                <a:path w="1416684" h="1416685">
                  <a:moveTo>
                    <a:pt x="1416405" y="0"/>
                  </a:moveTo>
                  <a:lnTo>
                    <a:pt x="0" y="1416380"/>
                  </a:lnTo>
                  <a:lnTo>
                    <a:pt x="1416405" y="1416380"/>
                  </a:lnTo>
                  <a:lnTo>
                    <a:pt x="1416405" y="0"/>
                  </a:lnTo>
                  <a:close/>
                </a:path>
              </a:pathLst>
            </a:custGeom>
            <a:solidFill>
              <a:srgbClr val="8EB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EA237EBE-D7BF-4DF2-90F7-4A515FC8CD04}"/>
                </a:ext>
              </a:extLst>
            </p:cNvPr>
            <p:cNvSpPr/>
            <p:nvPr userDrawn="1"/>
          </p:nvSpPr>
          <p:spPr>
            <a:xfrm>
              <a:off x="4038396" y="4088476"/>
              <a:ext cx="2831465" cy="2769870"/>
            </a:xfrm>
            <a:custGeom>
              <a:avLst/>
              <a:gdLst/>
              <a:ahLst/>
              <a:cxnLst/>
              <a:rect l="l" t="t" r="r" b="b"/>
              <a:pathLst>
                <a:path w="2831465" h="2769870">
                  <a:moveTo>
                    <a:pt x="2830893" y="0"/>
                  </a:moveTo>
                  <a:lnTo>
                    <a:pt x="1414513" y="0"/>
                  </a:lnTo>
                  <a:lnTo>
                    <a:pt x="1414513" y="1892"/>
                  </a:lnTo>
                  <a:lnTo>
                    <a:pt x="0" y="1416380"/>
                  </a:lnTo>
                  <a:lnTo>
                    <a:pt x="0" y="2769527"/>
                  </a:lnTo>
                  <a:lnTo>
                    <a:pt x="63246" y="2769527"/>
                  </a:lnTo>
                  <a:lnTo>
                    <a:pt x="1416392" y="1416380"/>
                  </a:lnTo>
                  <a:lnTo>
                    <a:pt x="1416392" y="1414500"/>
                  </a:lnTo>
                  <a:lnTo>
                    <a:pt x="2830893" y="0"/>
                  </a:lnTo>
                  <a:close/>
                </a:path>
              </a:pathLst>
            </a:custGeom>
            <a:solidFill>
              <a:srgbClr val="098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EDC9256B-BC25-460D-98D2-E633002288CA}"/>
                </a:ext>
              </a:extLst>
            </p:cNvPr>
            <p:cNvSpPr/>
            <p:nvPr userDrawn="1"/>
          </p:nvSpPr>
          <p:spPr>
            <a:xfrm>
              <a:off x="6350139" y="3581882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044" y="0"/>
                  </a:moveTo>
                  <a:lnTo>
                    <a:pt x="0" y="0"/>
                  </a:lnTo>
                  <a:lnTo>
                    <a:pt x="0" y="98043"/>
                  </a:lnTo>
                  <a:lnTo>
                    <a:pt x="98044" y="98043"/>
                  </a:lnTo>
                  <a:lnTo>
                    <a:pt x="98044" y="0"/>
                  </a:lnTo>
                  <a:close/>
                </a:path>
              </a:pathLst>
            </a:custGeom>
            <a:solidFill>
              <a:srgbClr val="068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3A92812C-1AAC-4BAD-9130-79E687B22CCF}"/>
                </a:ext>
              </a:extLst>
            </p:cNvPr>
            <p:cNvSpPr/>
            <p:nvPr userDrawn="1"/>
          </p:nvSpPr>
          <p:spPr>
            <a:xfrm>
              <a:off x="6869293" y="1255715"/>
              <a:ext cx="1417955" cy="1416685"/>
            </a:xfrm>
            <a:custGeom>
              <a:avLst/>
              <a:gdLst/>
              <a:ahLst/>
              <a:cxnLst/>
              <a:rect l="l" t="t" r="r" b="b"/>
              <a:pathLst>
                <a:path w="1417954" h="1416685">
                  <a:moveTo>
                    <a:pt x="0" y="0"/>
                  </a:moveTo>
                  <a:lnTo>
                    <a:pt x="0" y="1416380"/>
                  </a:lnTo>
                  <a:lnTo>
                    <a:pt x="1417777" y="1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921F0DC3-01B8-4976-95D4-78774074CD80}"/>
                </a:ext>
              </a:extLst>
            </p:cNvPr>
            <p:cNvSpPr/>
            <p:nvPr userDrawn="1"/>
          </p:nvSpPr>
          <p:spPr>
            <a:xfrm>
              <a:off x="6869290" y="0"/>
              <a:ext cx="2831465" cy="2661920"/>
            </a:xfrm>
            <a:custGeom>
              <a:avLst/>
              <a:gdLst/>
              <a:ahLst/>
              <a:cxnLst/>
              <a:rect l="l" t="t" r="r" b="b"/>
              <a:pathLst>
                <a:path w="2831465" h="2661920">
                  <a:moveTo>
                    <a:pt x="1417777" y="0"/>
                  </a:moveTo>
                  <a:lnTo>
                    <a:pt x="1257642" y="0"/>
                  </a:lnTo>
                  <a:lnTo>
                    <a:pt x="0" y="1255712"/>
                  </a:lnTo>
                  <a:lnTo>
                    <a:pt x="1417777" y="1255712"/>
                  </a:lnTo>
                  <a:lnTo>
                    <a:pt x="1417777" y="0"/>
                  </a:lnTo>
                  <a:close/>
                </a:path>
                <a:path w="2831465" h="2661920">
                  <a:moveTo>
                    <a:pt x="2831312" y="1257617"/>
                  </a:moveTo>
                  <a:lnTo>
                    <a:pt x="1417777" y="1257617"/>
                  </a:lnTo>
                  <a:lnTo>
                    <a:pt x="1417777" y="2661716"/>
                  </a:lnTo>
                  <a:lnTo>
                    <a:pt x="2831312" y="1257617"/>
                  </a:lnTo>
                  <a:close/>
                </a:path>
              </a:pathLst>
            </a:custGeom>
            <a:solidFill>
              <a:srgbClr val="8EB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F16BAD19-0B07-4134-965D-00CB7E626ED2}"/>
                </a:ext>
              </a:extLst>
            </p:cNvPr>
            <p:cNvSpPr/>
            <p:nvPr userDrawn="1"/>
          </p:nvSpPr>
          <p:spPr>
            <a:xfrm>
              <a:off x="0" y="1467764"/>
              <a:ext cx="1210310" cy="2616835"/>
            </a:xfrm>
            <a:custGeom>
              <a:avLst/>
              <a:gdLst/>
              <a:ahLst/>
              <a:cxnLst/>
              <a:rect l="l" t="t" r="r" b="b"/>
              <a:pathLst>
                <a:path w="1210310" h="2616835">
                  <a:moveTo>
                    <a:pt x="0" y="0"/>
                  </a:moveTo>
                  <a:lnTo>
                    <a:pt x="0" y="1406880"/>
                  </a:lnTo>
                  <a:lnTo>
                    <a:pt x="1209687" y="2616568"/>
                  </a:lnTo>
                  <a:lnTo>
                    <a:pt x="1209687" y="1193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BD0A326B-E4F2-43FB-BE0E-DB157162A9D5}"/>
                </a:ext>
              </a:extLst>
            </p:cNvPr>
            <p:cNvSpPr/>
            <p:nvPr userDrawn="1"/>
          </p:nvSpPr>
          <p:spPr>
            <a:xfrm>
              <a:off x="1207537" y="1255713"/>
              <a:ext cx="2831465" cy="4249420"/>
            </a:xfrm>
            <a:custGeom>
              <a:avLst/>
              <a:gdLst/>
              <a:ahLst/>
              <a:cxnLst/>
              <a:rect l="l" t="t" r="r" b="b"/>
              <a:pathLst>
                <a:path w="2831465" h="4249420">
                  <a:moveTo>
                    <a:pt x="0" y="0"/>
                  </a:moveTo>
                  <a:lnTo>
                    <a:pt x="0" y="1416380"/>
                  </a:lnTo>
                  <a:lnTo>
                    <a:pt x="1414487" y="2830868"/>
                  </a:lnTo>
                  <a:lnTo>
                    <a:pt x="1414487" y="2832760"/>
                  </a:lnTo>
                  <a:lnTo>
                    <a:pt x="2830868" y="4249140"/>
                  </a:lnTo>
                  <a:lnTo>
                    <a:pt x="2830868" y="2832760"/>
                  </a:lnTo>
                  <a:lnTo>
                    <a:pt x="1416380" y="1418285"/>
                  </a:lnTo>
                  <a:lnTo>
                    <a:pt x="1416380" y="1416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8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9B783F4E-25D6-4D75-9F60-08A5569FCB8A}"/>
                </a:ext>
              </a:extLst>
            </p:cNvPr>
            <p:cNvSpPr/>
            <p:nvPr userDrawn="1"/>
          </p:nvSpPr>
          <p:spPr>
            <a:xfrm>
              <a:off x="1207533" y="4088479"/>
              <a:ext cx="2767965" cy="2769870"/>
            </a:xfrm>
            <a:custGeom>
              <a:avLst/>
              <a:gdLst/>
              <a:ahLst/>
              <a:cxnLst/>
              <a:rect l="l" t="t" r="r" b="b"/>
              <a:pathLst>
                <a:path w="2767965" h="2769870">
                  <a:moveTo>
                    <a:pt x="0" y="0"/>
                  </a:moveTo>
                  <a:lnTo>
                    <a:pt x="0" y="1416380"/>
                  </a:lnTo>
                  <a:lnTo>
                    <a:pt x="1353134" y="2769527"/>
                  </a:lnTo>
                  <a:lnTo>
                    <a:pt x="2767634" y="2769527"/>
                  </a:lnTo>
                  <a:lnTo>
                    <a:pt x="1416380" y="1418285"/>
                  </a:lnTo>
                  <a:lnTo>
                    <a:pt x="1416380" y="1416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EB67D1B0-5DEF-4D77-A3DA-544D094184FA}"/>
                </a:ext>
              </a:extLst>
            </p:cNvPr>
            <p:cNvSpPr/>
            <p:nvPr userDrawn="1"/>
          </p:nvSpPr>
          <p:spPr>
            <a:xfrm>
              <a:off x="1207545" y="2672096"/>
              <a:ext cx="2831465" cy="4185920"/>
            </a:xfrm>
            <a:custGeom>
              <a:avLst/>
              <a:gdLst/>
              <a:ahLst/>
              <a:cxnLst/>
              <a:rect l="l" t="t" r="r" b="b"/>
              <a:pathLst>
                <a:path w="2831465" h="4185920">
                  <a:moveTo>
                    <a:pt x="0" y="0"/>
                  </a:moveTo>
                  <a:lnTo>
                    <a:pt x="0" y="1416380"/>
                  </a:lnTo>
                  <a:lnTo>
                    <a:pt x="1414487" y="2830880"/>
                  </a:lnTo>
                  <a:lnTo>
                    <a:pt x="1414487" y="2832760"/>
                  </a:lnTo>
                  <a:lnTo>
                    <a:pt x="2767622" y="4185907"/>
                  </a:lnTo>
                  <a:lnTo>
                    <a:pt x="2830868" y="4185907"/>
                  </a:lnTo>
                  <a:lnTo>
                    <a:pt x="2830868" y="2832760"/>
                  </a:lnTo>
                  <a:lnTo>
                    <a:pt x="1416367" y="1418272"/>
                  </a:lnTo>
                  <a:lnTo>
                    <a:pt x="1416367" y="1416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B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4E24EEAD-9496-4BFC-9DF2-13D4A568FC4F}"/>
                </a:ext>
              </a:extLst>
            </p:cNvPr>
            <p:cNvSpPr/>
            <p:nvPr userDrawn="1"/>
          </p:nvSpPr>
          <p:spPr>
            <a:xfrm>
              <a:off x="0" y="1255716"/>
              <a:ext cx="1207770" cy="1416685"/>
            </a:xfrm>
            <a:custGeom>
              <a:avLst/>
              <a:gdLst/>
              <a:ahLst/>
              <a:cxnLst/>
              <a:rect l="l" t="t" r="r" b="b"/>
              <a:pathLst>
                <a:path w="1207770" h="1416685">
                  <a:moveTo>
                    <a:pt x="1207528" y="0"/>
                  </a:moveTo>
                  <a:lnTo>
                    <a:pt x="0" y="1625"/>
                  </a:lnTo>
                  <a:lnTo>
                    <a:pt x="0" y="211645"/>
                  </a:lnTo>
                  <a:lnTo>
                    <a:pt x="1207528" y="1416380"/>
                  </a:lnTo>
                  <a:lnTo>
                    <a:pt x="1207528" y="0"/>
                  </a:lnTo>
                  <a:close/>
                </a:path>
              </a:pathLst>
            </a:custGeom>
            <a:solidFill>
              <a:srgbClr val="B1D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998E5694-C4EA-484A-A045-34BF61B73C1E}"/>
                </a:ext>
              </a:extLst>
            </p:cNvPr>
            <p:cNvSpPr/>
            <p:nvPr userDrawn="1"/>
          </p:nvSpPr>
          <p:spPr>
            <a:xfrm>
              <a:off x="0" y="50036"/>
              <a:ext cx="1207770" cy="1205865"/>
            </a:xfrm>
            <a:custGeom>
              <a:avLst/>
              <a:gdLst/>
              <a:ahLst/>
              <a:cxnLst/>
              <a:rect l="l" t="t" r="r" b="b"/>
              <a:pathLst>
                <a:path w="1207770" h="1205865">
                  <a:moveTo>
                    <a:pt x="0" y="0"/>
                  </a:moveTo>
                  <a:lnTo>
                    <a:pt x="0" y="1205674"/>
                  </a:lnTo>
                  <a:lnTo>
                    <a:pt x="1207528" y="1205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0">
              <a:extLst>
                <a:ext uri="{FF2B5EF4-FFF2-40B4-BE49-F238E27FC236}">
                  <a16:creationId xmlns:a16="http://schemas.microsoft.com/office/drawing/2014/main" id="{946B6251-2566-4F2C-8DF2-F501DD7BE17F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6482664" y="5749874"/>
              <a:ext cx="242468" cy="193332"/>
            </a:xfrm>
            <a:prstGeom prst="rect">
              <a:avLst/>
            </a:prstGeom>
          </p:spPr>
        </p:pic>
      </p:grp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2E64CA4-DCB8-4A30-84D6-89ED2D9873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8367713" cy="4135284"/>
          </a:xfrm>
          <a:prstGeom prst="flowChartManualOperation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ADAB6BFE-BD96-4254-BC07-DF85E558495F}"/>
              </a:ext>
            </a:extLst>
          </p:cNvPr>
          <p:cNvSpPr/>
          <p:nvPr userDrawn="1"/>
        </p:nvSpPr>
        <p:spPr>
          <a:xfrm>
            <a:off x="6482664" y="6056299"/>
            <a:ext cx="219710" cy="221615"/>
          </a:xfrm>
          <a:custGeom>
            <a:avLst/>
            <a:gdLst/>
            <a:ahLst/>
            <a:cxnLst/>
            <a:rect l="l" t="t" r="r" b="b"/>
            <a:pathLst>
              <a:path w="219709" h="221614">
                <a:moveTo>
                  <a:pt x="118097" y="99339"/>
                </a:moveTo>
                <a:lnTo>
                  <a:pt x="117944" y="99568"/>
                </a:lnTo>
                <a:lnTo>
                  <a:pt x="118097" y="99682"/>
                </a:lnTo>
                <a:lnTo>
                  <a:pt x="118097" y="99339"/>
                </a:lnTo>
                <a:close/>
              </a:path>
              <a:path w="219709" h="221614">
                <a:moveTo>
                  <a:pt x="219608" y="7086"/>
                </a:moveTo>
                <a:lnTo>
                  <a:pt x="212344" y="0"/>
                </a:lnTo>
                <a:lnTo>
                  <a:pt x="186182" y="0"/>
                </a:lnTo>
                <a:lnTo>
                  <a:pt x="186182" y="127774"/>
                </a:lnTo>
                <a:lnTo>
                  <a:pt x="186182" y="185000"/>
                </a:lnTo>
                <a:lnTo>
                  <a:pt x="153009" y="185000"/>
                </a:lnTo>
                <a:lnTo>
                  <a:pt x="153009" y="131622"/>
                </a:lnTo>
                <a:lnTo>
                  <a:pt x="152069" y="122440"/>
                </a:lnTo>
                <a:lnTo>
                  <a:pt x="149110" y="115303"/>
                </a:lnTo>
                <a:lnTo>
                  <a:pt x="143891" y="110693"/>
                </a:lnTo>
                <a:lnTo>
                  <a:pt x="136207" y="109054"/>
                </a:lnTo>
                <a:lnTo>
                  <a:pt x="127050" y="109054"/>
                </a:lnTo>
                <a:lnTo>
                  <a:pt x="121589" y="115227"/>
                </a:lnTo>
                <a:lnTo>
                  <a:pt x="118313" y="123317"/>
                </a:lnTo>
                <a:lnTo>
                  <a:pt x="118097" y="126301"/>
                </a:lnTo>
                <a:lnTo>
                  <a:pt x="118097" y="185000"/>
                </a:lnTo>
                <a:lnTo>
                  <a:pt x="84924" y="185000"/>
                </a:lnTo>
                <a:lnTo>
                  <a:pt x="85178" y="132575"/>
                </a:lnTo>
                <a:lnTo>
                  <a:pt x="85051" y="88557"/>
                </a:lnTo>
                <a:lnTo>
                  <a:pt x="84937" y="85204"/>
                </a:lnTo>
                <a:lnTo>
                  <a:pt x="118097" y="85204"/>
                </a:lnTo>
                <a:lnTo>
                  <a:pt x="118097" y="99339"/>
                </a:lnTo>
                <a:lnTo>
                  <a:pt x="122148" y="93903"/>
                </a:lnTo>
                <a:lnTo>
                  <a:pt x="128092" y="88557"/>
                </a:lnTo>
                <a:lnTo>
                  <a:pt x="135026" y="85204"/>
                </a:lnTo>
                <a:lnTo>
                  <a:pt x="136512" y="84493"/>
                </a:lnTo>
                <a:lnTo>
                  <a:pt x="147993" y="82867"/>
                </a:lnTo>
                <a:lnTo>
                  <a:pt x="163156" y="85572"/>
                </a:lnTo>
                <a:lnTo>
                  <a:pt x="175272" y="93827"/>
                </a:lnTo>
                <a:lnTo>
                  <a:pt x="183286" y="107835"/>
                </a:lnTo>
                <a:lnTo>
                  <a:pt x="186182" y="127774"/>
                </a:lnTo>
                <a:lnTo>
                  <a:pt x="186182" y="0"/>
                </a:lnTo>
                <a:lnTo>
                  <a:pt x="68757" y="0"/>
                </a:lnTo>
                <a:lnTo>
                  <a:pt x="68757" y="54343"/>
                </a:lnTo>
                <a:lnTo>
                  <a:pt x="67449" y="61074"/>
                </a:lnTo>
                <a:lnTo>
                  <a:pt x="66573" y="62369"/>
                </a:lnTo>
                <a:lnTo>
                  <a:pt x="66573" y="85204"/>
                </a:lnTo>
                <a:lnTo>
                  <a:pt x="66573" y="185000"/>
                </a:lnTo>
                <a:lnTo>
                  <a:pt x="33401" y="185000"/>
                </a:lnTo>
                <a:lnTo>
                  <a:pt x="33401" y="85204"/>
                </a:lnTo>
                <a:lnTo>
                  <a:pt x="66573" y="85204"/>
                </a:lnTo>
                <a:lnTo>
                  <a:pt x="66573" y="62369"/>
                </a:lnTo>
                <a:lnTo>
                  <a:pt x="63703" y="66560"/>
                </a:lnTo>
                <a:lnTo>
                  <a:pt x="57797" y="70231"/>
                </a:lnTo>
                <a:lnTo>
                  <a:pt x="49987" y="71577"/>
                </a:lnTo>
                <a:lnTo>
                  <a:pt x="38646" y="71577"/>
                </a:lnTo>
                <a:lnTo>
                  <a:pt x="31445" y="63919"/>
                </a:lnTo>
                <a:lnTo>
                  <a:pt x="31445" y="54343"/>
                </a:lnTo>
                <a:lnTo>
                  <a:pt x="32778" y="47523"/>
                </a:lnTo>
                <a:lnTo>
                  <a:pt x="36576" y="42049"/>
                </a:lnTo>
                <a:lnTo>
                  <a:pt x="42494" y="38417"/>
                </a:lnTo>
                <a:lnTo>
                  <a:pt x="50215" y="37096"/>
                </a:lnTo>
                <a:lnTo>
                  <a:pt x="61556" y="37096"/>
                </a:lnTo>
                <a:lnTo>
                  <a:pt x="68541" y="44551"/>
                </a:lnTo>
                <a:lnTo>
                  <a:pt x="68757" y="54343"/>
                </a:lnTo>
                <a:lnTo>
                  <a:pt x="68757" y="0"/>
                </a:lnTo>
                <a:lnTo>
                  <a:pt x="7264" y="0"/>
                </a:lnTo>
                <a:lnTo>
                  <a:pt x="0" y="7086"/>
                </a:lnTo>
                <a:lnTo>
                  <a:pt x="0" y="213918"/>
                </a:lnTo>
                <a:lnTo>
                  <a:pt x="7264" y="221005"/>
                </a:lnTo>
                <a:lnTo>
                  <a:pt x="212344" y="221005"/>
                </a:lnTo>
                <a:lnTo>
                  <a:pt x="219608" y="213918"/>
                </a:lnTo>
                <a:lnTo>
                  <a:pt x="219608" y="185000"/>
                </a:lnTo>
                <a:lnTo>
                  <a:pt x="219608" y="82867"/>
                </a:lnTo>
                <a:lnTo>
                  <a:pt x="219608" y="71577"/>
                </a:lnTo>
                <a:lnTo>
                  <a:pt x="219608" y="37096"/>
                </a:lnTo>
                <a:lnTo>
                  <a:pt x="219608" y="7086"/>
                </a:lnTo>
                <a:close/>
              </a:path>
            </a:pathLst>
          </a:custGeom>
          <a:solidFill>
            <a:srgbClr val="06834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106591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footer +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CCD4-51E9-4182-9862-DF4FCB98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D83BB-7ED9-43E0-BFF9-BD4C52F5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60490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8324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DD5B-394B-47A6-B4A2-9DCB8088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7128B-DF51-42BC-B331-8ECF4E4E1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D03B-FE8A-4D60-8CB5-178BBCB02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4A4E2-EA51-4996-BC4C-CA4D080F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F5F19-0A40-4D1F-A7CA-4226FCF45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7CE6D-36A4-4AD6-83BE-C2948196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92C6-5273-4710-8468-E3E5BCE253EC}" type="datetime8">
              <a:rPr lang="en-BE" smtClean="0"/>
              <a:t>03/12/2021 17:20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E726E2-CA26-4A93-AD79-8C64535E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A357B-132D-407C-9ACC-D3A0E6D0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27363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68AF-1591-49C7-A184-D1AD811D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B225-937F-41D3-9FD5-A7FBE427A0F4}" type="datetime8">
              <a:rPr lang="en-BE" smtClean="0"/>
              <a:t>03/12/2021 17:20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11B46-C52D-43BA-A7AE-E92E73DA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272C9-AB20-4486-9800-0E3B43AF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73E1F-2029-46F2-93A3-CEAC75424309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10665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0034-C1DC-4AFB-9526-52D94B8B6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4D596-1802-4F28-BB33-2E46530A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2C2CA-1E53-4377-B853-27A5955B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0BA-75D6-4AC4-8466-0B0DDF8130EB}" type="datetime8">
              <a:rPr lang="en-BE" smtClean="0"/>
              <a:t>03/12/2021 17:20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8079-7621-4D26-8F6F-12B1388F0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3E7CE-4565-498B-A26F-70525B28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723338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E562-0FD7-4EB9-82AE-0B4739D03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71559-8FD2-4B6C-BC60-467006F8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666C-4EEC-45D7-BAE3-8B72B61730FC}" type="datetime8">
              <a:rPr lang="en-BE" smtClean="0"/>
              <a:t>03/12/2021 17:20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8EC7AB-A539-425A-97FE-BBB4233C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2B746-96C4-4C6C-B228-39F6697B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47734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47E0-F363-49F6-A9BC-FC344237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B7B0-E929-4BE8-8F2F-D11DD6C66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83E56-3776-4A71-A7D7-2E4C70118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8765C-149A-4FA4-A065-F896A434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0D78-B09E-4292-85B4-2FF33870F885}" type="datetime8">
              <a:rPr lang="en-BE" smtClean="0"/>
              <a:t>03/12/2021 17:20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98388-CDB3-4829-8735-779CA743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www.unife.org</a:t>
            </a:r>
            <a:endParaRPr lang="en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8DED8-D66C-44C5-9B7E-C6688E30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00596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B1FB3-6E1C-4144-A962-5E4269F1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8A83D-9778-454D-B7ED-0A626446D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5E2FE-6B0A-4C9E-A386-A4299B368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8354C-6A27-467C-9823-D3A8E12E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8C1B-1E4E-4E9B-87A2-C151FFCF08DA}" type="datetime8">
              <a:rPr lang="en-BE" smtClean="0"/>
              <a:t>03/12/2021 17:20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17630-AAE7-469E-9BBB-6180720E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0C5FC-10FE-4415-B1DB-F1225A81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922626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FC13B-08A9-41D1-A7BC-C947CAE5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E84B4-2D8C-40E3-8DF2-C8E39FE18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63AE5-0433-44DF-BC8A-5C83AE1C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0290-0445-4B21-8594-6076ADF346A8}" type="datetime8">
              <a:rPr lang="en-BE" smtClean="0"/>
              <a:t>03/12/2021 17:20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74322-A3E1-4CAA-A742-AB2653BE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A50B7-59DD-4ED6-AE9B-C8C470B3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1821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-B 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B0AC37-8790-490C-BCCA-1EA61794F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" y="0"/>
            <a:ext cx="12187764" cy="6859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240" y="2141316"/>
            <a:ext cx="4812120" cy="1982484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68240" y="4339800"/>
            <a:ext cx="4812120" cy="545332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4028-A142-4C98-BF28-DCBDF5F7F36F}" type="datetime8">
              <a:rPr lang="en-BE" smtClean="0"/>
              <a:t>03/12/2021 17:20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10B482-E190-440C-AD3E-CAD9EEAA74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60000" y="2141316"/>
            <a:ext cx="3156120" cy="1494684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662B3A-B943-4CEB-9F10-7EE8F211D11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60000" y="4229640"/>
            <a:ext cx="2474912" cy="116136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1324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607AD-ACE1-403C-B0B0-90C3EAB50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70F49-154A-41DF-9867-A60BC41FD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14DD8-C650-48D1-9D8C-626727F8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BBD96-966B-4FF6-B515-F943B6E25199}" type="datetime8">
              <a:rPr lang="en-BE" smtClean="0"/>
              <a:t>03/12/2021 17:20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C28D0-421B-467B-9B16-DFF9CBAE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D6AC5-B895-4DF2-AD83-D489BBE1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4265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B0AC37-8790-490C-BCCA-1EA61794F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" y="0"/>
            <a:ext cx="12187764" cy="685900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10B482-E190-440C-AD3E-CAD9EEAA74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60000" y="2141316"/>
            <a:ext cx="3156120" cy="1494684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4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662B3A-B943-4CEB-9F10-7EE8F211D11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60000" y="4229640"/>
            <a:ext cx="2474912" cy="155770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level</a:t>
            </a:r>
            <a:endParaRPr lang="en-B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DDEF68-CE1E-4C89-9D7B-3D922C3F4D1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0120" y="831600"/>
            <a:ext cx="5538240" cy="4782122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93621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280A-4F76-41A2-B873-7FC423C72958}" type="datetime8">
              <a:rPr lang="en-BE" smtClean="0"/>
              <a:t>03/12/2021 17:20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1016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280A-4F76-41A2-B873-7FC423C72958}" type="datetime8">
              <a:rPr lang="en-BE" smtClean="0"/>
              <a:t>03/12/2021 17:20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CE4BC7-F4A2-45D6-8543-1FB464FE56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240" y="1260000"/>
            <a:ext cx="11088360" cy="31699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71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2D18F1-62C6-4D3C-B6FE-A439748B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88360" cy="530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EC6F-29BA-448E-8613-3918076CD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80000"/>
            <a:ext cx="11088360" cy="397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4DC1A-A44E-49BA-B854-267136339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57316" y="6356350"/>
            <a:ext cx="1306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E3EC8-8D5B-4859-ADEF-96FBA9CDCFA1}" type="datetime8">
              <a:rPr lang="en-BE" smtClean="0"/>
              <a:t>03/12/2021 17:20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CF041-251D-49C1-9EA6-E57BEA113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7715" y="6444360"/>
            <a:ext cx="1496570" cy="1763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www.unife.org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40CD4-5CA7-491D-92FC-64A8ED986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177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A9E2A-045B-44D6-BB4E-548BBC3E47F3}"/>
              </a:ext>
            </a:extLst>
          </p:cNvPr>
          <p:cNvCxnSpPr>
            <a:cxnSpLocks/>
          </p:cNvCxnSpPr>
          <p:nvPr userDrawn="1"/>
        </p:nvCxnSpPr>
        <p:spPr>
          <a:xfrm>
            <a:off x="669960" y="1099260"/>
            <a:ext cx="109825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2E1575-DA22-4A21-9BD5-AFC9B2145C18}"/>
              </a:ext>
            </a:extLst>
          </p:cNvPr>
          <p:cNvCxnSpPr>
            <a:cxnSpLocks/>
          </p:cNvCxnSpPr>
          <p:nvPr userDrawn="1"/>
        </p:nvCxnSpPr>
        <p:spPr>
          <a:xfrm>
            <a:off x="516240" y="1099260"/>
            <a:ext cx="4554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3ED95F1-B249-4929-BC5D-A6743249860F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0" y="6239881"/>
            <a:ext cx="1149120" cy="4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8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50" r:id="rId8"/>
    <p:sldLayoutId id="2147483689" r:id="rId9"/>
    <p:sldLayoutId id="2147483707" r:id="rId10"/>
    <p:sldLayoutId id="2147483708" r:id="rId11"/>
    <p:sldLayoutId id="2147483704" r:id="rId12"/>
    <p:sldLayoutId id="2147483705" r:id="rId13"/>
    <p:sldLayoutId id="2147483696" r:id="rId14"/>
    <p:sldLayoutId id="2147483690" r:id="rId15"/>
    <p:sldLayoutId id="2147483691" r:id="rId16"/>
    <p:sldLayoutId id="2147483692" r:id="rId17"/>
    <p:sldLayoutId id="2147483652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7" r:id="rId24"/>
    <p:sldLayoutId id="2147483655" r:id="rId25"/>
    <p:sldLayoutId id="2147483695" r:id="rId26"/>
    <p:sldLayoutId id="2147483697" r:id="rId27"/>
    <p:sldLayoutId id="2147483698" r:id="rId28"/>
    <p:sldLayoutId id="2147483699" r:id="rId29"/>
    <p:sldLayoutId id="2147483706" r:id="rId30"/>
    <p:sldLayoutId id="2147483701" r:id="rId31"/>
    <p:sldLayoutId id="2147483700" r:id="rId32"/>
    <p:sldLayoutId id="2147483702" r:id="rId33"/>
    <p:sldLayoutId id="2147483709" r:id="rId34"/>
    <p:sldLayoutId id="2147483703" r:id="rId35"/>
    <p:sldLayoutId id="2147483715" r:id="rId36"/>
    <p:sldLayoutId id="2147483716" r:id="rId37"/>
    <p:sldLayoutId id="2147483718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19" r:id="rId51"/>
    <p:sldLayoutId id="2147483661" r:id="rId52"/>
    <p:sldLayoutId id="2147483653" r:id="rId53"/>
    <p:sldLayoutId id="2147483649" r:id="rId54"/>
    <p:sldLayoutId id="2147483651" r:id="rId55"/>
    <p:sldLayoutId id="2147483654" r:id="rId56"/>
    <p:sldLayoutId id="2147483656" r:id="rId57"/>
    <p:sldLayoutId id="2147483657" r:id="rId58"/>
    <p:sldLayoutId id="2147483658" r:id="rId59"/>
    <p:sldLayoutId id="2147483659" r:id="rId6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100000"/>
        </a:lnSpc>
        <a:spcBef>
          <a:spcPts val="1000"/>
        </a:spcBef>
        <a:spcAft>
          <a:spcPts val="1800"/>
        </a:spcAft>
        <a:buClr>
          <a:schemeClr val="tx2"/>
        </a:buClr>
        <a:buSzPct val="70000"/>
        <a:buFont typeface="Arial" panose="020B0604020202020204" pitchFamily="34" charset="0"/>
        <a:buChar char="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2425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SzPct val="70000"/>
        <a:buFont typeface="Arial" panose="020B0604020202020204" pitchFamily="34" charset="0"/>
        <a:buChar char="►"/>
        <a:tabLst>
          <a:tab pos="809625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277813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6"/>
        </a:buClr>
        <a:buSzPct val="70000"/>
        <a:buFont typeface="Arial" panose="020B0604020202020204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4"/>
        </a:buClr>
        <a:buSzPct val="70000"/>
        <a:buFont typeface="Arial" panose="020B0604020202020204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1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3"/>
        </a:buClr>
        <a:buSzPct val="70000"/>
        <a:buFont typeface="Arial" panose="020B0604020202020204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train on the railway tracks&#10;&#10;Description automatically generated with medium confidence">
            <a:extLst>
              <a:ext uri="{FF2B5EF4-FFF2-40B4-BE49-F238E27FC236}">
                <a16:creationId xmlns:a16="http://schemas.microsoft.com/office/drawing/2014/main" id="{C3EE9899-27C1-4E70-BB40-EFD80C7659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6" r="18866"/>
          <a:stretch>
            <a:fillRect/>
          </a:stretch>
        </p:blipFill>
        <p:spPr>
          <a:xfrm flipH="1">
            <a:off x="0" y="0"/>
            <a:ext cx="6470650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B3F3256-0A01-46A0-B81E-8344E77607E2}"/>
              </a:ext>
            </a:extLst>
          </p:cNvPr>
          <p:cNvGrpSpPr/>
          <p:nvPr/>
        </p:nvGrpSpPr>
        <p:grpSpPr>
          <a:xfrm>
            <a:off x="4038600" y="0"/>
            <a:ext cx="8177213" cy="6858000"/>
            <a:chOff x="4038600" y="0"/>
            <a:chExt cx="8177213" cy="6858000"/>
          </a:xfrm>
        </p:grpSpPr>
        <p:sp>
          <p:nvSpPr>
            <p:cNvPr id="8" name="AutoShape 49">
              <a:extLst>
                <a:ext uri="{FF2B5EF4-FFF2-40B4-BE49-F238E27FC236}">
                  <a16:creationId xmlns:a16="http://schemas.microsoft.com/office/drawing/2014/main" id="{31E9A060-6244-4BAC-AA19-77BC41345F0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038600" y="0"/>
              <a:ext cx="81772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9" name="Freeform 51">
              <a:extLst>
                <a:ext uri="{FF2B5EF4-FFF2-40B4-BE49-F238E27FC236}">
                  <a16:creationId xmlns:a16="http://schemas.microsoft.com/office/drawing/2014/main" id="{DE8B3826-1F64-4BC2-8DBC-0DE30F2F39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975" y="5438775"/>
              <a:ext cx="798513" cy="695325"/>
            </a:xfrm>
            <a:custGeom>
              <a:avLst/>
              <a:gdLst>
                <a:gd name="T0" fmla="*/ 252 w 503"/>
                <a:gd name="T1" fmla="*/ 438 h 438"/>
                <a:gd name="T2" fmla="*/ 503 w 503"/>
                <a:gd name="T3" fmla="*/ 0 h 438"/>
                <a:gd name="T4" fmla="*/ 0 w 503"/>
                <a:gd name="T5" fmla="*/ 0 h 438"/>
                <a:gd name="T6" fmla="*/ 252 w 503"/>
                <a:gd name="T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3" h="438">
                  <a:moveTo>
                    <a:pt x="252" y="438"/>
                  </a:moveTo>
                  <a:lnTo>
                    <a:pt x="503" y="0"/>
                  </a:lnTo>
                  <a:lnTo>
                    <a:pt x="0" y="0"/>
                  </a:lnTo>
                  <a:lnTo>
                    <a:pt x="252" y="438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79917623-7B18-4FC0-A249-8753E9BCF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14813" y="0"/>
              <a:ext cx="8001000" cy="6858000"/>
            </a:xfrm>
            <a:custGeom>
              <a:avLst/>
              <a:gdLst>
                <a:gd name="T0" fmla="*/ 2012 w 5040"/>
                <a:gd name="T1" fmla="*/ 0 h 4320"/>
                <a:gd name="T2" fmla="*/ 1228 w 5040"/>
                <a:gd name="T3" fmla="*/ 1340 h 4320"/>
                <a:gd name="T4" fmla="*/ 0 w 5040"/>
                <a:gd name="T5" fmla="*/ 3426 h 4320"/>
                <a:gd name="T6" fmla="*/ 436 w 5040"/>
                <a:gd name="T7" fmla="*/ 3426 h 4320"/>
                <a:gd name="T8" fmla="*/ 1021 w 5040"/>
                <a:gd name="T9" fmla="*/ 4320 h 4320"/>
                <a:gd name="T10" fmla="*/ 5040 w 5040"/>
                <a:gd name="T11" fmla="*/ 4320 h 4320"/>
                <a:gd name="T12" fmla="*/ 5040 w 5040"/>
                <a:gd name="T13" fmla="*/ 0 h 4320"/>
                <a:gd name="T14" fmla="*/ 2012 w 5040"/>
                <a:gd name="T15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0" h="4320">
                  <a:moveTo>
                    <a:pt x="2012" y="0"/>
                  </a:moveTo>
                  <a:lnTo>
                    <a:pt x="1228" y="1340"/>
                  </a:lnTo>
                  <a:lnTo>
                    <a:pt x="0" y="3426"/>
                  </a:lnTo>
                  <a:lnTo>
                    <a:pt x="436" y="3426"/>
                  </a:lnTo>
                  <a:lnTo>
                    <a:pt x="1021" y="4320"/>
                  </a:lnTo>
                  <a:lnTo>
                    <a:pt x="5040" y="4320"/>
                  </a:lnTo>
                  <a:lnTo>
                    <a:pt x="5040" y="0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1" name="Freeform 53">
              <a:extLst>
                <a:ext uri="{FF2B5EF4-FFF2-40B4-BE49-F238E27FC236}">
                  <a16:creationId xmlns:a16="http://schemas.microsoft.com/office/drawing/2014/main" id="{783BDC67-2892-4409-AF76-3896BBC535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4800" y="22225"/>
              <a:ext cx="3151188" cy="5514975"/>
            </a:xfrm>
            <a:custGeom>
              <a:avLst/>
              <a:gdLst>
                <a:gd name="T0" fmla="*/ 1611 w 1985"/>
                <a:gd name="T1" fmla="*/ 644 h 3474"/>
                <a:gd name="T2" fmla="*/ 1552 w 1985"/>
                <a:gd name="T3" fmla="*/ 740 h 3474"/>
                <a:gd name="T4" fmla="*/ 0 w 1985"/>
                <a:gd name="T5" fmla="*/ 3406 h 3474"/>
                <a:gd name="T6" fmla="*/ 40 w 1985"/>
                <a:gd name="T7" fmla="*/ 3474 h 3474"/>
                <a:gd name="T8" fmla="*/ 1983 w 1985"/>
                <a:gd name="T9" fmla="*/ 152 h 3474"/>
                <a:gd name="T10" fmla="*/ 1985 w 1985"/>
                <a:gd name="T11" fmla="*/ 0 h 3474"/>
                <a:gd name="T12" fmla="*/ 1611 w 1985"/>
                <a:gd name="T13" fmla="*/ 644 h 3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5" h="3474">
                  <a:moveTo>
                    <a:pt x="1611" y="644"/>
                  </a:moveTo>
                  <a:lnTo>
                    <a:pt x="1552" y="740"/>
                  </a:lnTo>
                  <a:lnTo>
                    <a:pt x="0" y="3406"/>
                  </a:lnTo>
                  <a:lnTo>
                    <a:pt x="40" y="3474"/>
                  </a:lnTo>
                  <a:lnTo>
                    <a:pt x="1983" y="152"/>
                  </a:lnTo>
                  <a:lnTo>
                    <a:pt x="1985" y="0"/>
                  </a:lnTo>
                  <a:lnTo>
                    <a:pt x="1611" y="644"/>
                  </a:lnTo>
                  <a:close/>
                </a:path>
              </a:pathLst>
            </a:custGeom>
            <a:solidFill>
              <a:srgbClr val="FF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2" name="Freeform 54">
              <a:extLst>
                <a:ext uri="{FF2B5EF4-FFF2-40B4-BE49-F238E27FC236}">
                  <a16:creationId xmlns:a16="http://schemas.microsoft.com/office/drawing/2014/main" id="{FBB23671-DA2D-4BB0-8125-436E984E71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4800" y="22225"/>
              <a:ext cx="3151188" cy="5514975"/>
            </a:xfrm>
            <a:custGeom>
              <a:avLst/>
              <a:gdLst>
                <a:gd name="T0" fmla="*/ 1611 w 1985"/>
                <a:gd name="T1" fmla="*/ 644 h 3474"/>
                <a:gd name="T2" fmla="*/ 1552 w 1985"/>
                <a:gd name="T3" fmla="*/ 740 h 3474"/>
                <a:gd name="T4" fmla="*/ 0 w 1985"/>
                <a:gd name="T5" fmla="*/ 3406 h 3474"/>
                <a:gd name="T6" fmla="*/ 40 w 1985"/>
                <a:gd name="T7" fmla="*/ 3474 h 3474"/>
                <a:gd name="T8" fmla="*/ 1983 w 1985"/>
                <a:gd name="T9" fmla="*/ 152 h 3474"/>
                <a:gd name="T10" fmla="*/ 1985 w 1985"/>
                <a:gd name="T11" fmla="*/ 0 h 3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5" h="3474">
                  <a:moveTo>
                    <a:pt x="1611" y="644"/>
                  </a:moveTo>
                  <a:lnTo>
                    <a:pt x="1552" y="740"/>
                  </a:lnTo>
                  <a:lnTo>
                    <a:pt x="0" y="3406"/>
                  </a:lnTo>
                  <a:lnTo>
                    <a:pt x="40" y="3474"/>
                  </a:lnTo>
                  <a:lnTo>
                    <a:pt x="1983" y="152"/>
                  </a:lnTo>
                  <a:lnTo>
                    <a:pt x="19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3" name="Freeform 55">
              <a:extLst>
                <a:ext uri="{FF2B5EF4-FFF2-40B4-BE49-F238E27FC236}">
                  <a16:creationId xmlns:a16="http://schemas.microsoft.com/office/drawing/2014/main" id="{B5C743C9-097C-4C33-A9B5-EF6059C85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4225" y="1479550"/>
              <a:ext cx="688975" cy="593725"/>
            </a:xfrm>
            <a:custGeom>
              <a:avLst/>
              <a:gdLst>
                <a:gd name="T0" fmla="*/ 215 w 434"/>
                <a:gd name="T1" fmla="*/ 374 h 374"/>
                <a:gd name="T2" fmla="*/ 434 w 434"/>
                <a:gd name="T3" fmla="*/ 0 h 374"/>
                <a:gd name="T4" fmla="*/ 0 w 434"/>
                <a:gd name="T5" fmla="*/ 0 h 374"/>
                <a:gd name="T6" fmla="*/ 215 w 434"/>
                <a:gd name="T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4" h="374">
                  <a:moveTo>
                    <a:pt x="215" y="374"/>
                  </a:moveTo>
                  <a:lnTo>
                    <a:pt x="434" y="0"/>
                  </a:lnTo>
                  <a:lnTo>
                    <a:pt x="0" y="0"/>
                  </a:lnTo>
                  <a:lnTo>
                    <a:pt x="215" y="374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4" name="Freeform 56">
              <a:extLst>
                <a:ext uri="{FF2B5EF4-FFF2-40B4-BE49-F238E27FC236}">
                  <a16:creationId xmlns:a16="http://schemas.microsoft.com/office/drawing/2014/main" id="{6B5D7644-729B-493C-AAE1-3D82EC23B8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4513" y="0"/>
              <a:ext cx="1793875" cy="1549400"/>
            </a:xfrm>
            <a:custGeom>
              <a:avLst/>
              <a:gdLst>
                <a:gd name="T0" fmla="*/ 0 w 1130"/>
                <a:gd name="T1" fmla="*/ 0 h 976"/>
                <a:gd name="T2" fmla="*/ 559 w 1130"/>
                <a:gd name="T3" fmla="*/ 976 h 976"/>
                <a:gd name="T4" fmla="*/ 1130 w 1130"/>
                <a:gd name="T5" fmla="*/ 0 h 976"/>
                <a:gd name="T6" fmla="*/ 0 w 1130"/>
                <a:gd name="T7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0" h="976">
                  <a:moveTo>
                    <a:pt x="0" y="0"/>
                  </a:moveTo>
                  <a:lnTo>
                    <a:pt x="559" y="976"/>
                  </a:lnTo>
                  <a:lnTo>
                    <a:pt x="11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5" name="Freeform 57">
              <a:extLst>
                <a:ext uri="{FF2B5EF4-FFF2-40B4-BE49-F238E27FC236}">
                  <a16:creationId xmlns:a16="http://schemas.microsoft.com/office/drawing/2014/main" id="{490ED81E-9E9D-4317-8E7C-E063C7419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4225" y="949325"/>
              <a:ext cx="606425" cy="530225"/>
            </a:xfrm>
            <a:custGeom>
              <a:avLst/>
              <a:gdLst>
                <a:gd name="T0" fmla="*/ 191 w 382"/>
                <a:gd name="T1" fmla="*/ 0 h 334"/>
                <a:gd name="T2" fmla="*/ 0 w 382"/>
                <a:gd name="T3" fmla="*/ 334 h 334"/>
                <a:gd name="T4" fmla="*/ 382 w 382"/>
                <a:gd name="T5" fmla="*/ 334 h 334"/>
                <a:gd name="T6" fmla="*/ 191 w 382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334">
                  <a:moveTo>
                    <a:pt x="191" y="0"/>
                  </a:moveTo>
                  <a:lnTo>
                    <a:pt x="0" y="334"/>
                  </a:lnTo>
                  <a:lnTo>
                    <a:pt x="382" y="33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6" name="Freeform 58">
              <a:extLst>
                <a:ext uri="{FF2B5EF4-FFF2-40B4-BE49-F238E27FC236}">
                  <a16:creationId xmlns:a16="http://schemas.microsoft.com/office/drawing/2014/main" id="{2CE422CE-A176-4E6D-B631-C467EF515D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4625" y="419100"/>
              <a:ext cx="609600" cy="530225"/>
            </a:xfrm>
            <a:custGeom>
              <a:avLst/>
              <a:gdLst>
                <a:gd name="T0" fmla="*/ 191 w 384"/>
                <a:gd name="T1" fmla="*/ 334 h 334"/>
                <a:gd name="T2" fmla="*/ 384 w 384"/>
                <a:gd name="T3" fmla="*/ 0 h 334"/>
                <a:gd name="T4" fmla="*/ 0 w 384"/>
                <a:gd name="T5" fmla="*/ 0 h 334"/>
                <a:gd name="T6" fmla="*/ 191 w 384"/>
                <a:gd name="T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34">
                  <a:moveTo>
                    <a:pt x="191" y="334"/>
                  </a:moveTo>
                  <a:lnTo>
                    <a:pt x="384" y="0"/>
                  </a:lnTo>
                  <a:lnTo>
                    <a:pt x="0" y="0"/>
                  </a:lnTo>
                  <a:lnTo>
                    <a:pt x="191" y="334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7" name="Freeform 59">
              <a:extLst>
                <a:ext uri="{FF2B5EF4-FFF2-40B4-BE49-F238E27FC236}">
                  <a16:creationId xmlns:a16="http://schemas.microsoft.com/office/drawing/2014/main" id="{0F6024C3-3859-4BEC-8B45-4F5398212C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4625" y="0"/>
              <a:ext cx="609600" cy="419100"/>
            </a:xfrm>
            <a:custGeom>
              <a:avLst/>
              <a:gdLst>
                <a:gd name="T0" fmla="*/ 151 w 384"/>
                <a:gd name="T1" fmla="*/ 0 h 264"/>
                <a:gd name="T2" fmla="*/ 0 w 384"/>
                <a:gd name="T3" fmla="*/ 264 h 264"/>
                <a:gd name="T4" fmla="*/ 384 w 384"/>
                <a:gd name="T5" fmla="*/ 264 h 264"/>
                <a:gd name="T6" fmla="*/ 231 w 384"/>
                <a:gd name="T7" fmla="*/ 0 h 264"/>
                <a:gd name="T8" fmla="*/ 151 w 384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64">
                  <a:moveTo>
                    <a:pt x="151" y="0"/>
                  </a:moveTo>
                  <a:lnTo>
                    <a:pt x="0" y="264"/>
                  </a:lnTo>
                  <a:lnTo>
                    <a:pt x="384" y="264"/>
                  </a:lnTo>
                  <a:lnTo>
                    <a:pt x="231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8" name="Freeform 60">
              <a:extLst>
                <a:ext uri="{FF2B5EF4-FFF2-40B4-BE49-F238E27FC236}">
                  <a16:creationId xmlns:a16="http://schemas.microsoft.com/office/drawing/2014/main" id="{DBF94FBC-43AE-4837-A262-038D156DE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7838" y="419100"/>
              <a:ext cx="609600" cy="530225"/>
            </a:xfrm>
            <a:custGeom>
              <a:avLst/>
              <a:gdLst>
                <a:gd name="T0" fmla="*/ 193 w 384"/>
                <a:gd name="T1" fmla="*/ 0 h 334"/>
                <a:gd name="T2" fmla="*/ 0 w 384"/>
                <a:gd name="T3" fmla="*/ 334 h 334"/>
                <a:gd name="T4" fmla="*/ 384 w 384"/>
                <a:gd name="T5" fmla="*/ 334 h 334"/>
                <a:gd name="T6" fmla="*/ 193 w 384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34">
                  <a:moveTo>
                    <a:pt x="193" y="0"/>
                  </a:moveTo>
                  <a:lnTo>
                    <a:pt x="0" y="334"/>
                  </a:lnTo>
                  <a:lnTo>
                    <a:pt x="384" y="33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19" name="Freeform 61">
              <a:extLst>
                <a:ext uri="{FF2B5EF4-FFF2-40B4-BE49-F238E27FC236}">
                  <a16:creationId xmlns:a16="http://schemas.microsoft.com/office/drawing/2014/main" id="{476E6D1E-F584-49F8-9C45-F0B28A1793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14913" y="0"/>
              <a:ext cx="482600" cy="419100"/>
            </a:xfrm>
            <a:custGeom>
              <a:avLst/>
              <a:gdLst>
                <a:gd name="T0" fmla="*/ 0 w 304"/>
                <a:gd name="T1" fmla="*/ 0 h 264"/>
                <a:gd name="T2" fmla="*/ 151 w 304"/>
                <a:gd name="T3" fmla="*/ 264 h 264"/>
                <a:gd name="T4" fmla="*/ 304 w 304"/>
                <a:gd name="T5" fmla="*/ 0 h 264"/>
                <a:gd name="T6" fmla="*/ 0 w 304"/>
                <a:gd name="T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264">
                  <a:moveTo>
                    <a:pt x="0" y="0"/>
                  </a:moveTo>
                  <a:lnTo>
                    <a:pt x="151" y="264"/>
                  </a:lnTo>
                  <a:lnTo>
                    <a:pt x="3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20" name="Freeform 62">
              <a:extLst>
                <a:ext uri="{FF2B5EF4-FFF2-40B4-BE49-F238E27FC236}">
                  <a16:creationId xmlns:a16="http://schemas.microsoft.com/office/drawing/2014/main" id="{36302960-52C5-435A-A4A6-076FB9B1C6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5313" y="0"/>
              <a:ext cx="482600" cy="419100"/>
            </a:xfrm>
            <a:custGeom>
              <a:avLst/>
              <a:gdLst>
                <a:gd name="T0" fmla="*/ 0 w 304"/>
                <a:gd name="T1" fmla="*/ 0 h 264"/>
                <a:gd name="T2" fmla="*/ 153 w 304"/>
                <a:gd name="T3" fmla="*/ 264 h 264"/>
                <a:gd name="T4" fmla="*/ 304 w 304"/>
                <a:gd name="T5" fmla="*/ 0 h 264"/>
                <a:gd name="T6" fmla="*/ 0 w 304"/>
                <a:gd name="T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264">
                  <a:moveTo>
                    <a:pt x="0" y="0"/>
                  </a:moveTo>
                  <a:lnTo>
                    <a:pt x="153" y="264"/>
                  </a:lnTo>
                  <a:lnTo>
                    <a:pt x="3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21" name="Freeform 63">
              <a:extLst>
                <a:ext uri="{FF2B5EF4-FFF2-40B4-BE49-F238E27FC236}">
                  <a16:creationId xmlns:a16="http://schemas.microsoft.com/office/drawing/2014/main" id="{7D95144E-9E05-4DC7-B4BA-FDF64C9BE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1413" y="419100"/>
              <a:ext cx="606425" cy="530225"/>
            </a:xfrm>
            <a:custGeom>
              <a:avLst/>
              <a:gdLst>
                <a:gd name="T0" fmla="*/ 191 w 382"/>
                <a:gd name="T1" fmla="*/ 0 h 334"/>
                <a:gd name="T2" fmla="*/ 0 w 382"/>
                <a:gd name="T3" fmla="*/ 334 h 334"/>
                <a:gd name="T4" fmla="*/ 382 w 382"/>
                <a:gd name="T5" fmla="*/ 334 h 334"/>
                <a:gd name="T6" fmla="*/ 191 w 382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334">
                  <a:moveTo>
                    <a:pt x="191" y="0"/>
                  </a:moveTo>
                  <a:lnTo>
                    <a:pt x="0" y="334"/>
                  </a:lnTo>
                  <a:lnTo>
                    <a:pt x="382" y="33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8F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22" name="Freeform 64">
              <a:extLst>
                <a:ext uri="{FF2B5EF4-FFF2-40B4-BE49-F238E27FC236}">
                  <a16:creationId xmlns:a16="http://schemas.microsoft.com/office/drawing/2014/main" id="{DF7266EB-49C5-4B80-B828-02AD47DB75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1813" y="419100"/>
              <a:ext cx="609600" cy="530225"/>
            </a:xfrm>
            <a:custGeom>
              <a:avLst/>
              <a:gdLst>
                <a:gd name="T0" fmla="*/ 191 w 384"/>
                <a:gd name="T1" fmla="*/ 0 h 334"/>
                <a:gd name="T2" fmla="*/ 0 w 384"/>
                <a:gd name="T3" fmla="*/ 334 h 334"/>
                <a:gd name="T4" fmla="*/ 384 w 384"/>
                <a:gd name="T5" fmla="*/ 334 h 334"/>
                <a:gd name="T6" fmla="*/ 191 w 384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34">
                  <a:moveTo>
                    <a:pt x="191" y="0"/>
                  </a:moveTo>
                  <a:lnTo>
                    <a:pt x="0" y="334"/>
                  </a:lnTo>
                  <a:lnTo>
                    <a:pt x="384" y="33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23" name="Freeform 65">
              <a:extLst>
                <a:ext uri="{FF2B5EF4-FFF2-40B4-BE49-F238E27FC236}">
                  <a16:creationId xmlns:a16="http://schemas.microsoft.com/office/drawing/2014/main" id="{33D9DAF9-2587-4DD2-8CEF-5B1F2A0FB6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8238" y="949325"/>
              <a:ext cx="609600" cy="530225"/>
            </a:xfrm>
            <a:custGeom>
              <a:avLst/>
              <a:gdLst>
                <a:gd name="T0" fmla="*/ 193 w 384"/>
                <a:gd name="T1" fmla="*/ 334 h 334"/>
                <a:gd name="T2" fmla="*/ 384 w 384"/>
                <a:gd name="T3" fmla="*/ 0 h 334"/>
                <a:gd name="T4" fmla="*/ 0 w 384"/>
                <a:gd name="T5" fmla="*/ 0 h 334"/>
                <a:gd name="T6" fmla="*/ 193 w 384"/>
                <a:gd name="T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34">
                  <a:moveTo>
                    <a:pt x="193" y="334"/>
                  </a:moveTo>
                  <a:lnTo>
                    <a:pt x="384" y="0"/>
                  </a:lnTo>
                  <a:lnTo>
                    <a:pt x="0" y="0"/>
                  </a:lnTo>
                  <a:lnTo>
                    <a:pt x="193" y="334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 dirty="0"/>
            </a:p>
          </p:txBody>
        </p:sp>
        <p:sp>
          <p:nvSpPr>
            <p:cNvPr id="24" name="Freeform 66">
              <a:extLst>
                <a:ext uri="{FF2B5EF4-FFF2-40B4-BE49-F238E27FC236}">
                  <a16:creationId xmlns:a16="http://schemas.microsoft.com/office/drawing/2014/main" id="{DB9C592C-A34E-4E83-BC46-ABD21DA3C6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5025" y="0"/>
              <a:ext cx="609600" cy="419100"/>
            </a:xfrm>
            <a:custGeom>
              <a:avLst/>
              <a:gdLst>
                <a:gd name="T0" fmla="*/ 153 w 384"/>
                <a:gd name="T1" fmla="*/ 0 h 264"/>
                <a:gd name="T2" fmla="*/ 0 w 384"/>
                <a:gd name="T3" fmla="*/ 264 h 264"/>
                <a:gd name="T4" fmla="*/ 384 w 384"/>
                <a:gd name="T5" fmla="*/ 264 h 264"/>
                <a:gd name="T6" fmla="*/ 233 w 384"/>
                <a:gd name="T7" fmla="*/ 0 h 264"/>
                <a:gd name="T8" fmla="*/ 153 w 384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64">
                  <a:moveTo>
                    <a:pt x="153" y="0"/>
                  </a:moveTo>
                  <a:lnTo>
                    <a:pt x="0" y="264"/>
                  </a:lnTo>
                  <a:lnTo>
                    <a:pt x="384" y="264"/>
                  </a:lnTo>
                  <a:lnTo>
                    <a:pt x="233" y="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25" name="Freeform 67">
              <a:extLst>
                <a:ext uri="{FF2B5EF4-FFF2-40B4-BE49-F238E27FC236}">
                  <a16:creationId xmlns:a16="http://schemas.microsoft.com/office/drawing/2014/main" id="{EDE72FA9-3ED1-493D-96D0-E2512EC8ED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0175" y="0"/>
              <a:ext cx="606425" cy="419100"/>
            </a:xfrm>
            <a:custGeom>
              <a:avLst/>
              <a:gdLst>
                <a:gd name="T0" fmla="*/ 151 w 382"/>
                <a:gd name="T1" fmla="*/ 0 h 264"/>
                <a:gd name="T2" fmla="*/ 0 w 382"/>
                <a:gd name="T3" fmla="*/ 264 h 264"/>
                <a:gd name="T4" fmla="*/ 382 w 382"/>
                <a:gd name="T5" fmla="*/ 264 h 264"/>
                <a:gd name="T6" fmla="*/ 231 w 382"/>
                <a:gd name="T7" fmla="*/ 0 h 264"/>
                <a:gd name="T8" fmla="*/ 151 w 382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264">
                  <a:moveTo>
                    <a:pt x="151" y="0"/>
                  </a:moveTo>
                  <a:lnTo>
                    <a:pt x="0" y="264"/>
                  </a:lnTo>
                  <a:lnTo>
                    <a:pt x="382" y="264"/>
                  </a:lnTo>
                  <a:lnTo>
                    <a:pt x="231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26" name="Freeform 68">
              <a:extLst>
                <a:ext uri="{FF2B5EF4-FFF2-40B4-BE49-F238E27FC236}">
                  <a16:creationId xmlns:a16="http://schemas.microsoft.com/office/drawing/2014/main" id="{B1DC1248-1443-408D-BFB8-539F0D409C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7838" y="949325"/>
              <a:ext cx="609600" cy="530225"/>
            </a:xfrm>
            <a:custGeom>
              <a:avLst/>
              <a:gdLst>
                <a:gd name="T0" fmla="*/ 193 w 384"/>
                <a:gd name="T1" fmla="*/ 334 h 334"/>
                <a:gd name="T2" fmla="*/ 384 w 384"/>
                <a:gd name="T3" fmla="*/ 0 h 334"/>
                <a:gd name="T4" fmla="*/ 0 w 384"/>
                <a:gd name="T5" fmla="*/ 0 h 334"/>
                <a:gd name="T6" fmla="*/ 193 w 384"/>
                <a:gd name="T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34">
                  <a:moveTo>
                    <a:pt x="193" y="334"/>
                  </a:moveTo>
                  <a:lnTo>
                    <a:pt x="384" y="0"/>
                  </a:lnTo>
                  <a:lnTo>
                    <a:pt x="0" y="0"/>
                  </a:lnTo>
                  <a:lnTo>
                    <a:pt x="193" y="334"/>
                  </a:lnTo>
                  <a:close/>
                </a:path>
              </a:pathLst>
            </a:custGeom>
            <a:solidFill>
              <a:srgbClr val="00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D745AFE0-E14C-485E-A219-9EED8BE717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5275" y="5438775"/>
              <a:ext cx="1739900" cy="1419225"/>
            </a:xfrm>
            <a:custGeom>
              <a:avLst/>
              <a:gdLst>
                <a:gd name="T0" fmla="*/ 0 w 1096"/>
                <a:gd name="T1" fmla="*/ 894 h 894"/>
                <a:gd name="T2" fmla="*/ 1096 w 1096"/>
                <a:gd name="T3" fmla="*/ 894 h 894"/>
                <a:gd name="T4" fmla="*/ 511 w 1096"/>
                <a:gd name="T5" fmla="*/ 0 h 894"/>
                <a:gd name="T6" fmla="*/ 0 w 1096"/>
                <a:gd name="T7" fmla="*/ 89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6" h="894">
                  <a:moveTo>
                    <a:pt x="0" y="894"/>
                  </a:moveTo>
                  <a:lnTo>
                    <a:pt x="1096" y="894"/>
                  </a:lnTo>
                  <a:lnTo>
                    <a:pt x="511" y="0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B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611CF2-BD8C-4756-98FA-F343B1326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Rail industry &amp; European Funding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EDDAA-384D-4515-AA83-8E9A746AF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Philippe Citroën, Director-General UNIFE</a:t>
            </a:r>
            <a:endParaRPr lang="en-BE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F4C394EE-17F5-4C11-9A06-A04B27154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62" y="565150"/>
            <a:ext cx="1556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3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train on the railway tracks&#10;&#10;Description automatically generated">
            <a:extLst>
              <a:ext uri="{FF2B5EF4-FFF2-40B4-BE49-F238E27FC236}">
                <a16:creationId xmlns:a16="http://schemas.microsoft.com/office/drawing/2014/main" id="{74BBEFC1-6BE6-434E-A273-8BB6AE4958A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r="3392" b="9023"/>
          <a:stretch/>
        </p:blipFill>
        <p:spPr>
          <a:xfrm>
            <a:off x="4040188" y="1608138"/>
            <a:ext cx="7881736" cy="5249862"/>
          </a:xfrm>
        </p:spPr>
      </p:pic>
      <p:sp>
        <p:nvSpPr>
          <p:cNvPr id="8" name="Flowchart: Data 11">
            <a:extLst>
              <a:ext uri="{FF2B5EF4-FFF2-40B4-BE49-F238E27FC236}">
                <a16:creationId xmlns:a16="http://schemas.microsoft.com/office/drawing/2014/main" id="{6375AD81-C92D-4F2F-880B-F3D38ADD4ABA}"/>
              </a:ext>
            </a:extLst>
          </p:cNvPr>
          <p:cNvSpPr/>
          <p:nvPr/>
        </p:nvSpPr>
        <p:spPr>
          <a:xfrm>
            <a:off x="2916799" y="0"/>
            <a:ext cx="3484106" cy="686965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2467"/>
              <a:gd name="connsiteY0" fmla="*/ 10017 h 10017"/>
              <a:gd name="connsiteX1" fmla="*/ 4467 w 12467"/>
              <a:gd name="connsiteY1" fmla="*/ 0 h 10017"/>
              <a:gd name="connsiteX2" fmla="*/ 12467 w 12467"/>
              <a:gd name="connsiteY2" fmla="*/ 0 h 10017"/>
              <a:gd name="connsiteX3" fmla="*/ 10467 w 12467"/>
              <a:gd name="connsiteY3" fmla="*/ 10000 h 10017"/>
              <a:gd name="connsiteX4" fmla="*/ 0 w 12467"/>
              <a:gd name="connsiteY4" fmla="*/ 10017 h 10017"/>
              <a:gd name="connsiteX0" fmla="*/ 0 w 12467"/>
              <a:gd name="connsiteY0" fmla="*/ 10017 h 10017"/>
              <a:gd name="connsiteX1" fmla="*/ 4467 w 12467"/>
              <a:gd name="connsiteY1" fmla="*/ 0 h 10017"/>
              <a:gd name="connsiteX2" fmla="*/ 12467 w 12467"/>
              <a:gd name="connsiteY2" fmla="*/ 0 h 10017"/>
              <a:gd name="connsiteX3" fmla="*/ 2251 w 12467"/>
              <a:gd name="connsiteY3" fmla="*/ 9966 h 10017"/>
              <a:gd name="connsiteX4" fmla="*/ 0 w 12467"/>
              <a:gd name="connsiteY4" fmla="*/ 10017 h 10017"/>
              <a:gd name="connsiteX0" fmla="*/ 0 w 6278"/>
              <a:gd name="connsiteY0" fmla="*/ 10017 h 10017"/>
              <a:gd name="connsiteX1" fmla="*/ 4467 w 6278"/>
              <a:gd name="connsiteY1" fmla="*/ 0 h 10017"/>
              <a:gd name="connsiteX2" fmla="*/ 6278 w 6278"/>
              <a:gd name="connsiteY2" fmla="*/ 17 h 10017"/>
              <a:gd name="connsiteX3" fmla="*/ 2251 w 6278"/>
              <a:gd name="connsiteY3" fmla="*/ 9966 h 10017"/>
              <a:gd name="connsiteX4" fmla="*/ 0 w 6278"/>
              <a:gd name="connsiteY4" fmla="*/ 10017 h 10017"/>
              <a:gd name="connsiteX0" fmla="*/ 0 w 10456"/>
              <a:gd name="connsiteY0" fmla="*/ 10017 h 10017"/>
              <a:gd name="connsiteX1" fmla="*/ 7115 w 10456"/>
              <a:gd name="connsiteY1" fmla="*/ 17 h 10017"/>
              <a:gd name="connsiteX2" fmla="*/ 10456 w 10456"/>
              <a:gd name="connsiteY2" fmla="*/ 0 h 10017"/>
              <a:gd name="connsiteX3" fmla="*/ 3586 w 10456"/>
              <a:gd name="connsiteY3" fmla="*/ 9966 h 10017"/>
              <a:gd name="connsiteX4" fmla="*/ 0 w 10456"/>
              <a:gd name="connsiteY4" fmla="*/ 10017 h 10017"/>
              <a:gd name="connsiteX0" fmla="*/ 0 w 10561"/>
              <a:gd name="connsiteY0" fmla="*/ 10000 h 10000"/>
              <a:gd name="connsiteX1" fmla="*/ 7115 w 10561"/>
              <a:gd name="connsiteY1" fmla="*/ 0 h 10000"/>
              <a:gd name="connsiteX2" fmla="*/ 10561 w 10561"/>
              <a:gd name="connsiteY2" fmla="*/ 0 h 10000"/>
              <a:gd name="connsiteX3" fmla="*/ 3586 w 10561"/>
              <a:gd name="connsiteY3" fmla="*/ 9949 h 10000"/>
              <a:gd name="connsiteX4" fmla="*/ 0 w 10561"/>
              <a:gd name="connsiteY4" fmla="*/ 10000 h 10000"/>
              <a:gd name="connsiteX0" fmla="*/ 0 w 10561"/>
              <a:gd name="connsiteY0" fmla="*/ 10000 h 10000"/>
              <a:gd name="connsiteX1" fmla="*/ 7115 w 10561"/>
              <a:gd name="connsiteY1" fmla="*/ 0 h 10000"/>
              <a:gd name="connsiteX2" fmla="*/ 10561 w 10561"/>
              <a:gd name="connsiteY2" fmla="*/ 0 h 10000"/>
              <a:gd name="connsiteX3" fmla="*/ 3586 w 10561"/>
              <a:gd name="connsiteY3" fmla="*/ 9949 h 10000"/>
              <a:gd name="connsiteX4" fmla="*/ 0 w 10561"/>
              <a:gd name="connsiteY4" fmla="*/ 10000 h 10000"/>
              <a:gd name="connsiteX0" fmla="*/ 0 w 10561"/>
              <a:gd name="connsiteY0" fmla="*/ 10000 h 10000"/>
              <a:gd name="connsiteX1" fmla="*/ 7115 w 10561"/>
              <a:gd name="connsiteY1" fmla="*/ 0 h 10000"/>
              <a:gd name="connsiteX2" fmla="*/ 10561 w 10561"/>
              <a:gd name="connsiteY2" fmla="*/ 0 h 10000"/>
              <a:gd name="connsiteX3" fmla="*/ 3551 w 10561"/>
              <a:gd name="connsiteY3" fmla="*/ 9966 h 10000"/>
              <a:gd name="connsiteX4" fmla="*/ 0 w 10561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1" h="10000">
                <a:moveTo>
                  <a:pt x="0" y="10000"/>
                </a:moveTo>
                <a:lnTo>
                  <a:pt x="7115" y="0"/>
                </a:lnTo>
                <a:lnTo>
                  <a:pt x="10561" y="0"/>
                </a:lnTo>
                <a:lnTo>
                  <a:pt x="3551" y="9966"/>
                </a:lnTo>
                <a:lnTo>
                  <a:pt x="0" y="1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C445C3C4-FD85-4CAC-9A7E-81D24C2881F2}"/>
              </a:ext>
            </a:extLst>
          </p:cNvPr>
          <p:cNvSpPr/>
          <p:nvPr/>
        </p:nvSpPr>
        <p:spPr>
          <a:xfrm>
            <a:off x="359992" y="359999"/>
            <a:ext cx="7413625" cy="5769610"/>
          </a:xfrm>
          <a:custGeom>
            <a:avLst/>
            <a:gdLst/>
            <a:ahLst/>
            <a:cxnLst/>
            <a:rect l="l" t="t" r="r" b="b"/>
            <a:pathLst>
              <a:path w="7413625" h="5769610">
                <a:moveTo>
                  <a:pt x="7413332" y="0"/>
                </a:moveTo>
                <a:lnTo>
                  <a:pt x="0" y="0"/>
                </a:lnTo>
                <a:lnTo>
                  <a:pt x="0" y="5769000"/>
                </a:lnTo>
                <a:lnTo>
                  <a:pt x="5407025" y="5769000"/>
                </a:lnTo>
                <a:lnTo>
                  <a:pt x="7413332" y="0"/>
                </a:lnTo>
                <a:close/>
              </a:path>
            </a:pathLst>
          </a:custGeom>
          <a:solidFill>
            <a:srgbClr val="0083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81674E-FDA7-44D6-AE35-45345FB3E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  <a:endParaRPr lang="en-BE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12D7B2C-A4FC-4533-AADB-EDF0013CF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www.unife.org</a:t>
            </a:r>
            <a:endParaRPr lang="en-B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668162-B5B5-46D4-8186-9796BBF0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8664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E4869-CDCA-43BA-A73D-C871F9AB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European Association of the Rail Supply Industry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91149-A13C-488B-8535-6201643D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6370"/>
            <a:ext cx="11360208" cy="3978000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en-US" dirty="0"/>
              <a:t>Operating in Brussels since 1992, UNIFE represents European </a:t>
            </a:r>
            <a:r>
              <a:rPr lang="en-US" b="1" dirty="0"/>
              <a:t>train builders and rail suppliers.</a:t>
            </a:r>
          </a:p>
          <a:p>
            <a:pPr algn="just" fontAlgn="base"/>
            <a:r>
              <a:rPr lang="en-US" b="1" dirty="0"/>
              <a:t>100+ Members </a:t>
            </a:r>
            <a:r>
              <a:rPr lang="en-US" dirty="0"/>
              <a:t>including </a:t>
            </a:r>
            <a:r>
              <a:rPr lang="en-US" b="1" dirty="0"/>
              <a:t>1/3 of SMEs </a:t>
            </a:r>
            <a:r>
              <a:rPr lang="en-US" dirty="0"/>
              <a:t>and 11 National Associations.</a:t>
            </a:r>
          </a:p>
          <a:p>
            <a:pPr algn="just" fontAlgn="base"/>
            <a:r>
              <a:rPr lang="en-US" dirty="0"/>
              <a:t>Our members account for </a:t>
            </a:r>
            <a:r>
              <a:rPr lang="en-US" b="1" dirty="0"/>
              <a:t>84% of the European, and 46% of the global, market for rail equipment and services</a:t>
            </a:r>
            <a:r>
              <a:rPr lang="en-US" dirty="0"/>
              <a:t>.</a:t>
            </a:r>
          </a:p>
          <a:p>
            <a:pPr algn="just" fontAlgn="base"/>
            <a:r>
              <a:rPr lang="en-US" dirty="0"/>
              <a:t>The European Rail Supply Industry also </a:t>
            </a:r>
            <a:r>
              <a:rPr lang="en-US" b="1" dirty="0"/>
              <a:t>employs 400.000 </a:t>
            </a:r>
            <a:r>
              <a:rPr lang="en-US" dirty="0"/>
              <a:t>of our fellow citizens.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B2786-365B-49C1-A3FA-7F19A0DC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D5086-F0AE-427D-9B0F-C7DF5E41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9818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F0F5-08BA-4FA1-BAC1-8A23DCA7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UNIFE Priorities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44880-399D-440B-9379-3874F6B37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7590746" cy="3978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Promoting European policies </a:t>
            </a:r>
            <a:r>
              <a:rPr lang="en-US" dirty="0" err="1"/>
              <a:t>favourable</a:t>
            </a:r>
            <a:r>
              <a:rPr lang="en-US" dirty="0"/>
              <a:t> to rail</a:t>
            </a:r>
          </a:p>
          <a:p>
            <a:pPr algn="just"/>
            <a:r>
              <a:rPr lang="en-US" dirty="0"/>
              <a:t>Shaping an interoperable and efficient European railway system</a:t>
            </a:r>
          </a:p>
          <a:p>
            <a:pPr algn="just"/>
            <a:r>
              <a:rPr lang="en-US" dirty="0"/>
              <a:t>Ensuring European rail supply industry leadership through advanced research, innovation and quality</a:t>
            </a:r>
          </a:p>
          <a:p>
            <a:pPr algn="just"/>
            <a:r>
              <a:rPr lang="en-US" dirty="0"/>
              <a:t>Providing UNIFE members with strategic and operational knowledge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DDBA4-9459-425D-8C7D-84BE0870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521B1-5B09-4F7C-97C7-15CA91B2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3</a:t>
            </a:fld>
            <a:endParaRPr lang="en-B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814629-0885-435E-BE51-6CAD1FADE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27892"/>
            <a:ext cx="3336324" cy="22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DC924D-75F5-4545-9387-D231B4484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2987386"/>
            <a:ext cx="3336324" cy="22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9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E8F0-FD30-47D7-8987-EC3F49D6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Funding for rail 2021-2027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D99EA-3075-4822-9B29-15F103581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11088360" cy="3978000"/>
          </a:xfrm>
        </p:spPr>
        <p:txBody>
          <a:bodyPr>
            <a:normAutofit fontScale="92500" lnSpcReduction="20000"/>
          </a:bodyPr>
          <a:lstStyle/>
          <a:p>
            <a:r>
              <a:rPr lang="en-GB" sz="3600" b="1" dirty="0">
                <a:solidFill>
                  <a:schemeClr val="tx2"/>
                </a:solidFill>
              </a:rPr>
              <a:t>€55 bn</a:t>
            </a:r>
            <a:r>
              <a:rPr lang="en-GB" sz="3600" b="1" dirty="0"/>
              <a:t> </a:t>
            </a:r>
            <a:r>
              <a:rPr lang="en-GB" dirty="0"/>
              <a:t>in the Member States </a:t>
            </a:r>
            <a:r>
              <a:rPr lang="en-GB" b="1" dirty="0"/>
              <a:t>National Recovery Plans </a:t>
            </a:r>
            <a:r>
              <a:rPr lang="en-GB" dirty="0"/>
              <a:t>to support rail infrastructure, rolling stock, digitalisation and urban rail transport</a:t>
            </a:r>
          </a:p>
          <a:p>
            <a:r>
              <a:rPr lang="en-GB" b="1" dirty="0"/>
              <a:t>Connecting Europe Facility</a:t>
            </a:r>
            <a:r>
              <a:rPr lang="en-GB" dirty="0"/>
              <a:t>: </a:t>
            </a:r>
            <a:r>
              <a:rPr lang="en-GB" sz="3600" b="1" dirty="0">
                <a:solidFill>
                  <a:schemeClr val="tx2"/>
                </a:solidFill>
              </a:rPr>
              <a:t>€25.8 bn </a:t>
            </a:r>
            <a:r>
              <a:rPr lang="en-GB" dirty="0"/>
              <a:t>for transport (70% for rail) to complete the TEN-T network</a:t>
            </a:r>
          </a:p>
          <a:p>
            <a:r>
              <a:rPr lang="en-GB" dirty="0"/>
              <a:t>Over </a:t>
            </a:r>
            <a:r>
              <a:rPr lang="en-GB" sz="3600" b="1" dirty="0">
                <a:solidFill>
                  <a:schemeClr val="tx2"/>
                </a:solidFill>
              </a:rPr>
              <a:t>€300* bn </a:t>
            </a:r>
            <a:r>
              <a:rPr lang="en-GB" dirty="0"/>
              <a:t>in </a:t>
            </a:r>
            <a:r>
              <a:rPr lang="en-GB" b="1" dirty="0"/>
              <a:t>Cohesion Policy Funding </a:t>
            </a:r>
            <a:r>
              <a:rPr lang="en-GB" dirty="0"/>
              <a:t>to make Europe greener, smarter and more connected</a:t>
            </a:r>
          </a:p>
          <a:p>
            <a:r>
              <a:rPr lang="en-GB" sz="3600" b="1" dirty="0">
                <a:solidFill>
                  <a:schemeClr val="tx2"/>
                </a:solidFill>
              </a:rPr>
              <a:t>€1.2 bn </a:t>
            </a:r>
            <a:r>
              <a:rPr lang="en-GB" dirty="0"/>
              <a:t>in </a:t>
            </a:r>
            <a:r>
              <a:rPr lang="en-GB" b="1" dirty="0"/>
              <a:t>Europe’s Rail Joint Undertaking </a:t>
            </a:r>
            <a:r>
              <a:rPr lang="en-GB" dirty="0"/>
              <a:t>for research &amp; innovation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EE983-CABE-4E26-8B79-0A151CF5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1C48A-AE5B-47A8-A4DA-8EC8BF79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8865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B667-DE82-4F61-B221-0CC274CF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Recovery Plans: €55 bn for rail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C4936-D50B-4ADE-9A68-7EF844DA5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39998"/>
            <a:ext cx="7158259" cy="5004361"/>
          </a:xfrm>
        </p:spPr>
        <p:txBody>
          <a:bodyPr>
            <a:normAutofit/>
          </a:bodyPr>
          <a:lstStyle/>
          <a:p>
            <a:r>
              <a:rPr lang="en-GB" b="1" dirty="0"/>
              <a:t>2/3 for rail infrastructure including ERTMS; remaining 1/3 for rolling stock, urban transport infrastructure and digitalisation;</a:t>
            </a:r>
          </a:p>
          <a:p>
            <a:r>
              <a:rPr lang="en-GB" dirty="0"/>
              <a:t>Budgets needs to be allocated by 2023 and projects implemented by </a:t>
            </a:r>
            <a:r>
              <a:rPr lang="en-GB" b="1" dirty="0"/>
              <a:t>2026</a:t>
            </a:r>
            <a:r>
              <a:rPr lang="en-GB" dirty="0"/>
              <a:t>;</a:t>
            </a:r>
          </a:p>
          <a:p>
            <a:r>
              <a:rPr lang="en-GB" dirty="0"/>
              <a:t>Italy (€29 bn); Spain (€6.4 bn); France (€5 bn); Poland (4.5 bn); Romania (€5 bn), Czechia (€900 million), etc.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8428F-A99C-4C62-86DA-91A2E2DE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4ABCF-598D-4194-8843-B7887D35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5</a:t>
            </a:fld>
            <a:endParaRPr lang="en-BE"/>
          </a:p>
        </p:txBody>
      </p:sp>
      <p:pic>
        <p:nvPicPr>
          <p:cNvPr id="2050" name="Picture 2" descr="RRF: approve the Recovery and Resilience Facility">
            <a:extLst>
              <a:ext uri="{FF2B5EF4-FFF2-40B4-BE49-F238E27FC236}">
                <a16:creationId xmlns:a16="http://schemas.microsoft.com/office/drawing/2014/main" id="{05B2EE5D-F8EF-46BD-A265-7B7396D7E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259" y="1324779"/>
            <a:ext cx="4246605" cy="238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cilité pour la reprise et la résilience | Commission européenne">
            <a:extLst>
              <a:ext uri="{FF2B5EF4-FFF2-40B4-BE49-F238E27FC236}">
                <a16:creationId xmlns:a16="http://schemas.microsoft.com/office/drawing/2014/main" id="{4AF0EA83-31D2-400B-BF7E-AD8BCCCBE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259" y="4183073"/>
            <a:ext cx="4246604" cy="226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20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5377-9FFF-4D30-B053-7F41F3B0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Connecting Europe Facility: €25.8 bn for transport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9C223-0EC1-4C42-AB0F-2FE6A5518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20" y="1439999"/>
            <a:ext cx="8058780" cy="4713665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70% of funding goes to rail</a:t>
            </a:r>
          </a:p>
          <a:p>
            <a:r>
              <a:rPr lang="en-GB" dirty="0"/>
              <a:t>Main objective is to complete the </a:t>
            </a:r>
            <a:r>
              <a:rPr lang="en-GB" b="1" dirty="0"/>
              <a:t>TEN-T</a:t>
            </a:r>
            <a:r>
              <a:rPr lang="en-GB" dirty="0"/>
              <a:t> infrastructure network</a:t>
            </a:r>
            <a:r>
              <a:rPr lang="en-US" dirty="0"/>
              <a:t> but also to modernize it with technology such as </a:t>
            </a:r>
            <a:r>
              <a:rPr lang="en-US" b="1" dirty="0"/>
              <a:t>ERTMS</a:t>
            </a:r>
            <a:r>
              <a:rPr lang="en-US" dirty="0"/>
              <a:t> (onboard/trackside)</a:t>
            </a:r>
          </a:p>
          <a:p>
            <a:r>
              <a:rPr lang="en-US" dirty="0"/>
              <a:t>Novelty of </a:t>
            </a:r>
            <a:r>
              <a:rPr lang="en-US" b="1" dirty="0"/>
              <a:t>hydrogen </a:t>
            </a:r>
            <a:r>
              <a:rPr lang="en-US" b="1" dirty="0" err="1"/>
              <a:t>refuelling</a:t>
            </a:r>
            <a:r>
              <a:rPr lang="en-US" b="1" dirty="0"/>
              <a:t> infrastructure </a:t>
            </a:r>
            <a:r>
              <a:rPr lang="en-US" dirty="0"/>
              <a:t>(blending)</a:t>
            </a:r>
          </a:p>
          <a:p>
            <a:r>
              <a:rPr lang="en-US" dirty="0"/>
              <a:t>Revision of the TEN-T Regulation on 14 December</a:t>
            </a:r>
          </a:p>
          <a:p>
            <a:r>
              <a:rPr lang="en-US" dirty="0"/>
              <a:t>Yearly call for proposals until 2027 managed by CINEA Agency; 2/3 of funding frontloaded between 2021-2023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BD7E4-DF85-4FBD-86DE-34567192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D9793-E3A7-47B5-8431-82E96B51A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6</a:t>
            </a:fld>
            <a:endParaRPr lang="en-BE"/>
          </a:p>
        </p:txBody>
      </p:sp>
      <p:pic>
        <p:nvPicPr>
          <p:cNvPr id="3074" name="Picture 2" descr="Commission welcomes agreement on the Connecting Europe Facility to fund  greener, more sustainable transport and energy networks, and digitalisation">
            <a:extLst>
              <a:ext uri="{FF2B5EF4-FFF2-40B4-BE49-F238E27FC236}">
                <a16:creationId xmlns:a16="http://schemas.microsoft.com/office/drawing/2014/main" id="{340F3FC4-CB80-44B5-80C9-7539AF34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73326"/>
            <a:ext cx="3336624" cy="185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ogress on TEN-T network - On The MoS Way">
            <a:extLst>
              <a:ext uri="{FF2B5EF4-FFF2-40B4-BE49-F238E27FC236}">
                <a16:creationId xmlns:a16="http://schemas.microsoft.com/office/drawing/2014/main" id="{F6A3FFF8-4A17-40FE-8DBC-E24F86066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707026"/>
            <a:ext cx="3336624" cy="24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1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C41E-184C-4F86-9447-1281457B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Cohesion Policy Structural Funds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2732F-C44B-4F76-9F9C-9DC8D4114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07" y="1318500"/>
            <a:ext cx="8828481" cy="4878000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Over 300 bn </a:t>
            </a:r>
            <a:r>
              <a:rPr lang="en-GB" dirty="0"/>
              <a:t>to make Europe smarter, greener and more connected.</a:t>
            </a:r>
          </a:p>
          <a:p>
            <a:r>
              <a:rPr lang="en-GB" dirty="0"/>
              <a:t>Relevant funds are the </a:t>
            </a:r>
            <a:r>
              <a:rPr lang="en-GB" b="1" dirty="0"/>
              <a:t>European Regional Development Fund </a:t>
            </a:r>
            <a:r>
              <a:rPr lang="en-GB" dirty="0"/>
              <a:t>(ERDF) </a:t>
            </a:r>
            <a:r>
              <a:rPr lang="en-GB" b="1" dirty="0"/>
              <a:t>and Cohesion Fund (CF)</a:t>
            </a:r>
          </a:p>
          <a:p>
            <a:r>
              <a:rPr lang="en-GB" dirty="0"/>
              <a:t>Most Partnership Agreements and Operational Programmes still being drafted.</a:t>
            </a:r>
          </a:p>
          <a:p>
            <a:r>
              <a:rPr lang="en-GB" dirty="0"/>
              <a:t>Implementation possible until end of </a:t>
            </a:r>
            <a:r>
              <a:rPr lang="en-GB" b="1" dirty="0"/>
              <a:t>2029</a:t>
            </a:r>
            <a:r>
              <a:rPr lang="en-GB" dirty="0"/>
              <a:t>; still €150 bn </a:t>
            </a:r>
            <a:r>
              <a:rPr lang="en-GB" i="1" dirty="0"/>
              <a:t>leftovers</a:t>
            </a:r>
            <a:r>
              <a:rPr lang="en-GB" dirty="0"/>
              <a:t> from the 2014-2020 programming period to be spent by 2023.</a:t>
            </a:r>
          </a:p>
          <a:p>
            <a:r>
              <a:rPr lang="en-GB" dirty="0"/>
              <a:t>All rail related activities (infrastructure, rolling stock, ERTMS, urban transport) are eligible for funding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F90DB-3764-49B7-AB8B-91C00BC6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31571-3007-4007-BFEF-C8C23EF6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7</a:t>
            </a:fld>
            <a:endParaRPr lang="en-BE"/>
          </a:p>
        </p:txBody>
      </p:sp>
      <p:pic>
        <p:nvPicPr>
          <p:cNvPr id="4098" name="Picture 2" descr="Cohesion policy regulation 2021-2027 published - Regional Policy - European  Commission">
            <a:extLst>
              <a:ext uri="{FF2B5EF4-FFF2-40B4-BE49-F238E27FC236}">
                <a16:creationId xmlns:a16="http://schemas.microsoft.com/office/drawing/2014/main" id="{6A5B5974-64A9-4EE2-897E-5020B2C06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666" y="100635"/>
            <a:ext cx="2588027" cy="19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E16CE0-2E09-47A8-8D73-07A489F4B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788" y="2288505"/>
            <a:ext cx="2968654" cy="378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0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4C99-7542-492E-9A7D-627C0373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Funding for rail in Greece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A4F8F-F1AC-4AD8-B8A5-0654B0FE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45" y="1367170"/>
            <a:ext cx="3266418" cy="46926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dirty="0"/>
              <a:t>RRF: €235 million</a:t>
            </a:r>
          </a:p>
          <a:p>
            <a:r>
              <a:rPr lang="en-GB" dirty="0"/>
              <a:t>Digital transformation of Hellenic Railways</a:t>
            </a:r>
          </a:p>
          <a:p>
            <a:r>
              <a:rPr lang="en-GB" dirty="0"/>
              <a:t>Upgrade of network infrastructure</a:t>
            </a:r>
          </a:p>
          <a:p>
            <a:r>
              <a:rPr lang="en-GB" dirty="0"/>
              <a:t>Suburban railway in West Attica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28E3F-CD0D-4522-9768-0774979A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6ABAE-0AED-48F9-BBA3-8AEC57C5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8</a:t>
            </a:fld>
            <a:endParaRPr lang="en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02B9F1-A654-4B7A-A559-F70A23FDD0DD}"/>
              </a:ext>
            </a:extLst>
          </p:cNvPr>
          <p:cNvSpPr txBox="1">
            <a:spLocks/>
          </p:cNvSpPr>
          <p:nvPr/>
        </p:nvSpPr>
        <p:spPr>
          <a:xfrm>
            <a:off x="4007824" y="1367169"/>
            <a:ext cx="3912857" cy="4989181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tabLst>
                <a:tab pos="80962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indent="-2778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6"/>
              </a:buClr>
              <a:buSzPct val="70000"/>
              <a:buFont typeface="Arial" panose="020B0604020202020204" pitchFamily="34" charset="0"/>
              <a:buChar char="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51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Structural Funds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ERDF+CF: €14.3 bn</a:t>
            </a:r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country PA approved</a:t>
            </a:r>
          </a:p>
          <a:p>
            <a:r>
              <a:rPr lang="en-GB" dirty="0"/>
              <a:t>€2.2 bn in OP Transport (all modes)</a:t>
            </a:r>
          </a:p>
          <a:p>
            <a:r>
              <a:rPr lang="en-GB" dirty="0"/>
              <a:t>+ €8 bn (all areas) in regional programmes </a:t>
            </a:r>
            <a:r>
              <a:rPr lang="en-GB" dirty="0">
                <a:sym typeface="Wingdings" panose="05000000000000000000" pitchFamily="2" charset="2"/>
              </a:rPr>
              <a:t> opportunity to promote rail urban transport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B0FC052-2071-42E2-BCF9-B74B9DDE6F62}"/>
              </a:ext>
            </a:extLst>
          </p:cNvPr>
          <p:cNvSpPr txBox="1">
            <a:spLocks/>
          </p:cNvSpPr>
          <p:nvPr/>
        </p:nvSpPr>
        <p:spPr>
          <a:xfrm>
            <a:off x="8610600" y="1385860"/>
            <a:ext cx="3266418" cy="46926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tabLst>
                <a:tab pos="80962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indent="-2778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6"/>
              </a:buClr>
              <a:buSzPct val="70000"/>
              <a:buFont typeface="Arial" panose="020B0604020202020204" pitchFamily="34" charset="0"/>
              <a:buChar char="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51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CEF 2</a:t>
            </a:r>
          </a:p>
          <a:p>
            <a:r>
              <a:rPr lang="en-GB" dirty="0"/>
              <a:t>€937 million (transfer from Cohesion Fund; all modes)</a:t>
            </a:r>
          </a:p>
          <a:p>
            <a:r>
              <a:rPr lang="en-GB" dirty="0"/>
              <a:t>In CEF 1, Greece received €500 million only for rail</a:t>
            </a:r>
          </a:p>
          <a:p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0EFC27-9944-4B6E-9E4B-7747A729CC29}"/>
              </a:ext>
            </a:extLst>
          </p:cNvPr>
          <p:cNvCxnSpPr>
            <a:cxnSpLocks/>
          </p:cNvCxnSpPr>
          <p:nvPr/>
        </p:nvCxnSpPr>
        <p:spPr>
          <a:xfrm>
            <a:off x="3657600" y="1532238"/>
            <a:ext cx="0" cy="45275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88DA9E-F63B-419D-98B6-914EE77CFA52}"/>
              </a:ext>
            </a:extLst>
          </p:cNvPr>
          <p:cNvCxnSpPr>
            <a:cxnSpLocks/>
          </p:cNvCxnSpPr>
          <p:nvPr/>
        </p:nvCxnSpPr>
        <p:spPr>
          <a:xfrm>
            <a:off x="8196649" y="1532238"/>
            <a:ext cx="32951" cy="45349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0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64CE-5A2C-4D12-8F4F-408B0100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Europe’s Rail Joint Undertaking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04E7E-EB31-436D-8A99-35D55565D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7393038" cy="48780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Successor of Shift2Rail</a:t>
            </a:r>
          </a:p>
          <a:p>
            <a:r>
              <a:rPr lang="en-GB" b="1" dirty="0"/>
              <a:t>€1.2 bn</a:t>
            </a:r>
            <a:r>
              <a:rPr lang="en-GB" dirty="0"/>
              <a:t> (€600 million from EU Commission + €600 million from industry) for research &amp; innovation through calls for proposals</a:t>
            </a: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Supporting </a:t>
            </a:r>
            <a:r>
              <a:rPr lang="en-US" altLang="en-US" b="1" kern="0" dirty="0">
                <a:ea typeface="ＭＳ Ｐゴシック" panose="020B0600070205080204" pitchFamily="34" charset="-128"/>
              </a:rPr>
              <a:t>interoperability within SERA, the reduction of emissions, reduction of noise, towards zero energy waste, efficient freight (DAC), </a:t>
            </a:r>
            <a:r>
              <a:rPr lang="en-US" altLang="en-US" kern="0" dirty="0">
                <a:ea typeface="ＭＳ Ｐゴシック" panose="020B0600070205080204" pitchFamily="34" charset="-128"/>
              </a:rPr>
              <a:t>etc.</a:t>
            </a: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Activities organized within </a:t>
            </a:r>
            <a:r>
              <a:rPr lang="en-US" altLang="en-US" b="1" kern="0" dirty="0">
                <a:ea typeface="ＭＳ Ｐゴシック" panose="020B0600070205080204" pitchFamily="34" charset="-128"/>
              </a:rPr>
              <a:t>a System Pillar &amp; an Innovation Pillar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D758D-B2F8-429A-8F9C-82EAD9E5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www.unife.org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8E20C-7613-47A5-A301-E78F646F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9</a:t>
            </a:fld>
            <a:endParaRPr lang="en-BE"/>
          </a:p>
        </p:txBody>
      </p:sp>
      <p:pic>
        <p:nvPicPr>
          <p:cNvPr id="5122" name="Picture 2" descr="About - Shift2Rail">
            <a:extLst>
              <a:ext uri="{FF2B5EF4-FFF2-40B4-BE49-F238E27FC236}">
                <a16:creationId xmlns:a16="http://schemas.microsoft.com/office/drawing/2014/main" id="{58162ECE-7089-4070-84CF-DECA78404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625" y="2956901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697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FE-ColorTheme2021">
      <a:dk1>
        <a:srgbClr val="231F20"/>
      </a:dk1>
      <a:lt1>
        <a:srgbClr val="FFFFFF"/>
      </a:lt1>
      <a:dk2>
        <a:srgbClr val="008338"/>
      </a:dk2>
      <a:lt2>
        <a:srgbClr val="CCCCCC"/>
      </a:lt2>
      <a:accent1>
        <a:srgbClr val="8FBE00"/>
      </a:accent1>
      <a:accent2>
        <a:srgbClr val="00A8C5"/>
      </a:accent2>
      <a:accent3>
        <a:srgbClr val="FC6701"/>
      </a:accent3>
      <a:accent4>
        <a:srgbClr val="40C0CB"/>
      </a:accent4>
      <a:accent5>
        <a:srgbClr val="AEE238"/>
      </a:accent5>
      <a:accent6>
        <a:srgbClr val="FFD101"/>
      </a:accent6>
      <a:hlink>
        <a:srgbClr val="008338"/>
      </a:hlink>
      <a:folHlink>
        <a:srgbClr val="8FBE00"/>
      </a:folHlink>
    </a:clrScheme>
    <a:fontScheme name="initi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FE-PPTLayV04_V01suite+logo" id="{5D5652E4-9116-4442-96C1-D584AA902FE9}" vid="{DEAB24D0-5E1B-4C11-B017-5C72DB2E28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UNIFE PPT Template Full Version (wide choice of slide layouts)</Template>
  <TotalTime>92</TotalTime>
  <Words>655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Rail industry &amp; European Funding</vt:lpstr>
      <vt:lpstr>The European Association of the Rail Supply Industry</vt:lpstr>
      <vt:lpstr>UNIFE Priorities</vt:lpstr>
      <vt:lpstr>EU Funding for rail 2021-2027</vt:lpstr>
      <vt:lpstr>National Recovery Plans: €55 bn for rail</vt:lpstr>
      <vt:lpstr>Connecting Europe Facility: €25.8 bn for transport</vt:lpstr>
      <vt:lpstr>Cohesion Policy Structural Funds</vt:lpstr>
      <vt:lpstr>EU Funding for rail in Greece</vt:lpstr>
      <vt:lpstr>Europe’s Rail Joint Undertaking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60pt</dc:title>
  <dc:creator>Carlos CORTS</dc:creator>
  <cp:lastModifiedBy>Carlos CORTS</cp:lastModifiedBy>
  <cp:revision>9</cp:revision>
  <dcterms:created xsi:type="dcterms:W3CDTF">2021-10-21T08:05:11Z</dcterms:created>
  <dcterms:modified xsi:type="dcterms:W3CDTF">2021-12-03T16:20:38Z</dcterms:modified>
</cp:coreProperties>
</file>