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4" r:id="rId3"/>
    <p:sldId id="267" r:id="rId4"/>
    <p:sldId id="260" r:id="rId5"/>
    <p:sldId id="268" r:id="rId6"/>
    <p:sldId id="265" r:id="rId7"/>
    <p:sldId id="27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fteris Giapitzakis" userId="2d4b2c81fa931a67" providerId="LiveId" clId="{C8066882-4397-4D6C-9E69-E48346DCDDDF}"/>
    <pc:docChg chg="undo redo custSel addSld delSld modSld sldOrd">
      <pc:chgData name="Lefteris Giapitzakis" userId="2d4b2c81fa931a67" providerId="LiveId" clId="{C8066882-4397-4D6C-9E69-E48346DCDDDF}" dt="2021-12-10T10:32:01.810" v="12470" actId="2696"/>
      <pc:docMkLst>
        <pc:docMk/>
      </pc:docMkLst>
      <pc:sldChg chg="addSp delSp modSp mod">
        <pc:chgData name="Lefteris Giapitzakis" userId="2d4b2c81fa931a67" providerId="LiveId" clId="{C8066882-4397-4D6C-9E69-E48346DCDDDF}" dt="2021-12-09T15:21:38.162" v="2307" actId="1076"/>
        <pc:sldMkLst>
          <pc:docMk/>
          <pc:sldMk cId="3823844622" sldId="256"/>
        </pc:sldMkLst>
        <pc:spChg chg="mod">
          <ac:chgData name="Lefteris Giapitzakis" userId="2d4b2c81fa931a67" providerId="LiveId" clId="{C8066882-4397-4D6C-9E69-E48346DCDDDF}" dt="2021-12-09T14:44:01.632" v="702" actId="1076"/>
          <ac:spMkLst>
            <pc:docMk/>
            <pc:sldMk cId="3823844622" sldId="256"/>
            <ac:spMk id="2" creationId="{00000000-0000-0000-0000-000000000000}"/>
          </ac:spMkLst>
        </pc:spChg>
        <pc:spChg chg="mod">
          <ac:chgData name="Lefteris Giapitzakis" userId="2d4b2c81fa931a67" providerId="LiveId" clId="{C8066882-4397-4D6C-9E69-E48346DCDDDF}" dt="2021-12-09T14:44:22.797" v="711" actId="1076"/>
          <ac:spMkLst>
            <pc:docMk/>
            <pc:sldMk cId="3823844622" sldId="256"/>
            <ac:spMk id="3" creationId="{00000000-0000-0000-0000-000000000000}"/>
          </ac:spMkLst>
        </pc:spChg>
        <pc:spChg chg="add del mod">
          <ac:chgData name="Lefteris Giapitzakis" userId="2d4b2c81fa931a67" providerId="LiveId" clId="{C8066882-4397-4D6C-9E69-E48346DCDDDF}" dt="2021-12-09T14:37:50.649" v="10"/>
          <ac:spMkLst>
            <pc:docMk/>
            <pc:sldMk cId="3823844622" sldId="256"/>
            <ac:spMk id="6" creationId="{E0E33361-3C1D-4366-B1EB-475017E24262}"/>
          </ac:spMkLst>
        </pc:spChg>
        <pc:spChg chg="add del mod">
          <ac:chgData name="Lefteris Giapitzakis" userId="2d4b2c81fa931a67" providerId="LiveId" clId="{C8066882-4397-4D6C-9E69-E48346DCDDDF}" dt="2021-12-09T14:37:50.649" v="10"/>
          <ac:spMkLst>
            <pc:docMk/>
            <pc:sldMk cId="3823844622" sldId="256"/>
            <ac:spMk id="7" creationId="{39118A45-411D-4EA7-B27F-D414BCB423D3}"/>
          </ac:spMkLst>
        </pc:spChg>
        <pc:spChg chg="add mod">
          <ac:chgData name="Lefteris Giapitzakis" userId="2d4b2c81fa931a67" providerId="LiveId" clId="{C8066882-4397-4D6C-9E69-E48346DCDDDF}" dt="2021-12-09T14:44:46.449" v="712" actId="1076"/>
          <ac:spMkLst>
            <pc:docMk/>
            <pc:sldMk cId="3823844622" sldId="256"/>
            <ac:spMk id="8" creationId="{70995CEF-8C30-4B73-84F0-E1938B65E321}"/>
          </ac:spMkLst>
        </pc:spChg>
        <pc:spChg chg="add del mod">
          <ac:chgData name="Lefteris Giapitzakis" userId="2d4b2c81fa931a67" providerId="LiveId" clId="{C8066882-4397-4D6C-9E69-E48346DCDDDF}" dt="2021-12-09T14:38:36.281" v="36" actId="478"/>
          <ac:spMkLst>
            <pc:docMk/>
            <pc:sldMk cId="3823844622" sldId="256"/>
            <ac:spMk id="9" creationId="{9C48000D-6E77-43BD-B5C8-54FD64BC1316}"/>
          </ac:spMkLst>
        </pc:spChg>
        <pc:picChg chg="del mod">
          <ac:chgData name="Lefteris Giapitzakis" userId="2d4b2c81fa931a67" providerId="LiveId" clId="{C8066882-4397-4D6C-9E69-E48346DCDDDF}" dt="2021-12-09T14:39:05.809" v="43" actId="478"/>
          <ac:picMkLst>
            <pc:docMk/>
            <pc:sldMk cId="3823844622" sldId="256"/>
            <ac:picMk id="4" creationId="{00000000-0000-0000-0000-000000000000}"/>
          </ac:picMkLst>
        </pc:picChg>
        <pc:picChg chg="add mod">
          <ac:chgData name="Lefteris Giapitzakis" userId="2d4b2c81fa931a67" providerId="LiveId" clId="{C8066882-4397-4D6C-9E69-E48346DCDDDF}" dt="2021-12-09T14:44:51.075" v="713" actId="1076"/>
          <ac:picMkLst>
            <pc:docMk/>
            <pc:sldMk cId="3823844622" sldId="256"/>
            <ac:picMk id="5" creationId="{9A182278-331E-40B9-BE09-F619C19DDD0E}"/>
          </ac:picMkLst>
        </pc:picChg>
        <pc:picChg chg="add mod">
          <ac:chgData name="Lefteris Giapitzakis" userId="2d4b2c81fa931a67" providerId="LiveId" clId="{C8066882-4397-4D6C-9E69-E48346DCDDDF}" dt="2021-12-09T15:21:38.162" v="2307" actId="1076"/>
          <ac:picMkLst>
            <pc:docMk/>
            <pc:sldMk cId="3823844622" sldId="256"/>
            <ac:picMk id="11" creationId="{1ECC1118-80DC-4C62-93B5-6D97EC7EB54C}"/>
          </ac:picMkLst>
        </pc:picChg>
      </pc:sldChg>
      <pc:sldChg chg="addSp delSp modSp del mod">
        <pc:chgData name="Lefteris Giapitzakis" userId="2d4b2c81fa931a67" providerId="LiveId" clId="{C8066882-4397-4D6C-9E69-E48346DCDDDF}" dt="2021-12-09T16:52:56.409" v="7818" actId="2696"/>
        <pc:sldMkLst>
          <pc:docMk/>
          <pc:sldMk cId="4149720314" sldId="257"/>
        </pc:sldMkLst>
        <pc:spChg chg="mod">
          <ac:chgData name="Lefteris Giapitzakis" userId="2d4b2c81fa931a67" providerId="LiveId" clId="{C8066882-4397-4D6C-9E69-E48346DCDDDF}" dt="2021-12-09T15:25:49.237" v="2614" actId="20577"/>
          <ac:spMkLst>
            <pc:docMk/>
            <pc:sldMk cId="4149720314" sldId="257"/>
            <ac:spMk id="2" creationId="{00000000-0000-0000-0000-000000000000}"/>
          </ac:spMkLst>
        </pc:spChg>
        <pc:spChg chg="mod">
          <ac:chgData name="Lefteris Giapitzakis" userId="2d4b2c81fa931a67" providerId="LiveId" clId="{C8066882-4397-4D6C-9E69-E48346DCDDDF}" dt="2021-12-09T16:50:58.494" v="7772" actId="20577"/>
          <ac:spMkLst>
            <pc:docMk/>
            <pc:sldMk cId="4149720314" sldId="257"/>
            <ac:spMk id="3" creationId="{00000000-0000-0000-0000-000000000000}"/>
          </ac:spMkLst>
        </pc:spChg>
        <pc:picChg chg="add del">
          <ac:chgData name="Lefteris Giapitzakis" userId="2d4b2c81fa931a67" providerId="LiveId" clId="{C8066882-4397-4D6C-9E69-E48346DCDDDF}" dt="2021-12-09T15:28:09.135" v="2871" actId="22"/>
          <ac:picMkLst>
            <pc:docMk/>
            <pc:sldMk cId="4149720314" sldId="257"/>
            <ac:picMk id="5" creationId="{7580A127-E2DD-4209-A4DD-E38453610C86}"/>
          </ac:picMkLst>
        </pc:picChg>
      </pc:sldChg>
      <pc:sldChg chg="del">
        <pc:chgData name="Lefteris Giapitzakis" userId="2d4b2c81fa931a67" providerId="LiveId" clId="{C8066882-4397-4D6C-9E69-E48346DCDDDF}" dt="2021-12-09T17:23:18.138" v="10325" actId="2696"/>
        <pc:sldMkLst>
          <pc:docMk/>
          <pc:sldMk cId="4110967037" sldId="259"/>
        </pc:sldMkLst>
      </pc:sldChg>
      <pc:sldChg chg="addSp delSp modSp mod">
        <pc:chgData name="Lefteris Giapitzakis" userId="2d4b2c81fa931a67" providerId="LiveId" clId="{C8066882-4397-4D6C-9E69-E48346DCDDDF}" dt="2021-12-09T16:59:50.650" v="8187" actId="20577"/>
        <pc:sldMkLst>
          <pc:docMk/>
          <pc:sldMk cId="3158742647" sldId="260"/>
        </pc:sldMkLst>
        <pc:spChg chg="add del mod">
          <ac:chgData name="Lefteris Giapitzakis" userId="2d4b2c81fa931a67" providerId="LiveId" clId="{C8066882-4397-4D6C-9E69-E48346DCDDDF}" dt="2021-12-09T15:37:32.971" v="3601" actId="478"/>
          <ac:spMkLst>
            <pc:docMk/>
            <pc:sldMk cId="3158742647" sldId="260"/>
            <ac:spMk id="3" creationId="{0DBAF6B7-3D48-4B05-9C7D-5F5FE417CDD0}"/>
          </ac:spMkLst>
        </pc:spChg>
        <pc:spChg chg="del">
          <ac:chgData name="Lefteris Giapitzakis" userId="2d4b2c81fa931a67" providerId="LiveId" clId="{C8066882-4397-4D6C-9E69-E48346DCDDDF}" dt="2021-12-09T15:37:34.239" v="3602" actId="478"/>
          <ac:spMkLst>
            <pc:docMk/>
            <pc:sldMk cId="3158742647" sldId="260"/>
            <ac:spMk id="4" creationId="{00000000-0000-0000-0000-000000000000}"/>
          </ac:spMkLst>
        </pc:spChg>
        <pc:spChg chg="add del mod">
          <ac:chgData name="Lefteris Giapitzakis" userId="2d4b2c81fa931a67" providerId="LiveId" clId="{C8066882-4397-4D6C-9E69-E48346DCDDDF}" dt="2021-12-09T15:37:35.220" v="3603" actId="478"/>
          <ac:spMkLst>
            <pc:docMk/>
            <pc:sldMk cId="3158742647" sldId="260"/>
            <ac:spMk id="7" creationId="{8E0E5EA1-DCF0-48D6-A350-BF4156CEDABB}"/>
          </ac:spMkLst>
        </pc:spChg>
        <pc:spChg chg="add mod">
          <ac:chgData name="Lefteris Giapitzakis" userId="2d4b2c81fa931a67" providerId="LiveId" clId="{C8066882-4397-4D6C-9E69-E48346DCDDDF}" dt="2021-12-09T16:59:50.650" v="8187" actId="20577"/>
          <ac:spMkLst>
            <pc:docMk/>
            <pc:sldMk cId="3158742647" sldId="260"/>
            <ac:spMk id="8" creationId="{FC7C8EE9-9C3C-4CAC-8AFC-8AA1B0E6EE3B}"/>
          </ac:spMkLst>
        </pc:spChg>
        <pc:spChg chg="add del mod">
          <ac:chgData name="Lefteris Giapitzakis" userId="2d4b2c81fa931a67" providerId="LiveId" clId="{C8066882-4397-4D6C-9E69-E48346DCDDDF}" dt="2021-12-09T16:27:09.554" v="6198" actId="403"/>
          <ac:spMkLst>
            <pc:docMk/>
            <pc:sldMk cId="3158742647" sldId="260"/>
            <ac:spMk id="9" creationId="{27466A2E-380D-401F-A4F8-FB17870D5EF7}"/>
          </ac:spMkLst>
        </pc:spChg>
        <pc:spChg chg="add mod">
          <ac:chgData name="Lefteris Giapitzakis" userId="2d4b2c81fa931a67" providerId="LiveId" clId="{C8066882-4397-4D6C-9E69-E48346DCDDDF}" dt="2021-12-09T15:59:57.630" v="4859" actId="1076"/>
          <ac:spMkLst>
            <pc:docMk/>
            <pc:sldMk cId="3158742647" sldId="260"/>
            <ac:spMk id="10" creationId="{9F8FDF13-C4FD-4A95-B693-C90855665838}"/>
          </ac:spMkLst>
        </pc:spChg>
        <pc:spChg chg="add mod">
          <ac:chgData name="Lefteris Giapitzakis" userId="2d4b2c81fa931a67" providerId="LiveId" clId="{C8066882-4397-4D6C-9E69-E48346DCDDDF}" dt="2021-12-09T16:00:29.027" v="4880" actId="1076"/>
          <ac:spMkLst>
            <pc:docMk/>
            <pc:sldMk cId="3158742647" sldId="260"/>
            <ac:spMk id="11" creationId="{93371D59-B91D-4A34-809F-07940334C22A}"/>
          </ac:spMkLst>
        </pc:spChg>
        <pc:spChg chg="add mod">
          <ac:chgData name="Lefteris Giapitzakis" userId="2d4b2c81fa931a67" providerId="LiveId" clId="{C8066882-4397-4D6C-9E69-E48346DCDDDF}" dt="2021-12-09T16:00:19.821" v="4879" actId="1076"/>
          <ac:spMkLst>
            <pc:docMk/>
            <pc:sldMk cId="3158742647" sldId="260"/>
            <ac:spMk id="12" creationId="{CBCC765D-3119-4311-85E3-1628BE7ADCD7}"/>
          </ac:spMkLst>
        </pc:spChg>
        <pc:spChg chg="add del mod">
          <ac:chgData name="Lefteris Giapitzakis" userId="2d4b2c81fa931a67" providerId="LiveId" clId="{C8066882-4397-4D6C-9E69-E48346DCDDDF}" dt="2021-12-09T15:40:48.260" v="3861" actId="478"/>
          <ac:spMkLst>
            <pc:docMk/>
            <pc:sldMk cId="3158742647" sldId="260"/>
            <ac:spMk id="16" creationId="{6B4174C8-52CB-4FC9-8F10-201DE39EB1C0}"/>
          </ac:spMkLst>
        </pc:spChg>
        <pc:spChg chg="add del mod">
          <ac:chgData name="Lefteris Giapitzakis" userId="2d4b2c81fa931a67" providerId="LiveId" clId="{C8066882-4397-4D6C-9E69-E48346DCDDDF}" dt="2021-12-09T15:40:48.260" v="3861" actId="478"/>
          <ac:spMkLst>
            <pc:docMk/>
            <pc:sldMk cId="3158742647" sldId="260"/>
            <ac:spMk id="17" creationId="{60C5824C-5CE9-498F-91EB-D5A12E8CE478}"/>
          </ac:spMkLst>
        </pc:spChg>
        <pc:spChg chg="add mod">
          <ac:chgData name="Lefteris Giapitzakis" userId="2d4b2c81fa931a67" providerId="LiveId" clId="{C8066882-4397-4D6C-9E69-E48346DCDDDF}" dt="2021-12-09T16:27:09.554" v="6198" actId="403"/>
          <ac:spMkLst>
            <pc:docMk/>
            <pc:sldMk cId="3158742647" sldId="260"/>
            <ac:spMk id="19" creationId="{3756D1D1-9BE3-491F-BB0E-98C065326A83}"/>
          </ac:spMkLst>
        </pc:spChg>
        <pc:spChg chg="add del mod">
          <ac:chgData name="Lefteris Giapitzakis" userId="2d4b2c81fa931a67" providerId="LiveId" clId="{C8066882-4397-4D6C-9E69-E48346DCDDDF}" dt="2021-12-09T15:54:50.189" v="4781" actId="478"/>
          <ac:spMkLst>
            <pc:docMk/>
            <pc:sldMk cId="3158742647" sldId="260"/>
            <ac:spMk id="20" creationId="{AB098EF8-332C-4047-898F-00815CA838AC}"/>
          </ac:spMkLst>
        </pc:spChg>
        <pc:spChg chg="add del mod">
          <ac:chgData name="Lefteris Giapitzakis" userId="2d4b2c81fa931a67" providerId="LiveId" clId="{C8066882-4397-4D6C-9E69-E48346DCDDDF}" dt="2021-12-09T15:53:31.604" v="4689" actId="478"/>
          <ac:spMkLst>
            <pc:docMk/>
            <pc:sldMk cId="3158742647" sldId="260"/>
            <ac:spMk id="24" creationId="{E945BB0A-1E8A-41A3-914D-D5634085DB81}"/>
          </ac:spMkLst>
        </pc:spChg>
        <pc:spChg chg="add mod">
          <ac:chgData name="Lefteris Giapitzakis" userId="2d4b2c81fa931a67" providerId="LiveId" clId="{C8066882-4397-4D6C-9E69-E48346DCDDDF}" dt="2021-12-09T16:27:09.554" v="6198" actId="403"/>
          <ac:spMkLst>
            <pc:docMk/>
            <pc:sldMk cId="3158742647" sldId="260"/>
            <ac:spMk id="27" creationId="{43EDC902-CEEF-4B08-A678-26790E718CC5}"/>
          </ac:spMkLst>
        </pc:spChg>
        <pc:spChg chg="add del mod">
          <ac:chgData name="Lefteris Giapitzakis" userId="2d4b2c81fa931a67" providerId="LiveId" clId="{C8066882-4397-4D6C-9E69-E48346DCDDDF}" dt="2021-12-09T15:54:53.101" v="4782" actId="478"/>
          <ac:spMkLst>
            <pc:docMk/>
            <pc:sldMk cId="3158742647" sldId="260"/>
            <ac:spMk id="29" creationId="{D6725600-1267-4A18-AA0C-369F9640F67F}"/>
          </ac:spMkLst>
        </pc:spChg>
        <pc:spChg chg="add del mod">
          <ac:chgData name="Lefteris Giapitzakis" userId="2d4b2c81fa931a67" providerId="LiveId" clId="{C8066882-4397-4D6C-9E69-E48346DCDDDF}" dt="2021-12-09T15:57:12.796" v="4813" actId="478"/>
          <ac:spMkLst>
            <pc:docMk/>
            <pc:sldMk cId="3158742647" sldId="260"/>
            <ac:spMk id="30" creationId="{95E1FDEF-8E90-41CB-A0E9-1A9786916F4E}"/>
          </ac:spMkLst>
        </pc:spChg>
        <pc:spChg chg="add del">
          <ac:chgData name="Lefteris Giapitzakis" userId="2d4b2c81fa931a67" providerId="LiveId" clId="{C8066882-4397-4D6C-9E69-E48346DCDDDF}" dt="2021-12-09T15:56:01.789" v="4795" actId="478"/>
          <ac:spMkLst>
            <pc:docMk/>
            <pc:sldMk cId="3158742647" sldId="260"/>
            <ac:spMk id="31" creationId="{272EDC32-299F-454F-8C5C-6BAF775A06FB}"/>
          </ac:spMkLst>
        </pc:spChg>
        <pc:spChg chg="add del mod">
          <ac:chgData name="Lefteris Giapitzakis" userId="2d4b2c81fa931a67" providerId="LiveId" clId="{C8066882-4397-4D6C-9E69-E48346DCDDDF}" dt="2021-12-09T15:57:13.598" v="4814" actId="478"/>
          <ac:spMkLst>
            <pc:docMk/>
            <pc:sldMk cId="3158742647" sldId="260"/>
            <ac:spMk id="32" creationId="{09A50824-70C5-434E-AFB3-128B3B64257B}"/>
          </ac:spMkLst>
        </pc:spChg>
        <pc:spChg chg="add mod">
          <ac:chgData name="Lefteris Giapitzakis" userId="2d4b2c81fa931a67" providerId="LiveId" clId="{C8066882-4397-4D6C-9E69-E48346DCDDDF}" dt="2021-12-09T15:59:57.630" v="4859" actId="1076"/>
          <ac:spMkLst>
            <pc:docMk/>
            <pc:sldMk cId="3158742647" sldId="260"/>
            <ac:spMk id="34" creationId="{C6AF5B86-AD2D-4FB7-8555-DBD356335417}"/>
          </ac:spMkLst>
        </pc:spChg>
        <pc:spChg chg="add mod">
          <ac:chgData name="Lefteris Giapitzakis" userId="2d4b2c81fa931a67" providerId="LiveId" clId="{C8066882-4397-4D6C-9E69-E48346DCDDDF}" dt="2021-12-09T15:59:57.630" v="4859" actId="1076"/>
          <ac:spMkLst>
            <pc:docMk/>
            <pc:sldMk cId="3158742647" sldId="260"/>
            <ac:spMk id="35" creationId="{A282731B-6BB4-4E86-820A-CE868FCC964B}"/>
          </ac:spMkLst>
        </pc:spChg>
        <pc:spChg chg="add del mod">
          <ac:chgData name="Lefteris Giapitzakis" userId="2d4b2c81fa931a67" providerId="LiveId" clId="{C8066882-4397-4D6C-9E69-E48346DCDDDF}" dt="2021-12-09T15:58:49.262" v="4837" actId="478"/>
          <ac:spMkLst>
            <pc:docMk/>
            <pc:sldMk cId="3158742647" sldId="260"/>
            <ac:spMk id="36" creationId="{34D9B649-175E-4DDD-9797-9C37B722564C}"/>
          </ac:spMkLst>
        </pc:spChg>
        <pc:spChg chg="add del">
          <ac:chgData name="Lefteris Giapitzakis" userId="2d4b2c81fa931a67" providerId="LiveId" clId="{C8066882-4397-4D6C-9E69-E48346DCDDDF}" dt="2021-12-09T15:59:06.194" v="4839" actId="11529"/>
          <ac:spMkLst>
            <pc:docMk/>
            <pc:sldMk cId="3158742647" sldId="260"/>
            <ac:spMk id="37" creationId="{37D44108-6950-4B9B-9A1C-DB919D4FBF00}"/>
          </ac:spMkLst>
        </pc:spChg>
        <pc:spChg chg="add mod">
          <ac:chgData name="Lefteris Giapitzakis" userId="2d4b2c81fa931a67" providerId="LiveId" clId="{C8066882-4397-4D6C-9E69-E48346DCDDDF}" dt="2021-12-09T15:59:57.630" v="4859" actId="1076"/>
          <ac:spMkLst>
            <pc:docMk/>
            <pc:sldMk cId="3158742647" sldId="260"/>
            <ac:spMk id="38" creationId="{F969055B-42D5-4714-B0C4-86B5A332B3DD}"/>
          </ac:spMkLst>
        </pc:spChg>
        <pc:picChg chg="del">
          <ac:chgData name="Lefteris Giapitzakis" userId="2d4b2c81fa931a67" providerId="LiveId" clId="{C8066882-4397-4D6C-9E69-E48346DCDDDF}" dt="2021-12-09T15:37:30.669" v="3600" actId="478"/>
          <ac:picMkLst>
            <pc:docMk/>
            <pc:sldMk cId="3158742647" sldId="260"/>
            <ac:picMk id="5" creationId="{00000000-0000-0000-0000-000000000000}"/>
          </ac:picMkLst>
        </pc:picChg>
        <pc:cxnChg chg="add del mod">
          <ac:chgData name="Lefteris Giapitzakis" userId="2d4b2c81fa931a67" providerId="LiveId" clId="{C8066882-4397-4D6C-9E69-E48346DCDDDF}" dt="2021-12-09T15:47:50.946" v="4614" actId="478"/>
          <ac:cxnSpMkLst>
            <pc:docMk/>
            <pc:sldMk cId="3158742647" sldId="260"/>
            <ac:cxnSpMk id="13" creationId="{84D00D54-5BF8-4309-B228-4EB654C15ABC}"/>
          </ac:cxnSpMkLst>
        </pc:cxnChg>
        <pc:cxnChg chg="add del mod">
          <ac:chgData name="Lefteris Giapitzakis" userId="2d4b2c81fa931a67" providerId="LiveId" clId="{C8066882-4397-4D6C-9E69-E48346DCDDDF}" dt="2021-12-09T15:59:41.629" v="4856" actId="21"/>
          <ac:cxnSpMkLst>
            <pc:docMk/>
            <pc:sldMk cId="3158742647" sldId="260"/>
            <ac:cxnSpMk id="14" creationId="{E1530E34-6E1B-4656-8515-5CDE31773268}"/>
          </ac:cxnSpMkLst>
        </pc:cxnChg>
        <pc:cxnChg chg="add del mod">
          <ac:chgData name="Lefteris Giapitzakis" userId="2d4b2c81fa931a67" providerId="LiveId" clId="{C8066882-4397-4D6C-9E69-E48346DCDDDF}" dt="2021-12-09T15:40:45.793" v="3860" actId="478"/>
          <ac:cxnSpMkLst>
            <pc:docMk/>
            <pc:sldMk cId="3158742647" sldId="260"/>
            <ac:cxnSpMk id="15" creationId="{DC9812F3-6F26-4A06-A16C-10FBA39CFCD3}"/>
          </ac:cxnSpMkLst>
        </pc:cxnChg>
        <pc:cxnChg chg="add del mod">
          <ac:chgData name="Lefteris Giapitzakis" userId="2d4b2c81fa931a67" providerId="LiveId" clId="{C8066882-4397-4D6C-9E69-E48346DCDDDF}" dt="2021-12-09T15:40:48.260" v="3861" actId="478"/>
          <ac:cxnSpMkLst>
            <pc:docMk/>
            <pc:sldMk cId="3158742647" sldId="260"/>
            <ac:cxnSpMk id="18" creationId="{465D03F6-225D-4458-9DF0-185CD12CA73B}"/>
          </ac:cxnSpMkLst>
        </pc:cxnChg>
        <pc:cxnChg chg="add del mod">
          <ac:chgData name="Lefteris Giapitzakis" userId="2d4b2c81fa931a67" providerId="LiveId" clId="{C8066882-4397-4D6C-9E69-E48346DCDDDF}" dt="2021-12-09T15:47:50.177" v="4613" actId="478"/>
          <ac:cxnSpMkLst>
            <pc:docMk/>
            <pc:sldMk cId="3158742647" sldId="260"/>
            <ac:cxnSpMk id="21" creationId="{72B9AD49-4744-4049-8BFD-B3C9345A7528}"/>
          </ac:cxnSpMkLst>
        </pc:cxnChg>
      </pc:sldChg>
      <pc:sldChg chg="del">
        <pc:chgData name="Lefteris Giapitzakis" userId="2d4b2c81fa931a67" providerId="LiveId" clId="{C8066882-4397-4D6C-9E69-E48346DCDDDF}" dt="2021-12-09T17:23:19.927" v="10326" actId="2696"/>
        <pc:sldMkLst>
          <pc:docMk/>
          <pc:sldMk cId="1772376373" sldId="261"/>
        </pc:sldMkLst>
      </pc:sldChg>
      <pc:sldChg chg="addSp delSp modSp mod">
        <pc:chgData name="Lefteris Giapitzakis" userId="2d4b2c81fa931a67" providerId="LiveId" clId="{C8066882-4397-4D6C-9E69-E48346DCDDDF}" dt="2021-12-09T17:23:55.191" v="10365" actId="1076"/>
        <pc:sldMkLst>
          <pc:docMk/>
          <pc:sldMk cId="778579289" sldId="263"/>
        </pc:sldMkLst>
        <pc:spChg chg="mod">
          <ac:chgData name="Lefteris Giapitzakis" userId="2d4b2c81fa931a67" providerId="LiveId" clId="{C8066882-4397-4D6C-9E69-E48346DCDDDF}" dt="2021-12-09T17:23:53.361" v="10364" actId="1076"/>
          <ac:spMkLst>
            <pc:docMk/>
            <pc:sldMk cId="778579289" sldId="263"/>
            <ac:spMk id="2" creationId="{00000000-0000-0000-0000-000000000000}"/>
          </ac:spMkLst>
        </pc:spChg>
        <pc:spChg chg="del">
          <ac:chgData name="Lefteris Giapitzakis" userId="2d4b2c81fa931a67" providerId="LiveId" clId="{C8066882-4397-4D6C-9E69-E48346DCDDDF}" dt="2021-12-09T17:23:43.896" v="10358" actId="478"/>
          <ac:spMkLst>
            <pc:docMk/>
            <pc:sldMk cId="778579289" sldId="263"/>
            <ac:spMk id="3" creationId="{00000000-0000-0000-0000-000000000000}"/>
          </ac:spMkLst>
        </pc:spChg>
        <pc:graphicFrameChg chg="add del mod">
          <ac:chgData name="Lefteris Giapitzakis" userId="2d4b2c81fa931a67" providerId="LiveId" clId="{C8066882-4397-4D6C-9E69-E48346DCDDDF}" dt="2021-12-09T15:44:41.713" v="4362"/>
          <ac:graphicFrameMkLst>
            <pc:docMk/>
            <pc:sldMk cId="778579289" sldId="263"/>
            <ac:graphicFrameMk id="4" creationId="{3F4B5577-7C5B-4A0B-8B9E-C2B03FA5B617}"/>
          </ac:graphicFrameMkLst>
        </pc:graphicFrameChg>
        <pc:picChg chg="add mod">
          <ac:chgData name="Lefteris Giapitzakis" userId="2d4b2c81fa931a67" providerId="LiveId" clId="{C8066882-4397-4D6C-9E69-E48346DCDDDF}" dt="2021-12-09T17:23:55.191" v="10365" actId="1076"/>
          <ac:picMkLst>
            <pc:docMk/>
            <pc:sldMk cId="778579289" sldId="263"/>
            <ac:picMk id="5" creationId="{9FB85A4B-786D-4E77-B885-657909132FB9}"/>
          </ac:picMkLst>
        </pc:picChg>
      </pc:sldChg>
      <pc:sldChg chg="addSp delSp modSp mod">
        <pc:chgData name="Lefteris Giapitzakis" userId="2d4b2c81fa931a67" providerId="LiveId" clId="{C8066882-4397-4D6C-9E69-E48346DCDDDF}" dt="2021-12-10T10:30:52.892" v="12467" actId="20577"/>
        <pc:sldMkLst>
          <pc:docMk/>
          <pc:sldMk cId="1838692958" sldId="264"/>
        </pc:sldMkLst>
        <pc:spChg chg="mod">
          <ac:chgData name="Lefteris Giapitzakis" userId="2d4b2c81fa931a67" providerId="LiveId" clId="{C8066882-4397-4D6C-9E69-E48346DCDDDF}" dt="2021-12-10T10:30:52.892" v="12467" actId="20577"/>
          <ac:spMkLst>
            <pc:docMk/>
            <pc:sldMk cId="1838692958" sldId="264"/>
            <ac:spMk id="3" creationId="{00000000-0000-0000-0000-000000000000}"/>
          </ac:spMkLst>
        </pc:spChg>
        <pc:spChg chg="add del">
          <ac:chgData name="Lefteris Giapitzakis" userId="2d4b2c81fa931a67" providerId="LiveId" clId="{C8066882-4397-4D6C-9E69-E48346DCDDDF}" dt="2021-12-10T09:05:13.253" v="11143" actId="22"/>
          <ac:spMkLst>
            <pc:docMk/>
            <pc:sldMk cId="1838692958" sldId="264"/>
            <ac:spMk id="6" creationId="{EAD500F5-009A-42FE-9B03-473B650C0B7E}"/>
          </ac:spMkLst>
        </pc:spChg>
        <pc:spChg chg="add del">
          <ac:chgData name="Lefteris Giapitzakis" userId="2d4b2c81fa931a67" providerId="LiveId" clId="{C8066882-4397-4D6C-9E69-E48346DCDDDF}" dt="2021-12-10T10:25:53.931" v="12346" actId="22"/>
          <ac:spMkLst>
            <pc:docMk/>
            <pc:sldMk cId="1838692958" sldId="264"/>
            <ac:spMk id="8" creationId="{7D8CB519-8570-44ED-8C17-EF2FA9482B4A}"/>
          </ac:spMkLst>
        </pc:spChg>
        <pc:spChg chg="add del mod">
          <ac:chgData name="Lefteris Giapitzakis" userId="2d4b2c81fa931a67" providerId="LiveId" clId="{C8066882-4397-4D6C-9E69-E48346DCDDDF}" dt="2021-12-10T10:27:53.387" v="12388" actId="478"/>
          <ac:spMkLst>
            <pc:docMk/>
            <pc:sldMk cId="1838692958" sldId="264"/>
            <ac:spMk id="9" creationId="{11AC05A5-4AD8-4C3B-8C32-168BA4F1B915}"/>
          </ac:spMkLst>
        </pc:spChg>
        <pc:spChg chg="add del">
          <ac:chgData name="Lefteris Giapitzakis" userId="2d4b2c81fa931a67" providerId="LiveId" clId="{C8066882-4397-4D6C-9E69-E48346DCDDDF}" dt="2021-12-10T10:27:34.218" v="12381" actId="22"/>
          <ac:spMkLst>
            <pc:docMk/>
            <pc:sldMk cId="1838692958" sldId="264"/>
            <ac:spMk id="11" creationId="{C14D0833-5A63-4CA4-9F5B-9AB34A2DDF1F}"/>
          </ac:spMkLst>
        </pc:spChg>
        <pc:spChg chg="add del mod">
          <ac:chgData name="Lefteris Giapitzakis" userId="2d4b2c81fa931a67" providerId="LiveId" clId="{C8066882-4397-4D6C-9E69-E48346DCDDDF}" dt="2021-12-10T10:28:18.380" v="12391" actId="478"/>
          <ac:spMkLst>
            <pc:docMk/>
            <pc:sldMk cId="1838692958" sldId="264"/>
            <ac:spMk id="12" creationId="{D3168AE3-B7B0-4D6E-A5F0-AED0CC47A59D}"/>
          </ac:spMkLst>
        </pc:spChg>
        <pc:spChg chg="add del mod">
          <ac:chgData name="Lefteris Giapitzakis" userId="2d4b2c81fa931a67" providerId="LiveId" clId="{C8066882-4397-4D6C-9E69-E48346DCDDDF}" dt="2021-12-10T10:27:43.545" v="12384" actId="478"/>
          <ac:spMkLst>
            <pc:docMk/>
            <pc:sldMk cId="1838692958" sldId="264"/>
            <ac:spMk id="14" creationId="{B7BBF8AE-D95C-4C82-8514-EBE59D551F0C}"/>
          </ac:spMkLst>
        </pc:spChg>
        <pc:spChg chg="add del mod">
          <ac:chgData name="Lefteris Giapitzakis" userId="2d4b2c81fa931a67" providerId="LiveId" clId="{C8066882-4397-4D6C-9E69-E48346DCDDDF}" dt="2021-12-10T10:27:58.114" v="12389" actId="478"/>
          <ac:spMkLst>
            <pc:docMk/>
            <pc:sldMk cId="1838692958" sldId="264"/>
            <ac:spMk id="16" creationId="{97529297-7561-4937-9455-9D5969C3900D}"/>
          </ac:spMkLst>
        </pc:spChg>
        <pc:spChg chg="add mod">
          <ac:chgData name="Lefteris Giapitzakis" userId="2d4b2c81fa931a67" providerId="LiveId" clId="{C8066882-4397-4D6C-9E69-E48346DCDDDF}" dt="2021-12-10T10:28:49.041" v="12396"/>
          <ac:spMkLst>
            <pc:docMk/>
            <pc:sldMk cId="1838692958" sldId="264"/>
            <ac:spMk id="17" creationId="{94F1B20E-E1BE-441D-A0E4-D9332E47A4DD}"/>
          </ac:spMkLst>
        </pc:spChg>
        <pc:graphicFrameChg chg="add del mod modGraphic">
          <ac:chgData name="Lefteris Giapitzakis" userId="2d4b2c81fa931a67" providerId="LiveId" clId="{C8066882-4397-4D6C-9E69-E48346DCDDDF}" dt="2021-12-10T08:42:01.982" v="10534" actId="478"/>
          <ac:graphicFrameMkLst>
            <pc:docMk/>
            <pc:sldMk cId="1838692958" sldId="264"/>
            <ac:graphicFrameMk id="2" creationId="{EE8D3C35-94B4-4A43-B80F-A005976838C4}"/>
          </ac:graphicFrameMkLst>
        </pc:graphicFrameChg>
        <pc:graphicFrameChg chg="add mod modGraphic">
          <ac:chgData name="Lefteris Giapitzakis" userId="2d4b2c81fa931a67" providerId="LiveId" clId="{C8066882-4397-4D6C-9E69-E48346DCDDDF}" dt="2021-12-10T10:29:43.112" v="12398" actId="1076"/>
          <ac:graphicFrameMkLst>
            <pc:docMk/>
            <pc:sldMk cId="1838692958" sldId="264"/>
            <ac:graphicFrameMk id="4" creationId="{197A42CA-3042-449C-BAFB-04FB8E86E175}"/>
          </ac:graphicFrameMkLst>
        </pc:graphicFrameChg>
      </pc:sldChg>
      <pc:sldChg chg="addSp delSp modSp new mod">
        <pc:chgData name="Lefteris Giapitzakis" userId="2d4b2c81fa931a67" providerId="LiveId" clId="{C8066882-4397-4D6C-9E69-E48346DCDDDF}" dt="2021-12-09T17:09:30.854" v="9424" actId="1076"/>
        <pc:sldMkLst>
          <pc:docMk/>
          <pc:sldMk cId="2035328763" sldId="265"/>
        </pc:sldMkLst>
        <pc:spChg chg="del">
          <ac:chgData name="Lefteris Giapitzakis" userId="2d4b2c81fa931a67" providerId="LiveId" clId="{C8066882-4397-4D6C-9E69-E48346DCDDDF}" dt="2021-12-09T15:44:49.465" v="4366" actId="478"/>
          <ac:spMkLst>
            <pc:docMk/>
            <pc:sldMk cId="2035328763" sldId="265"/>
            <ac:spMk id="2" creationId="{6B4BF9B9-9DC6-4794-A179-8DDA56A3E1E0}"/>
          </ac:spMkLst>
        </pc:spChg>
        <pc:spChg chg="del">
          <ac:chgData name="Lefteris Giapitzakis" userId="2d4b2c81fa931a67" providerId="LiveId" clId="{C8066882-4397-4D6C-9E69-E48346DCDDDF}" dt="2021-12-09T15:44:47.781" v="4364" actId="478"/>
          <ac:spMkLst>
            <pc:docMk/>
            <pc:sldMk cId="2035328763" sldId="265"/>
            <ac:spMk id="3" creationId="{3AF1BF8D-A3DD-4813-8D0A-4741DB5ACDBD}"/>
          </ac:spMkLst>
        </pc:spChg>
        <pc:spChg chg="del">
          <ac:chgData name="Lefteris Giapitzakis" userId="2d4b2c81fa931a67" providerId="LiveId" clId="{C8066882-4397-4D6C-9E69-E48346DCDDDF}" dt="2021-12-09T15:44:48.485" v="4365" actId="478"/>
          <ac:spMkLst>
            <pc:docMk/>
            <pc:sldMk cId="2035328763" sldId="265"/>
            <ac:spMk id="4" creationId="{E681BFB1-F5DB-48F2-AE6A-9FD2DF081B4C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6" creationId="{4B1DB30D-0218-4F9B-B552-E78AF0656C78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7" creationId="{A36932CE-FAF2-46F7-95C7-05CF63DB8673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8" creationId="{253BC9F7-CB13-4A14-A1D6-4A361E5B98DB}"/>
          </ac:spMkLst>
        </pc:spChg>
        <pc:spChg chg="add del mod">
          <ac:chgData name="Lefteris Giapitzakis" userId="2d4b2c81fa931a67" providerId="LiveId" clId="{C8066882-4397-4D6C-9E69-E48346DCDDDF}" dt="2021-12-09T15:52:09.292" v="4674" actId="478"/>
          <ac:spMkLst>
            <pc:docMk/>
            <pc:sldMk cId="2035328763" sldId="265"/>
            <ac:spMk id="9" creationId="{219E5B4B-98F2-43F6-A5DD-9FC221AA9075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0" creationId="{A169FC74-A270-45CE-8A52-3C34652F2E0F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1" creationId="{1E4AF6F7-ACF8-4E12-8DBA-56816CB72999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2" creationId="{CABADA45-D372-4A50-A9A3-5B9AA09CFAAC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3" creationId="{656C71A0-CC34-47DC-856A-6EA377265AD0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4" creationId="{FB66DAEC-CEE0-438C-919A-ED41DB5C5C4F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5" creationId="{909FFEB2-AD75-4B60-96F0-0DCEC1729BBE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6" creationId="{50397BCE-71D1-4C77-AD7A-71E37818BDB8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7" creationId="{9DFC16E3-C5D0-4301-94FD-AA3B85F6B9DA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8" creationId="{28F7C3FD-2F25-4D14-B4A7-217CE266907E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19" creationId="{5786B3CE-94D7-4863-846B-E41C0E38B17D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0" creationId="{0DE35D51-7605-4C73-A81B-2506E613B96B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1" creationId="{C80229F9-72A8-4B76-94C0-9E352C0FCAC5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2" creationId="{DE6C0D93-9C11-46E3-959A-394C1791ED99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3" creationId="{FDDFF0DA-40CA-4912-9EE6-08093C0412EA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4" creationId="{B39C7982-FA04-4A81-9E57-05FA8771E7C3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5" creationId="{43235B6F-3543-4DA7-9285-3D7B4AED0BEE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6" creationId="{8C1974D6-CE8F-4590-8E97-58DA11C6591A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7" creationId="{C6DF7526-E049-4FAB-9B12-E986E3DCFA2D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8" creationId="{674A8B62-A261-40C3-9F37-21831443BDAE}"/>
          </ac:spMkLst>
        </pc:spChg>
        <pc:spChg chg="add del mod">
          <ac:chgData name="Lefteris Giapitzakis" userId="2d4b2c81fa931a67" providerId="LiveId" clId="{C8066882-4397-4D6C-9E69-E48346DCDDDF}" dt="2021-12-09T16:01:24.224" v="4924" actId="478"/>
          <ac:spMkLst>
            <pc:docMk/>
            <pc:sldMk cId="2035328763" sldId="265"/>
            <ac:spMk id="29" creationId="{B4303E15-7BC6-4157-9D50-39F909ED2FA1}"/>
          </ac:spMkLst>
        </pc:spChg>
        <pc:spChg chg="add del mod">
          <ac:chgData name="Lefteris Giapitzakis" userId="2d4b2c81fa931a67" providerId="LiveId" clId="{C8066882-4397-4D6C-9E69-E48346DCDDDF}" dt="2021-12-09T15:52:09.292" v="4674" actId="478"/>
          <ac:spMkLst>
            <pc:docMk/>
            <pc:sldMk cId="2035328763" sldId="265"/>
            <ac:spMk id="30" creationId="{24639165-69F0-4C4F-ADD6-C4A3D90BCA33}"/>
          </ac:spMkLst>
        </pc:spChg>
        <pc:spChg chg="add del mod">
          <ac:chgData name="Lefteris Giapitzakis" userId="2d4b2c81fa931a67" providerId="LiveId" clId="{C8066882-4397-4D6C-9E69-E48346DCDDDF}" dt="2021-12-09T15:52:09.292" v="4674" actId="478"/>
          <ac:spMkLst>
            <pc:docMk/>
            <pc:sldMk cId="2035328763" sldId="265"/>
            <ac:spMk id="31" creationId="{DE63DDE9-9CC3-4E69-BA6B-2CE3B217C062}"/>
          </ac:spMkLst>
        </pc:spChg>
        <pc:spChg chg="add del mod">
          <ac:chgData name="Lefteris Giapitzakis" userId="2d4b2c81fa931a67" providerId="LiveId" clId="{C8066882-4397-4D6C-9E69-E48346DCDDDF}" dt="2021-12-09T15:52:09.292" v="4674" actId="478"/>
          <ac:spMkLst>
            <pc:docMk/>
            <pc:sldMk cId="2035328763" sldId="265"/>
            <ac:spMk id="32" creationId="{2B5680D2-59BA-4EDA-8701-10674B02D590}"/>
          </ac:spMkLst>
        </pc:spChg>
        <pc:spChg chg="add del mod">
          <ac:chgData name="Lefteris Giapitzakis" userId="2d4b2c81fa931a67" providerId="LiveId" clId="{C8066882-4397-4D6C-9E69-E48346DCDDDF}" dt="2021-12-09T15:52:09.292" v="4674" actId="478"/>
          <ac:spMkLst>
            <pc:docMk/>
            <pc:sldMk cId="2035328763" sldId="265"/>
            <ac:spMk id="33" creationId="{85C3A60C-6F53-42A8-97B8-2DA319B90736}"/>
          </ac:spMkLst>
        </pc:spChg>
        <pc:spChg chg="add del mod">
          <ac:chgData name="Lefteris Giapitzakis" userId="2d4b2c81fa931a67" providerId="LiveId" clId="{C8066882-4397-4D6C-9E69-E48346DCDDDF}" dt="2021-12-09T15:52:09.292" v="4674" actId="478"/>
          <ac:spMkLst>
            <pc:docMk/>
            <pc:sldMk cId="2035328763" sldId="265"/>
            <ac:spMk id="34" creationId="{4AEAED71-FA40-4D27-B953-4DBC417DD98C}"/>
          </ac:spMkLst>
        </pc:spChg>
        <pc:spChg chg="add del mod">
          <ac:chgData name="Lefteris Giapitzakis" userId="2d4b2c81fa931a67" providerId="LiveId" clId="{C8066882-4397-4D6C-9E69-E48346DCDDDF}" dt="2021-12-09T15:52:09.292" v="4674" actId="478"/>
          <ac:spMkLst>
            <pc:docMk/>
            <pc:sldMk cId="2035328763" sldId="265"/>
            <ac:spMk id="35" creationId="{AC65F454-8A20-4086-98B0-9AF36D481D05}"/>
          </ac:spMkLst>
        </pc:spChg>
        <pc:spChg chg="add del mod">
          <ac:chgData name="Lefteris Giapitzakis" userId="2d4b2c81fa931a67" providerId="LiveId" clId="{C8066882-4397-4D6C-9E69-E48346DCDDDF}" dt="2021-12-09T15:52:10.377" v="4675" actId="478"/>
          <ac:spMkLst>
            <pc:docMk/>
            <pc:sldMk cId="2035328763" sldId="265"/>
            <ac:spMk id="36" creationId="{D0FE3DC9-78E7-418A-93D1-909FB74E7409}"/>
          </ac:spMkLst>
        </pc:spChg>
        <pc:spChg chg="add mod">
          <ac:chgData name="Lefteris Giapitzakis" userId="2d4b2c81fa931a67" providerId="LiveId" clId="{C8066882-4397-4D6C-9E69-E48346DCDDDF}" dt="2021-12-09T17:00:53.530" v="8246" actId="20577"/>
          <ac:spMkLst>
            <pc:docMk/>
            <pc:sldMk cId="2035328763" sldId="265"/>
            <ac:spMk id="37" creationId="{620837FA-5AC0-4A31-A235-07BBCF548B84}"/>
          </ac:spMkLst>
        </pc:spChg>
        <pc:spChg chg="add del mod">
          <ac:chgData name="Lefteris Giapitzakis" userId="2d4b2c81fa931a67" providerId="LiveId" clId="{C8066882-4397-4D6C-9E69-E48346DCDDDF}" dt="2021-12-09T17:09:23.291" v="9419" actId="22"/>
          <ac:spMkLst>
            <pc:docMk/>
            <pc:sldMk cId="2035328763" sldId="265"/>
            <ac:spMk id="40" creationId="{BAB9C2DC-597C-4BC8-B6EB-1690953638AF}"/>
          </ac:spMkLst>
        </pc:spChg>
        <pc:graphicFrameChg chg="add del mod modGraphic">
          <ac:chgData name="Lefteris Giapitzakis" userId="2d4b2c81fa931a67" providerId="LiveId" clId="{C8066882-4397-4D6C-9E69-E48346DCDDDF}" dt="2021-12-09T15:52:05.402" v="4672" actId="478"/>
          <ac:graphicFrameMkLst>
            <pc:docMk/>
            <pc:sldMk cId="2035328763" sldId="265"/>
            <ac:graphicFrameMk id="5" creationId="{0027949F-4280-4500-8638-8509E81F4190}"/>
          </ac:graphicFrameMkLst>
        </pc:graphicFrameChg>
        <pc:graphicFrameChg chg="add mod">
          <ac:chgData name="Lefteris Giapitzakis" userId="2d4b2c81fa931a67" providerId="LiveId" clId="{C8066882-4397-4D6C-9E69-E48346DCDDDF}" dt="2021-12-09T17:09:30.854" v="9424" actId="1076"/>
          <ac:graphicFrameMkLst>
            <pc:docMk/>
            <pc:sldMk cId="2035328763" sldId="265"/>
            <ac:graphicFrameMk id="38" creationId="{7B884024-3512-430F-BBEC-AB001EEDB162}"/>
          </ac:graphicFrameMkLst>
        </pc:graphicFrameChg>
      </pc:sldChg>
      <pc:sldChg chg="addSp delSp modSp new del mod">
        <pc:chgData name="Lefteris Giapitzakis" userId="2d4b2c81fa931a67" providerId="LiveId" clId="{C8066882-4397-4D6C-9E69-E48346DCDDDF}" dt="2021-12-09T16:59:46.540" v="8186" actId="2696"/>
        <pc:sldMkLst>
          <pc:docMk/>
          <pc:sldMk cId="514636994" sldId="266"/>
        </pc:sldMkLst>
        <pc:spChg chg="del">
          <ac:chgData name="Lefteris Giapitzakis" userId="2d4b2c81fa931a67" providerId="LiveId" clId="{C8066882-4397-4D6C-9E69-E48346DCDDDF}" dt="2021-12-09T16:05:42.918" v="5043" actId="478"/>
          <ac:spMkLst>
            <pc:docMk/>
            <pc:sldMk cId="514636994" sldId="266"/>
            <ac:spMk id="2" creationId="{4E20E68E-52CF-4795-B1EF-9240736E4EC3}"/>
          </ac:spMkLst>
        </pc:spChg>
        <pc:spChg chg="del">
          <ac:chgData name="Lefteris Giapitzakis" userId="2d4b2c81fa931a67" providerId="LiveId" clId="{C8066882-4397-4D6C-9E69-E48346DCDDDF}" dt="2021-12-09T16:05:43.687" v="5044" actId="478"/>
          <ac:spMkLst>
            <pc:docMk/>
            <pc:sldMk cId="514636994" sldId="266"/>
            <ac:spMk id="3" creationId="{23D85281-3B95-49E4-9727-D835763607BA}"/>
          </ac:spMkLst>
        </pc:spChg>
        <pc:spChg chg="del">
          <ac:chgData name="Lefteris Giapitzakis" userId="2d4b2c81fa931a67" providerId="LiveId" clId="{C8066882-4397-4D6C-9E69-E48346DCDDDF}" dt="2021-12-09T16:05:44.244" v="5045" actId="478"/>
          <ac:spMkLst>
            <pc:docMk/>
            <pc:sldMk cId="514636994" sldId="266"/>
            <ac:spMk id="4" creationId="{B39DA657-8C71-482C-B74B-E587C956CBBF}"/>
          </ac:spMkLst>
        </pc:spChg>
        <pc:spChg chg="add del">
          <ac:chgData name="Lefteris Giapitzakis" userId="2d4b2c81fa931a67" providerId="LiveId" clId="{C8066882-4397-4D6C-9E69-E48346DCDDDF}" dt="2021-12-09T16:05:45.567" v="5047" actId="22"/>
          <ac:spMkLst>
            <pc:docMk/>
            <pc:sldMk cId="514636994" sldId="266"/>
            <ac:spMk id="6" creationId="{4AB9A2E0-1964-41E9-BAA9-25523313F540}"/>
          </ac:spMkLst>
        </pc:spChg>
        <pc:spChg chg="add mod">
          <ac:chgData name="Lefteris Giapitzakis" userId="2d4b2c81fa931a67" providerId="LiveId" clId="{C8066882-4397-4D6C-9E69-E48346DCDDDF}" dt="2021-12-09T16:57:47.365" v="7961" actId="20577"/>
          <ac:spMkLst>
            <pc:docMk/>
            <pc:sldMk cId="514636994" sldId="266"/>
            <ac:spMk id="7" creationId="{C36D4CB2-8B89-4D84-91D0-5B749B23ABA6}"/>
          </ac:spMkLst>
        </pc:spChg>
        <pc:spChg chg="add del mod">
          <ac:chgData name="Lefteris Giapitzakis" userId="2d4b2c81fa931a67" providerId="LiveId" clId="{C8066882-4397-4D6C-9E69-E48346DCDDDF}" dt="2021-12-09T16:18:37.839" v="5071" actId="478"/>
          <ac:spMkLst>
            <pc:docMk/>
            <pc:sldMk cId="514636994" sldId="266"/>
            <ac:spMk id="8" creationId="{1C33C7D9-0FA0-4284-8AE1-609412EB1E95}"/>
          </ac:spMkLst>
        </pc:spChg>
        <pc:graphicFrameChg chg="add del mod">
          <ac:chgData name="Lefteris Giapitzakis" userId="2d4b2c81fa931a67" providerId="LiveId" clId="{C8066882-4397-4D6C-9E69-E48346DCDDDF}" dt="2021-12-09T16:57:30.836" v="7944" actId="478"/>
          <ac:graphicFrameMkLst>
            <pc:docMk/>
            <pc:sldMk cId="514636994" sldId="266"/>
            <ac:graphicFrameMk id="9" creationId="{B18B5F1A-EEE3-4250-8587-11A2E22128B8}"/>
          </ac:graphicFrameMkLst>
        </pc:graphicFrameChg>
      </pc:sldChg>
      <pc:sldChg chg="del">
        <pc:chgData name="Lefteris Giapitzakis" userId="2d4b2c81fa931a67" providerId="LiveId" clId="{C8066882-4397-4D6C-9E69-E48346DCDDDF}" dt="2021-12-09T15:37:21.165" v="3599" actId="2696"/>
        <pc:sldMkLst>
          <pc:docMk/>
          <pc:sldMk cId="1604649780" sldId="266"/>
        </pc:sldMkLst>
      </pc:sldChg>
      <pc:sldChg chg="addSp delSp modSp new mod">
        <pc:chgData name="Lefteris Giapitzakis" userId="2d4b2c81fa931a67" providerId="LiveId" clId="{C8066882-4397-4D6C-9E69-E48346DCDDDF}" dt="2021-12-10T09:22:41.626" v="11721" actId="20577"/>
        <pc:sldMkLst>
          <pc:docMk/>
          <pc:sldMk cId="1810739298" sldId="267"/>
        </pc:sldMkLst>
        <pc:spChg chg="del">
          <ac:chgData name="Lefteris Giapitzakis" userId="2d4b2c81fa931a67" providerId="LiveId" clId="{C8066882-4397-4D6C-9E69-E48346DCDDDF}" dt="2021-12-09T16:51:50.856" v="7775" actId="478"/>
          <ac:spMkLst>
            <pc:docMk/>
            <pc:sldMk cId="1810739298" sldId="267"/>
            <ac:spMk id="2" creationId="{B834CB6B-BD54-4484-BC40-244A74B7A81C}"/>
          </ac:spMkLst>
        </pc:spChg>
        <pc:spChg chg="del">
          <ac:chgData name="Lefteris Giapitzakis" userId="2d4b2c81fa931a67" providerId="LiveId" clId="{C8066882-4397-4D6C-9E69-E48346DCDDDF}" dt="2021-12-09T16:51:49.736" v="7774" actId="478"/>
          <ac:spMkLst>
            <pc:docMk/>
            <pc:sldMk cId="1810739298" sldId="267"/>
            <ac:spMk id="3" creationId="{BCE24614-27CA-474C-9365-F7CAECA555A3}"/>
          </ac:spMkLst>
        </pc:spChg>
        <pc:spChg chg="add mod">
          <ac:chgData name="Lefteris Giapitzakis" userId="2d4b2c81fa931a67" providerId="LiveId" clId="{C8066882-4397-4D6C-9E69-E48346DCDDDF}" dt="2021-12-10T09:22:31.167" v="11711" actId="20577"/>
          <ac:spMkLst>
            <pc:docMk/>
            <pc:sldMk cId="1810739298" sldId="267"/>
            <ac:spMk id="5" creationId="{8FD02D94-FA80-4C5B-BA1A-A9F6C0EA27CB}"/>
          </ac:spMkLst>
        </pc:spChg>
        <pc:spChg chg="add mod">
          <ac:chgData name="Lefteris Giapitzakis" userId="2d4b2c81fa931a67" providerId="LiveId" clId="{C8066882-4397-4D6C-9E69-E48346DCDDDF}" dt="2021-12-09T16:55:08.186" v="7876"/>
          <ac:spMkLst>
            <pc:docMk/>
            <pc:sldMk cId="1810739298" sldId="267"/>
            <ac:spMk id="6" creationId="{A29365E8-99ED-4367-A132-6B06A2BE056C}"/>
          </ac:spMkLst>
        </pc:spChg>
        <pc:spChg chg="add mod">
          <ac:chgData name="Lefteris Giapitzakis" userId="2d4b2c81fa931a67" providerId="LiveId" clId="{C8066882-4397-4D6C-9E69-E48346DCDDDF}" dt="2021-12-09T16:55:25.642" v="7884"/>
          <ac:spMkLst>
            <pc:docMk/>
            <pc:sldMk cId="1810739298" sldId="267"/>
            <ac:spMk id="7" creationId="{0990BF88-40B4-49A9-9F23-B5A1B7FBFAD5}"/>
          </ac:spMkLst>
        </pc:spChg>
        <pc:spChg chg="add mod">
          <ac:chgData name="Lefteris Giapitzakis" userId="2d4b2c81fa931a67" providerId="LiveId" clId="{C8066882-4397-4D6C-9E69-E48346DCDDDF}" dt="2021-12-09T16:55:29.301" v="7888"/>
          <ac:spMkLst>
            <pc:docMk/>
            <pc:sldMk cId="1810739298" sldId="267"/>
            <ac:spMk id="8" creationId="{2D7D2307-97AC-4F3D-B72F-98E134613D9A}"/>
          </ac:spMkLst>
        </pc:spChg>
        <pc:spChg chg="add mod">
          <ac:chgData name="Lefteris Giapitzakis" userId="2d4b2c81fa931a67" providerId="LiveId" clId="{C8066882-4397-4D6C-9E69-E48346DCDDDF}" dt="2021-12-09T16:55:29.012" v="7887" actId="571"/>
          <ac:spMkLst>
            <pc:docMk/>
            <pc:sldMk cId="1810739298" sldId="267"/>
            <ac:spMk id="9" creationId="{8CC36C9C-5DD6-42A4-9E42-EA7942A0FDB6}"/>
          </ac:spMkLst>
        </pc:spChg>
        <pc:graphicFrameChg chg="add mod modGraphic">
          <ac:chgData name="Lefteris Giapitzakis" userId="2d4b2c81fa931a67" providerId="LiveId" clId="{C8066882-4397-4D6C-9E69-E48346DCDDDF}" dt="2021-12-10T09:22:41.626" v="11721" actId="20577"/>
          <ac:graphicFrameMkLst>
            <pc:docMk/>
            <pc:sldMk cId="1810739298" sldId="267"/>
            <ac:graphicFrameMk id="4" creationId="{1CCB80F6-6EBE-465C-96A7-0C227B13D577}"/>
          </ac:graphicFrameMkLst>
        </pc:graphicFrameChg>
      </pc:sldChg>
      <pc:sldChg chg="addSp delSp modSp new mod">
        <pc:chgData name="Lefteris Giapitzakis" userId="2d4b2c81fa931a67" providerId="LiveId" clId="{C8066882-4397-4D6C-9E69-E48346DCDDDF}" dt="2021-12-10T10:08:09.523" v="12235" actId="20577"/>
        <pc:sldMkLst>
          <pc:docMk/>
          <pc:sldMk cId="3651283892" sldId="268"/>
        </pc:sldMkLst>
        <pc:spChg chg="del">
          <ac:chgData name="Lefteris Giapitzakis" userId="2d4b2c81fa931a67" providerId="LiveId" clId="{C8066882-4397-4D6C-9E69-E48346DCDDDF}" dt="2021-12-09T16:54:14.777" v="7871" actId="478"/>
          <ac:spMkLst>
            <pc:docMk/>
            <pc:sldMk cId="3651283892" sldId="268"/>
            <ac:spMk id="2" creationId="{0985EDB9-1AA6-4CEA-B14C-761C5A58C781}"/>
          </ac:spMkLst>
        </pc:spChg>
        <pc:spChg chg="del">
          <ac:chgData name="Lefteris Giapitzakis" userId="2d4b2c81fa931a67" providerId="LiveId" clId="{C8066882-4397-4D6C-9E69-E48346DCDDDF}" dt="2021-12-09T16:54:15.677" v="7872" actId="478"/>
          <ac:spMkLst>
            <pc:docMk/>
            <pc:sldMk cId="3651283892" sldId="268"/>
            <ac:spMk id="3" creationId="{8AE32929-1936-4A90-B6A6-9E3C9AF3D741}"/>
          </ac:spMkLst>
        </pc:spChg>
        <pc:spChg chg="del">
          <ac:chgData name="Lefteris Giapitzakis" userId="2d4b2c81fa931a67" providerId="LiveId" clId="{C8066882-4397-4D6C-9E69-E48346DCDDDF}" dt="2021-12-09T16:54:16.689" v="7873" actId="478"/>
          <ac:spMkLst>
            <pc:docMk/>
            <pc:sldMk cId="3651283892" sldId="268"/>
            <ac:spMk id="4" creationId="{34EE84DC-24A7-404C-B090-808CE0892DD4}"/>
          </ac:spMkLst>
        </pc:spChg>
        <pc:spChg chg="add mod">
          <ac:chgData name="Lefteris Giapitzakis" userId="2d4b2c81fa931a67" providerId="LiveId" clId="{C8066882-4397-4D6C-9E69-E48346DCDDDF}" dt="2021-12-09T16:57:56.081" v="7966" actId="20577"/>
          <ac:spMkLst>
            <pc:docMk/>
            <pc:sldMk cId="3651283892" sldId="268"/>
            <ac:spMk id="5" creationId="{205E974D-1ABA-48B7-A6D0-1A26ECF3E455}"/>
          </ac:spMkLst>
        </pc:spChg>
        <pc:spChg chg="add del">
          <ac:chgData name="Lefteris Giapitzakis" userId="2d4b2c81fa931a67" providerId="LiveId" clId="{C8066882-4397-4D6C-9E69-E48346DCDDDF}" dt="2021-12-09T16:58:02.407" v="7968" actId="22"/>
          <ac:spMkLst>
            <pc:docMk/>
            <pc:sldMk cId="3651283892" sldId="268"/>
            <ac:spMk id="7" creationId="{E4C5DFCB-118F-4310-B32A-B0E8CF282B60}"/>
          </ac:spMkLst>
        </pc:spChg>
        <pc:spChg chg="add del mod">
          <ac:chgData name="Lefteris Giapitzakis" userId="2d4b2c81fa931a67" providerId="LiveId" clId="{C8066882-4397-4D6C-9E69-E48346DCDDDF}" dt="2021-12-09T16:58:06.571" v="7970"/>
          <ac:spMkLst>
            <pc:docMk/>
            <pc:sldMk cId="3651283892" sldId="268"/>
            <ac:spMk id="8" creationId="{65719B33-FC5E-4AAF-B55D-621816FEEF90}"/>
          </ac:spMkLst>
        </pc:spChg>
        <pc:spChg chg="add mod">
          <ac:chgData name="Lefteris Giapitzakis" userId="2d4b2c81fa931a67" providerId="LiveId" clId="{C8066882-4397-4D6C-9E69-E48346DCDDDF}" dt="2021-12-10T10:08:09.523" v="12235" actId="20577"/>
          <ac:spMkLst>
            <pc:docMk/>
            <pc:sldMk cId="3651283892" sldId="268"/>
            <ac:spMk id="9" creationId="{6AD1BB0A-0D69-44FA-AAEC-98B1CC17B7C6}"/>
          </ac:spMkLst>
        </pc:spChg>
      </pc:sldChg>
      <pc:sldChg chg="addSp delSp modSp new del mod ord">
        <pc:chgData name="Lefteris Giapitzakis" userId="2d4b2c81fa931a67" providerId="LiveId" clId="{C8066882-4397-4D6C-9E69-E48346DCDDDF}" dt="2021-12-10T10:32:01.810" v="12470" actId="2696"/>
        <pc:sldMkLst>
          <pc:docMk/>
          <pc:sldMk cId="106238373" sldId="269"/>
        </pc:sldMkLst>
        <pc:spChg chg="del">
          <ac:chgData name="Lefteris Giapitzakis" userId="2d4b2c81fa931a67" providerId="LiveId" clId="{C8066882-4397-4D6C-9E69-E48346DCDDDF}" dt="2021-12-09T17:01:21.222" v="8248" actId="478"/>
          <ac:spMkLst>
            <pc:docMk/>
            <pc:sldMk cId="106238373" sldId="269"/>
            <ac:spMk id="2" creationId="{62B24727-4A6E-4BFB-8A68-1E8371BFC28A}"/>
          </ac:spMkLst>
        </pc:spChg>
        <pc:spChg chg="del">
          <ac:chgData name="Lefteris Giapitzakis" userId="2d4b2c81fa931a67" providerId="LiveId" clId="{C8066882-4397-4D6C-9E69-E48346DCDDDF}" dt="2021-12-09T17:01:24.166" v="8250" actId="478"/>
          <ac:spMkLst>
            <pc:docMk/>
            <pc:sldMk cId="106238373" sldId="269"/>
            <ac:spMk id="3" creationId="{16A7E4AD-5E0D-492D-8B69-66D74C411025}"/>
          </ac:spMkLst>
        </pc:spChg>
        <pc:spChg chg="del">
          <ac:chgData name="Lefteris Giapitzakis" userId="2d4b2c81fa931a67" providerId="LiveId" clId="{C8066882-4397-4D6C-9E69-E48346DCDDDF}" dt="2021-12-09T17:01:22.768" v="8249" actId="478"/>
          <ac:spMkLst>
            <pc:docMk/>
            <pc:sldMk cId="106238373" sldId="269"/>
            <ac:spMk id="4" creationId="{AB733712-728D-438F-8E4D-59CD24F275BE}"/>
          </ac:spMkLst>
        </pc:spChg>
        <pc:spChg chg="add del">
          <ac:chgData name="Lefteris Giapitzakis" userId="2d4b2c81fa931a67" providerId="LiveId" clId="{C8066882-4397-4D6C-9E69-E48346DCDDDF}" dt="2021-12-09T17:01:28.771" v="8252" actId="22"/>
          <ac:spMkLst>
            <pc:docMk/>
            <pc:sldMk cId="106238373" sldId="269"/>
            <ac:spMk id="6" creationId="{B635DA9D-EE31-4C9F-B531-9C43DEACF1A9}"/>
          </ac:spMkLst>
        </pc:spChg>
        <pc:spChg chg="add del mod">
          <ac:chgData name="Lefteris Giapitzakis" userId="2d4b2c81fa931a67" providerId="LiveId" clId="{C8066882-4397-4D6C-9E69-E48346DCDDDF}" dt="2021-12-10T09:33:12.312" v="11800" actId="113"/>
          <ac:spMkLst>
            <pc:docMk/>
            <pc:sldMk cId="106238373" sldId="269"/>
            <ac:spMk id="6" creationId="{E1586E27-539A-4E15-A208-D7E13001751E}"/>
          </ac:spMkLst>
        </pc:spChg>
        <pc:spChg chg="add del mod">
          <ac:chgData name="Lefteris Giapitzakis" userId="2d4b2c81fa931a67" providerId="LiveId" clId="{C8066882-4397-4D6C-9E69-E48346DCDDDF}" dt="2021-12-09T17:01:37.545" v="8254" actId="478"/>
          <ac:spMkLst>
            <pc:docMk/>
            <pc:sldMk cId="106238373" sldId="269"/>
            <ac:spMk id="7" creationId="{89C0AADF-DA24-414A-85E4-2EFC9068E1EF}"/>
          </ac:spMkLst>
        </pc:spChg>
        <pc:spChg chg="add del mod">
          <ac:chgData name="Lefteris Giapitzakis" userId="2d4b2c81fa931a67" providerId="LiveId" clId="{C8066882-4397-4D6C-9E69-E48346DCDDDF}" dt="2021-12-10T10:31:30.561" v="12469" actId="478"/>
          <ac:spMkLst>
            <pc:docMk/>
            <pc:sldMk cId="106238373" sldId="269"/>
            <ac:spMk id="8" creationId="{25E7EABD-D04E-416D-A851-C885EBE83498}"/>
          </ac:spMkLst>
        </pc:spChg>
        <pc:spChg chg="add del mod">
          <ac:chgData name="Lefteris Giapitzakis" userId="2d4b2c81fa931a67" providerId="LiveId" clId="{C8066882-4397-4D6C-9E69-E48346DCDDDF}" dt="2021-12-09T17:01:39.430" v="8255" actId="478"/>
          <ac:spMkLst>
            <pc:docMk/>
            <pc:sldMk cId="106238373" sldId="269"/>
            <ac:spMk id="9" creationId="{9D5DDFF8-16A4-4500-B53A-8AF76E671144}"/>
          </ac:spMkLst>
        </pc:spChg>
        <pc:spChg chg="add del">
          <ac:chgData name="Lefteris Giapitzakis" userId="2d4b2c81fa931a67" providerId="LiveId" clId="{C8066882-4397-4D6C-9E69-E48346DCDDDF}" dt="2021-12-09T17:01:54.127" v="8257" actId="22"/>
          <ac:spMkLst>
            <pc:docMk/>
            <pc:sldMk cId="106238373" sldId="269"/>
            <ac:spMk id="11" creationId="{C08A7CBB-BB01-429A-AEEA-7AF5F375CC35}"/>
          </ac:spMkLst>
        </pc:spChg>
        <pc:spChg chg="add del">
          <ac:chgData name="Lefteris Giapitzakis" userId="2d4b2c81fa931a67" providerId="LiveId" clId="{C8066882-4397-4D6C-9E69-E48346DCDDDF}" dt="2021-12-09T17:02:01.781" v="8259" actId="22"/>
          <ac:spMkLst>
            <pc:docMk/>
            <pc:sldMk cId="106238373" sldId="269"/>
            <ac:spMk id="13" creationId="{A479AF8E-A548-4946-84EA-B008EDC0311E}"/>
          </ac:spMkLst>
        </pc:spChg>
        <pc:spChg chg="add mod">
          <ac:chgData name="Lefteris Giapitzakis" userId="2d4b2c81fa931a67" providerId="LiveId" clId="{C8066882-4397-4D6C-9E69-E48346DCDDDF}" dt="2021-12-10T10:15:11.502" v="12240" actId="207"/>
          <ac:spMkLst>
            <pc:docMk/>
            <pc:sldMk cId="106238373" sldId="269"/>
            <ac:spMk id="14" creationId="{022B8AF1-FDD3-4103-AF96-EA62C0E0AF37}"/>
          </ac:spMkLst>
        </pc:spChg>
        <pc:spChg chg="add mod">
          <ac:chgData name="Lefteris Giapitzakis" userId="2d4b2c81fa931a67" providerId="LiveId" clId="{C8066882-4397-4D6C-9E69-E48346DCDDDF}" dt="2021-12-09T17:10:07.229" v="9427" actId="1076"/>
          <ac:spMkLst>
            <pc:docMk/>
            <pc:sldMk cId="106238373" sldId="269"/>
            <ac:spMk id="15" creationId="{B3ED389B-D75F-47D0-AD10-641844E046FB}"/>
          </ac:spMkLst>
        </pc:spChg>
        <pc:spChg chg="add mod">
          <ac:chgData name="Lefteris Giapitzakis" userId="2d4b2c81fa931a67" providerId="LiveId" clId="{C8066882-4397-4D6C-9E69-E48346DCDDDF}" dt="2021-12-09T17:02:07.422" v="8260"/>
          <ac:spMkLst>
            <pc:docMk/>
            <pc:sldMk cId="106238373" sldId="269"/>
            <ac:spMk id="16" creationId="{72E70D5C-AFA7-49DE-AE95-37F2C408BB7D}"/>
          </ac:spMkLst>
        </pc:spChg>
        <pc:spChg chg="add del mod">
          <ac:chgData name="Lefteris Giapitzakis" userId="2d4b2c81fa931a67" providerId="LiveId" clId="{C8066882-4397-4D6C-9E69-E48346DCDDDF}" dt="2021-12-09T17:03:03.847" v="8310" actId="478"/>
          <ac:spMkLst>
            <pc:docMk/>
            <pc:sldMk cId="106238373" sldId="269"/>
            <ac:spMk id="17" creationId="{AF73AFC1-B4EF-4D36-9C6E-516813D9C1E9}"/>
          </ac:spMkLst>
        </pc:spChg>
        <pc:spChg chg="add del mod">
          <ac:chgData name="Lefteris Giapitzakis" userId="2d4b2c81fa931a67" providerId="LiveId" clId="{C8066882-4397-4D6C-9E69-E48346DCDDDF}" dt="2021-12-09T17:03:03.161" v="8309" actId="478"/>
          <ac:spMkLst>
            <pc:docMk/>
            <pc:sldMk cId="106238373" sldId="269"/>
            <ac:spMk id="18" creationId="{A8D933B4-1C2B-4D79-BEF0-2F64F81FBDFD}"/>
          </ac:spMkLst>
        </pc:spChg>
        <pc:spChg chg="add del mod">
          <ac:chgData name="Lefteris Giapitzakis" userId="2d4b2c81fa931a67" providerId="LiveId" clId="{C8066882-4397-4D6C-9E69-E48346DCDDDF}" dt="2021-12-10T09:32:36.722" v="11730" actId="478"/>
          <ac:spMkLst>
            <pc:docMk/>
            <pc:sldMk cId="106238373" sldId="269"/>
            <ac:spMk id="19" creationId="{0FDD2221-5027-4C7A-ABBF-1CED86E6C836}"/>
          </ac:spMkLst>
        </pc:spChg>
      </pc:sldChg>
      <pc:sldChg chg="addSp delSp modSp new mod">
        <pc:chgData name="Lefteris Giapitzakis" userId="2d4b2c81fa931a67" providerId="LiveId" clId="{C8066882-4397-4D6C-9E69-E48346DCDDDF}" dt="2021-12-10T10:31:18.758" v="12468" actId="313"/>
        <pc:sldMkLst>
          <pc:docMk/>
          <pc:sldMk cId="443377264" sldId="270"/>
        </pc:sldMkLst>
        <pc:spChg chg="del">
          <ac:chgData name="Lefteris Giapitzakis" userId="2d4b2c81fa931a67" providerId="LiveId" clId="{C8066882-4397-4D6C-9E69-E48346DCDDDF}" dt="2021-12-09T17:08:05.083" v="9391" actId="478"/>
          <ac:spMkLst>
            <pc:docMk/>
            <pc:sldMk cId="443377264" sldId="270"/>
            <ac:spMk id="2" creationId="{FEDF1124-DCFE-4388-87E1-A8CBE8B10C06}"/>
          </ac:spMkLst>
        </pc:spChg>
        <pc:spChg chg="del">
          <ac:chgData name="Lefteris Giapitzakis" userId="2d4b2c81fa931a67" providerId="LiveId" clId="{C8066882-4397-4D6C-9E69-E48346DCDDDF}" dt="2021-12-09T17:08:04.477" v="9390" actId="478"/>
          <ac:spMkLst>
            <pc:docMk/>
            <pc:sldMk cId="443377264" sldId="270"/>
            <ac:spMk id="3" creationId="{32EB5D24-C947-4CBB-B7B6-A36725956E81}"/>
          </ac:spMkLst>
        </pc:spChg>
        <pc:spChg chg="del">
          <ac:chgData name="Lefteris Giapitzakis" userId="2d4b2c81fa931a67" providerId="LiveId" clId="{C8066882-4397-4D6C-9E69-E48346DCDDDF}" dt="2021-12-09T17:08:05.722" v="9392" actId="478"/>
          <ac:spMkLst>
            <pc:docMk/>
            <pc:sldMk cId="443377264" sldId="270"/>
            <ac:spMk id="4" creationId="{D42E1D73-AE04-4434-8FF8-786AEB548C39}"/>
          </ac:spMkLst>
        </pc:spChg>
        <pc:spChg chg="add del mod">
          <ac:chgData name="Lefteris Giapitzakis" userId="2d4b2c81fa931a67" providerId="LiveId" clId="{C8066882-4397-4D6C-9E69-E48346DCDDDF}" dt="2021-12-09T17:11:00.030" v="9511" actId="21"/>
          <ac:spMkLst>
            <pc:docMk/>
            <pc:sldMk cId="443377264" sldId="270"/>
            <ac:spMk id="6" creationId="{7FCFDE99-8AE0-427E-B433-4CE33FA638CD}"/>
          </ac:spMkLst>
        </pc:spChg>
        <pc:spChg chg="add mod">
          <ac:chgData name="Lefteris Giapitzakis" userId="2d4b2c81fa931a67" providerId="LiveId" clId="{C8066882-4397-4D6C-9E69-E48346DCDDDF}" dt="2021-12-09T17:10:54.177" v="9509" actId="27636"/>
          <ac:spMkLst>
            <pc:docMk/>
            <pc:sldMk cId="443377264" sldId="270"/>
            <ac:spMk id="7" creationId="{A7A44B08-F11A-49A1-93D3-4DE4EFE9514E}"/>
          </ac:spMkLst>
        </pc:spChg>
        <pc:spChg chg="add del mod">
          <ac:chgData name="Lefteris Giapitzakis" userId="2d4b2c81fa931a67" providerId="LiveId" clId="{C8066882-4397-4D6C-9E69-E48346DCDDDF}" dt="2021-12-09T17:14:30.307" v="9520" actId="21"/>
          <ac:spMkLst>
            <pc:docMk/>
            <pc:sldMk cId="443377264" sldId="270"/>
            <ac:spMk id="9" creationId="{3544E8E1-DA37-408A-9F95-3FD7C250B87F}"/>
          </ac:spMkLst>
        </pc:spChg>
        <pc:graphicFrameChg chg="add mod modGraphic">
          <ac:chgData name="Lefteris Giapitzakis" userId="2d4b2c81fa931a67" providerId="LiveId" clId="{C8066882-4397-4D6C-9E69-E48346DCDDDF}" dt="2021-12-10T10:31:18.758" v="12468" actId="313"/>
          <ac:graphicFrameMkLst>
            <pc:docMk/>
            <pc:sldMk cId="443377264" sldId="270"/>
            <ac:graphicFrameMk id="10" creationId="{BCC94867-EB65-4D05-9941-C61F41C819C4}"/>
          </ac:graphicFrameMkLst>
        </pc:graphicFrameChg>
      </pc:sldChg>
      <pc:sldChg chg="addSp delSp modSp new del mod">
        <pc:chgData name="Lefteris Giapitzakis" userId="2d4b2c81fa931a67" providerId="LiveId" clId="{C8066882-4397-4D6C-9E69-E48346DCDDDF}" dt="2021-12-09T17:23:15.987" v="10324" actId="2696"/>
        <pc:sldMkLst>
          <pc:docMk/>
          <pc:sldMk cId="3699378667" sldId="271"/>
        </pc:sldMkLst>
        <pc:spChg chg="del">
          <ac:chgData name="Lefteris Giapitzakis" userId="2d4b2c81fa931a67" providerId="LiveId" clId="{C8066882-4397-4D6C-9E69-E48346DCDDDF}" dt="2021-12-09T17:14:33.626" v="9523" actId="478"/>
          <ac:spMkLst>
            <pc:docMk/>
            <pc:sldMk cId="3699378667" sldId="271"/>
            <ac:spMk id="2" creationId="{1393979F-A22F-4E96-9620-7947E63C2186}"/>
          </ac:spMkLst>
        </pc:spChg>
        <pc:spChg chg="del">
          <ac:chgData name="Lefteris Giapitzakis" userId="2d4b2c81fa931a67" providerId="LiveId" clId="{C8066882-4397-4D6C-9E69-E48346DCDDDF}" dt="2021-12-09T17:14:32.569" v="9521" actId="478"/>
          <ac:spMkLst>
            <pc:docMk/>
            <pc:sldMk cId="3699378667" sldId="271"/>
            <ac:spMk id="3" creationId="{EFE29C54-1FEB-49D7-9B71-619D909788B8}"/>
          </ac:spMkLst>
        </pc:spChg>
        <pc:spChg chg="del">
          <ac:chgData name="Lefteris Giapitzakis" userId="2d4b2c81fa931a67" providerId="LiveId" clId="{C8066882-4397-4D6C-9E69-E48346DCDDDF}" dt="2021-12-09T17:14:32.921" v="9522" actId="478"/>
          <ac:spMkLst>
            <pc:docMk/>
            <pc:sldMk cId="3699378667" sldId="271"/>
            <ac:spMk id="4" creationId="{D5EBB341-51F0-4C0F-80D6-71E8CBDD9F0E}"/>
          </ac:spMkLst>
        </pc:spChg>
        <pc:spChg chg="add mod">
          <ac:chgData name="Lefteris Giapitzakis" userId="2d4b2c81fa931a67" providerId="LiveId" clId="{C8066882-4397-4D6C-9E69-E48346DCDDDF}" dt="2021-12-09T17:14:34.343" v="9524"/>
          <ac:spMkLst>
            <pc:docMk/>
            <pc:sldMk cId="3699378667" sldId="271"/>
            <ac:spMk id="5" creationId="{1BC84E9C-EDE9-4569-9014-2AB6BB6E653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E4277-8595-4C55-888C-5D09D9D59AA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E8C949-4FAC-49D6-9273-AEF972D3D4D7}">
      <dgm:prSet phldrT="[Text]" custT="1"/>
      <dgm:spPr/>
      <dgm:t>
        <a:bodyPr/>
        <a:lstStyle/>
        <a:p>
          <a:r>
            <a:rPr lang="el-GR" sz="1400" dirty="0"/>
            <a:t>ΒΙΩΣΙΜΟΤΗΤΑ</a:t>
          </a:r>
          <a:endParaRPr lang="en-US" sz="1200" dirty="0"/>
        </a:p>
      </dgm:t>
    </dgm:pt>
    <dgm:pt modelId="{18D7B11A-A61D-4752-AAD0-E511250A8582}" type="parTrans" cxnId="{0BE15E64-027E-4FD5-987F-1A80B9C3C237}">
      <dgm:prSet/>
      <dgm:spPr/>
      <dgm:t>
        <a:bodyPr/>
        <a:lstStyle/>
        <a:p>
          <a:endParaRPr lang="en-US"/>
        </a:p>
      </dgm:t>
    </dgm:pt>
    <dgm:pt modelId="{A4A56C9E-321B-4EC7-8467-DD1E9BAAE913}" type="sibTrans" cxnId="{0BE15E64-027E-4FD5-987F-1A80B9C3C237}">
      <dgm:prSet/>
      <dgm:spPr/>
      <dgm:t>
        <a:bodyPr/>
        <a:lstStyle/>
        <a:p>
          <a:endParaRPr lang="en-US"/>
        </a:p>
      </dgm:t>
    </dgm:pt>
    <dgm:pt modelId="{45FCC9EC-3AF1-4E87-B6D3-1740FAE0A356}">
      <dgm:prSet phldrT="[Text]" custT="1"/>
      <dgm:spPr/>
      <dgm:t>
        <a:bodyPr/>
        <a:lstStyle/>
        <a:p>
          <a:r>
            <a:rPr lang="el-GR" sz="1400" dirty="0"/>
            <a:t>«Πράσινη Λειτουργία»</a:t>
          </a:r>
          <a:endParaRPr lang="en-US" sz="1400" dirty="0"/>
        </a:p>
      </dgm:t>
    </dgm:pt>
    <dgm:pt modelId="{BA3EFF85-EC68-47BE-9409-E59FB2EB0329}" type="parTrans" cxnId="{CE6CD24E-8919-4BAF-B663-99DC0641F516}">
      <dgm:prSet/>
      <dgm:spPr/>
      <dgm:t>
        <a:bodyPr/>
        <a:lstStyle/>
        <a:p>
          <a:endParaRPr lang="en-US"/>
        </a:p>
      </dgm:t>
    </dgm:pt>
    <dgm:pt modelId="{78E1D60D-C344-4C7C-9DC8-CBA6D7396F15}" type="sibTrans" cxnId="{CE6CD24E-8919-4BAF-B663-99DC0641F516}">
      <dgm:prSet/>
      <dgm:spPr/>
      <dgm:t>
        <a:bodyPr/>
        <a:lstStyle/>
        <a:p>
          <a:endParaRPr lang="en-US"/>
        </a:p>
      </dgm:t>
    </dgm:pt>
    <dgm:pt modelId="{EFE9873B-5447-40BE-AD6E-1141400E7567}">
      <dgm:prSet phldrT="[Text]" custT="1"/>
      <dgm:spPr/>
      <dgm:t>
        <a:bodyPr/>
        <a:lstStyle/>
        <a:p>
          <a:r>
            <a:rPr lang="el-GR" sz="1400" dirty="0"/>
            <a:t>Ομαλή Εξυπηρέτηση Κοινού</a:t>
          </a:r>
        </a:p>
      </dgm:t>
    </dgm:pt>
    <dgm:pt modelId="{E4CA6661-C5F3-4AAE-93E4-3E5DDF427F85}" type="parTrans" cxnId="{B7A7D790-FC36-4662-8FEA-E0BF1C28BE50}">
      <dgm:prSet/>
      <dgm:spPr/>
      <dgm:t>
        <a:bodyPr/>
        <a:lstStyle/>
        <a:p>
          <a:endParaRPr lang="en-US"/>
        </a:p>
      </dgm:t>
    </dgm:pt>
    <dgm:pt modelId="{94D6EDAE-8ED2-4913-81D9-41C46058351A}" type="sibTrans" cxnId="{B7A7D790-FC36-4662-8FEA-E0BF1C28BE50}">
      <dgm:prSet/>
      <dgm:spPr/>
      <dgm:t>
        <a:bodyPr/>
        <a:lstStyle/>
        <a:p>
          <a:endParaRPr lang="en-US"/>
        </a:p>
      </dgm:t>
    </dgm:pt>
    <dgm:pt modelId="{E04009FF-0255-4211-93A1-D745A754D5CC}">
      <dgm:prSet phldrT="[Text]" custT="1"/>
      <dgm:spPr/>
      <dgm:t>
        <a:bodyPr/>
        <a:lstStyle/>
        <a:p>
          <a:r>
            <a:rPr lang="el-GR" sz="1400" dirty="0"/>
            <a:t>Κερδοφορία</a:t>
          </a:r>
          <a:endParaRPr lang="en-US" sz="1000" dirty="0"/>
        </a:p>
      </dgm:t>
    </dgm:pt>
    <dgm:pt modelId="{E4A22E17-A0CD-4A48-9CD1-8BED1AFD0C71}" type="parTrans" cxnId="{B69AD74B-BDDD-46A8-9DF1-A2F02C71C111}">
      <dgm:prSet/>
      <dgm:spPr/>
      <dgm:t>
        <a:bodyPr/>
        <a:lstStyle/>
        <a:p>
          <a:endParaRPr lang="en-US"/>
        </a:p>
      </dgm:t>
    </dgm:pt>
    <dgm:pt modelId="{5BCB3B76-2E43-4B34-84B5-264C8B97E4AD}" type="sibTrans" cxnId="{B69AD74B-BDDD-46A8-9DF1-A2F02C71C111}">
      <dgm:prSet/>
      <dgm:spPr/>
      <dgm:t>
        <a:bodyPr/>
        <a:lstStyle/>
        <a:p>
          <a:endParaRPr lang="en-US"/>
        </a:p>
      </dgm:t>
    </dgm:pt>
    <dgm:pt modelId="{B410ADFD-A79B-4707-A49C-B03983A4EACD}" type="pres">
      <dgm:prSet presAssocID="{F2BE4277-8595-4C55-888C-5D09D9D59AA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3862D6-4BC2-413C-8F5E-5518B724A18B}" type="pres">
      <dgm:prSet presAssocID="{B3E8C949-4FAC-49D6-9273-AEF972D3D4D7}" presName="centerShape" presStyleLbl="node0" presStyleIdx="0" presStyleCnt="1" custScaleX="111978"/>
      <dgm:spPr/>
    </dgm:pt>
    <dgm:pt modelId="{1CEE9C15-E463-43A8-97DA-CF3CE9159B38}" type="pres">
      <dgm:prSet presAssocID="{BA3EFF85-EC68-47BE-9409-E59FB2EB0329}" presName="parTrans" presStyleLbl="bgSibTrans2D1" presStyleIdx="0" presStyleCnt="3"/>
      <dgm:spPr/>
    </dgm:pt>
    <dgm:pt modelId="{176A5DE7-D735-4BFB-AD73-8CC38E3423F8}" type="pres">
      <dgm:prSet presAssocID="{45FCC9EC-3AF1-4E87-B6D3-1740FAE0A356}" presName="node" presStyleLbl="node1" presStyleIdx="0" presStyleCnt="3">
        <dgm:presLayoutVars>
          <dgm:bulletEnabled val="1"/>
        </dgm:presLayoutVars>
      </dgm:prSet>
      <dgm:spPr/>
    </dgm:pt>
    <dgm:pt modelId="{6700A845-9936-4187-9B9B-C138472676D0}" type="pres">
      <dgm:prSet presAssocID="{E4CA6661-C5F3-4AAE-93E4-3E5DDF427F85}" presName="parTrans" presStyleLbl="bgSibTrans2D1" presStyleIdx="1" presStyleCnt="3"/>
      <dgm:spPr/>
    </dgm:pt>
    <dgm:pt modelId="{8109F5DE-1187-43F3-A2A2-68314542BF47}" type="pres">
      <dgm:prSet presAssocID="{EFE9873B-5447-40BE-AD6E-1141400E7567}" presName="node" presStyleLbl="node1" presStyleIdx="1" presStyleCnt="3">
        <dgm:presLayoutVars>
          <dgm:bulletEnabled val="1"/>
        </dgm:presLayoutVars>
      </dgm:prSet>
      <dgm:spPr/>
    </dgm:pt>
    <dgm:pt modelId="{CDB7F4F0-2601-4FFE-A075-626AB3A90189}" type="pres">
      <dgm:prSet presAssocID="{E4A22E17-A0CD-4A48-9CD1-8BED1AFD0C71}" presName="parTrans" presStyleLbl="bgSibTrans2D1" presStyleIdx="2" presStyleCnt="3"/>
      <dgm:spPr/>
    </dgm:pt>
    <dgm:pt modelId="{F3921B4A-066D-4EDF-8F10-EEA095FAA61F}" type="pres">
      <dgm:prSet presAssocID="{E04009FF-0255-4211-93A1-D745A754D5CC}" presName="node" presStyleLbl="node1" presStyleIdx="2" presStyleCnt="3" custScaleX="90650" custScaleY="95815">
        <dgm:presLayoutVars>
          <dgm:bulletEnabled val="1"/>
        </dgm:presLayoutVars>
      </dgm:prSet>
      <dgm:spPr/>
    </dgm:pt>
  </dgm:ptLst>
  <dgm:cxnLst>
    <dgm:cxn modelId="{D178FB0E-3035-428A-96C8-C322145BD57D}" type="presOf" srcId="{BA3EFF85-EC68-47BE-9409-E59FB2EB0329}" destId="{1CEE9C15-E463-43A8-97DA-CF3CE9159B38}" srcOrd="0" destOrd="0" presId="urn:microsoft.com/office/officeart/2005/8/layout/radial4"/>
    <dgm:cxn modelId="{0BE15E64-027E-4FD5-987F-1A80B9C3C237}" srcId="{F2BE4277-8595-4C55-888C-5D09D9D59AAD}" destId="{B3E8C949-4FAC-49D6-9273-AEF972D3D4D7}" srcOrd="0" destOrd="0" parTransId="{18D7B11A-A61D-4752-AAD0-E511250A8582}" sibTransId="{A4A56C9E-321B-4EC7-8467-DD1E9BAAE913}"/>
    <dgm:cxn modelId="{B69AD74B-BDDD-46A8-9DF1-A2F02C71C111}" srcId="{B3E8C949-4FAC-49D6-9273-AEF972D3D4D7}" destId="{E04009FF-0255-4211-93A1-D745A754D5CC}" srcOrd="2" destOrd="0" parTransId="{E4A22E17-A0CD-4A48-9CD1-8BED1AFD0C71}" sibTransId="{5BCB3B76-2E43-4B34-84B5-264C8B97E4AD}"/>
    <dgm:cxn modelId="{CE6CD24E-8919-4BAF-B663-99DC0641F516}" srcId="{B3E8C949-4FAC-49D6-9273-AEF972D3D4D7}" destId="{45FCC9EC-3AF1-4E87-B6D3-1740FAE0A356}" srcOrd="0" destOrd="0" parTransId="{BA3EFF85-EC68-47BE-9409-E59FB2EB0329}" sibTransId="{78E1D60D-C344-4C7C-9DC8-CBA6D7396F15}"/>
    <dgm:cxn modelId="{D9E76E54-6555-4324-8A73-9025CB9E30C9}" type="presOf" srcId="{F2BE4277-8595-4C55-888C-5D09D9D59AAD}" destId="{B410ADFD-A79B-4707-A49C-B03983A4EACD}" srcOrd="0" destOrd="0" presId="urn:microsoft.com/office/officeart/2005/8/layout/radial4"/>
    <dgm:cxn modelId="{DAF79981-122E-4CB1-B0FD-8BE03082F577}" type="presOf" srcId="{E4CA6661-C5F3-4AAE-93E4-3E5DDF427F85}" destId="{6700A845-9936-4187-9B9B-C138472676D0}" srcOrd="0" destOrd="0" presId="urn:microsoft.com/office/officeart/2005/8/layout/radial4"/>
    <dgm:cxn modelId="{957FBB8C-D4F3-48E9-8FDA-21D44925CC98}" type="presOf" srcId="{45FCC9EC-3AF1-4E87-B6D3-1740FAE0A356}" destId="{176A5DE7-D735-4BFB-AD73-8CC38E3423F8}" srcOrd="0" destOrd="0" presId="urn:microsoft.com/office/officeart/2005/8/layout/radial4"/>
    <dgm:cxn modelId="{B7A7D790-FC36-4662-8FEA-E0BF1C28BE50}" srcId="{B3E8C949-4FAC-49D6-9273-AEF972D3D4D7}" destId="{EFE9873B-5447-40BE-AD6E-1141400E7567}" srcOrd="1" destOrd="0" parTransId="{E4CA6661-C5F3-4AAE-93E4-3E5DDF427F85}" sibTransId="{94D6EDAE-8ED2-4913-81D9-41C46058351A}"/>
    <dgm:cxn modelId="{F4198DB3-8E7C-49D3-90AD-D1F5FF6A2E89}" type="presOf" srcId="{EFE9873B-5447-40BE-AD6E-1141400E7567}" destId="{8109F5DE-1187-43F3-A2A2-68314542BF47}" srcOrd="0" destOrd="0" presId="urn:microsoft.com/office/officeart/2005/8/layout/radial4"/>
    <dgm:cxn modelId="{B70FD6BA-E2B5-46AF-9D03-C2BFA03F9A00}" type="presOf" srcId="{E04009FF-0255-4211-93A1-D745A754D5CC}" destId="{F3921B4A-066D-4EDF-8F10-EEA095FAA61F}" srcOrd="0" destOrd="0" presId="urn:microsoft.com/office/officeart/2005/8/layout/radial4"/>
    <dgm:cxn modelId="{D43ED0D5-6F53-4433-B93C-69EFAA71F510}" type="presOf" srcId="{B3E8C949-4FAC-49D6-9273-AEF972D3D4D7}" destId="{4D3862D6-4BC2-413C-8F5E-5518B724A18B}" srcOrd="0" destOrd="0" presId="urn:microsoft.com/office/officeart/2005/8/layout/radial4"/>
    <dgm:cxn modelId="{188A61F9-D631-4E77-BBD9-08B4CF887E64}" type="presOf" srcId="{E4A22E17-A0CD-4A48-9CD1-8BED1AFD0C71}" destId="{CDB7F4F0-2601-4FFE-A075-626AB3A90189}" srcOrd="0" destOrd="0" presId="urn:microsoft.com/office/officeart/2005/8/layout/radial4"/>
    <dgm:cxn modelId="{20DFD278-3F31-4D3E-8F85-1FE093248B8D}" type="presParOf" srcId="{B410ADFD-A79B-4707-A49C-B03983A4EACD}" destId="{4D3862D6-4BC2-413C-8F5E-5518B724A18B}" srcOrd="0" destOrd="0" presId="urn:microsoft.com/office/officeart/2005/8/layout/radial4"/>
    <dgm:cxn modelId="{52DB4D75-F7F3-47C7-8FAE-64D21D3343E4}" type="presParOf" srcId="{B410ADFD-A79B-4707-A49C-B03983A4EACD}" destId="{1CEE9C15-E463-43A8-97DA-CF3CE9159B38}" srcOrd="1" destOrd="0" presId="urn:microsoft.com/office/officeart/2005/8/layout/radial4"/>
    <dgm:cxn modelId="{8ED27320-81B4-419B-AC4F-F8D460885382}" type="presParOf" srcId="{B410ADFD-A79B-4707-A49C-B03983A4EACD}" destId="{176A5DE7-D735-4BFB-AD73-8CC38E3423F8}" srcOrd="2" destOrd="0" presId="urn:microsoft.com/office/officeart/2005/8/layout/radial4"/>
    <dgm:cxn modelId="{ADC15D87-ED95-4A85-83CC-9B0A3702ED3E}" type="presParOf" srcId="{B410ADFD-A79B-4707-A49C-B03983A4EACD}" destId="{6700A845-9936-4187-9B9B-C138472676D0}" srcOrd="3" destOrd="0" presId="urn:microsoft.com/office/officeart/2005/8/layout/radial4"/>
    <dgm:cxn modelId="{740DF67D-879E-43D3-B51E-2AD14AFD39ED}" type="presParOf" srcId="{B410ADFD-A79B-4707-A49C-B03983A4EACD}" destId="{8109F5DE-1187-43F3-A2A2-68314542BF47}" srcOrd="4" destOrd="0" presId="urn:microsoft.com/office/officeart/2005/8/layout/radial4"/>
    <dgm:cxn modelId="{46A165D0-95B7-4AE1-89FE-8B00164F31CD}" type="presParOf" srcId="{B410ADFD-A79B-4707-A49C-B03983A4EACD}" destId="{CDB7F4F0-2601-4FFE-A075-626AB3A90189}" srcOrd="5" destOrd="0" presId="urn:microsoft.com/office/officeart/2005/8/layout/radial4"/>
    <dgm:cxn modelId="{4FEC2B3D-63E0-4D9C-97B2-37C165424D27}" type="presParOf" srcId="{B410ADFD-A79B-4707-A49C-B03983A4EACD}" destId="{F3921B4A-066D-4EDF-8F10-EEA095FAA61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C0507-08F6-402F-8B9E-CF308728CE8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9A7CA770-2156-4E48-9A4B-3954ED42043E}">
      <dgm:prSet phldrT="[Text]" custT="1"/>
      <dgm:spPr/>
      <dgm:t>
        <a:bodyPr/>
        <a:lstStyle/>
        <a:p>
          <a:r>
            <a:rPr lang="el-GR" sz="1900" b="0" dirty="0"/>
            <a:t>Επεμβάσεις στις Κτιριακές </a:t>
          </a:r>
          <a:r>
            <a:rPr lang="el-GR" sz="1900" b="1" dirty="0"/>
            <a:t>Υποδομές</a:t>
          </a:r>
        </a:p>
      </dgm:t>
    </dgm:pt>
    <dgm:pt modelId="{0FDE20C9-1561-431B-AE19-5D7A39C9E7A0}" type="parTrans" cxnId="{A390BEB8-0821-492C-BDD7-29AD5EBCDB68}">
      <dgm:prSet/>
      <dgm:spPr/>
      <dgm:t>
        <a:bodyPr/>
        <a:lstStyle/>
        <a:p>
          <a:endParaRPr lang="el-GR"/>
        </a:p>
      </dgm:t>
    </dgm:pt>
    <dgm:pt modelId="{1559921E-FEC4-4268-86C4-9DCD325DE8F2}" type="sibTrans" cxnId="{A390BEB8-0821-492C-BDD7-29AD5EBCDB68}">
      <dgm:prSet/>
      <dgm:spPr/>
      <dgm:t>
        <a:bodyPr/>
        <a:lstStyle/>
        <a:p>
          <a:endParaRPr lang="el-GR"/>
        </a:p>
      </dgm:t>
    </dgm:pt>
    <dgm:pt modelId="{69B909AE-8FFD-4E09-893E-007A13E26C61}">
      <dgm:prSet phldrT="[Text]" custT="1"/>
      <dgm:spPr/>
      <dgm:t>
        <a:bodyPr/>
        <a:lstStyle/>
        <a:p>
          <a:r>
            <a:rPr lang="el-GR" sz="1900" b="0" dirty="0"/>
            <a:t>Επεμβάσεις στην </a:t>
          </a:r>
          <a:r>
            <a:rPr lang="el-GR" sz="1900" b="1" dirty="0"/>
            <a:t>Λειτουργία και Συντήρηση</a:t>
          </a:r>
        </a:p>
      </dgm:t>
    </dgm:pt>
    <dgm:pt modelId="{BE814009-B7CC-4666-A6EF-0B3BE496A377}" type="parTrans" cxnId="{4CA6DE02-CAB2-4C63-83AD-A00DF7ECC044}">
      <dgm:prSet/>
      <dgm:spPr/>
      <dgm:t>
        <a:bodyPr/>
        <a:lstStyle/>
        <a:p>
          <a:endParaRPr lang="el-GR"/>
        </a:p>
      </dgm:t>
    </dgm:pt>
    <dgm:pt modelId="{D3C8516F-DA2D-4835-B92E-B0CC62A6C8DE}" type="sibTrans" cxnId="{4CA6DE02-CAB2-4C63-83AD-A00DF7ECC044}">
      <dgm:prSet/>
      <dgm:spPr/>
      <dgm:t>
        <a:bodyPr/>
        <a:lstStyle/>
        <a:p>
          <a:endParaRPr lang="el-GR"/>
        </a:p>
      </dgm:t>
    </dgm:pt>
    <dgm:pt modelId="{B0532994-B0C5-4D51-B232-BB4A57FF049F}">
      <dgm:prSet phldrT="[Text]" custT="1"/>
      <dgm:spPr/>
      <dgm:t>
        <a:bodyPr/>
        <a:lstStyle/>
        <a:p>
          <a:endParaRPr lang="el-GR" sz="1600" b="0" dirty="0"/>
        </a:p>
        <a:p>
          <a:r>
            <a:rPr lang="el-GR" sz="1900" b="0" dirty="0"/>
            <a:t>Επεμβάσεις για την </a:t>
          </a:r>
          <a:r>
            <a:rPr lang="el-GR" sz="1900" b="1" dirty="0"/>
            <a:t>Ανάκτηση Ενέργειας </a:t>
          </a:r>
        </a:p>
        <a:p>
          <a:endParaRPr lang="el-GR" sz="1600" b="0" dirty="0"/>
        </a:p>
      </dgm:t>
    </dgm:pt>
    <dgm:pt modelId="{753B03DF-3F45-462B-884E-2B7D11F8DF35}" type="parTrans" cxnId="{3DA9F6B1-EE56-4E95-BE8F-67196540A356}">
      <dgm:prSet/>
      <dgm:spPr/>
      <dgm:t>
        <a:bodyPr/>
        <a:lstStyle/>
        <a:p>
          <a:endParaRPr lang="en-US"/>
        </a:p>
      </dgm:t>
    </dgm:pt>
    <dgm:pt modelId="{B36BF209-C62A-487C-AA0C-998F809C947D}" type="sibTrans" cxnId="{3DA9F6B1-EE56-4E95-BE8F-67196540A356}">
      <dgm:prSet/>
      <dgm:spPr/>
      <dgm:t>
        <a:bodyPr/>
        <a:lstStyle/>
        <a:p>
          <a:endParaRPr lang="en-US"/>
        </a:p>
      </dgm:t>
    </dgm:pt>
    <dgm:pt modelId="{92E3F546-16A9-4B76-85AE-2CBEFDE94AD4}">
      <dgm:prSet custT="1"/>
      <dgm:spPr/>
      <dgm:t>
        <a:bodyPr/>
        <a:lstStyle/>
        <a:p>
          <a:r>
            <a:rPr lang="el-GR" sz="1900" b="0" dirty="0"/>
            <a:t>Επεμβάσεις στους </a:t>
          </a:r>
          <a:r>
            <a:rPr lang="el-GR" sz="1900" b="1" dirty="0"/>
            <a:t>Συρμούς</a:t>
          </a:r>
        </a:p>
      </dgm:t>
    </dgm:pt>
    <dgm:pt modelId="{8DE597F9-EAB4-430D-9FF6-22B7DF2C883D}" type="sibTrans" cxnId="{0011527E-A645-44E8-BB3F-20C1E9A66B5E}">
      <dgm:prSet/>
      <dgm:spPr/>
      <dgm:t>
        <a:bodyPr/>
        <a:lstStyle/>
        <a:p>
          <a:endParaRPr lang="en-US"/>
        </a:p>
      </dgm:t>
    </dgm:pt>
    <dgm:pt modelId="{C7460BDC-A8F4-4261-948F-C582893E4D66}" type="parTrans" cxnId="{0011527E-A645-44E8-BB3F-20C1E9A66B5E}">
      <dgm:prSet/>
      <dgm:spPr/>
      <dgm:t>
        <a:bodyPr/>
        <a:lstStyle/>
        <a:p>
          <a:endParaRPr lang="en-US"/>
        </a:p>
      </dgm:t>
    </dgm:pt>
    <dgm:pt modelId="{1ACB4988-49EF-45D1-9683-E006646AB544}" type="pres">
      <dgm:prSet presAssocID="{C30C0507-08F6-402F-8B9E-CF308728CE8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D6ADD48-26F9-4F99-B8E7-E976A4A2921E}" type="pres">
      <dgm:prSet presAssocID="{B0532994-B0C5-4D51-B232-BB4A57FF049F}" presName="Accent4" presStyleCnt="0"/>
      <dgm:spPr/>
    </dgm:pt>
    <dgm:pt modelId="{E7E6B495-3C8B-4E90-801B-586F0DFC56F6}" type="pres">
      <dgm:prSet presAssocID="{B0532994-B0C5-4D51-B232-BB4A57FF049F}" presName="Accent" presStyleLbl="node1" presStyleIdx="0" presStyleCnt="4"/>
      <dgm:spPr/>
    </dgm:pt>
    <dgm:pt modelId="{B2BCB765-7E69-4DEA-96BC-B1D5A7CC4F04}" type="pres">
      <dgm:prSet presAssocID="{B0532994-B0C5-4D51-B232-BB4A57FF049F}" presName="ParentBackground4" presStyleCnt="0"/>
      <dgm:spPr/>
    </dgm:pt>
    <dgm:pt modelId="{05C9014C-B212-4B66-9F8E-CCB111E64AF8}" type="pres">
      <dgm:prSet presAssocID="{B0532994-B0C5-4D51-B232-BB4A57FF049F}" presName="ParentBackground" presStyleLbl="fgAcc1" presStyleIdx="0" presStyleCnt="4"/>
      <dgm:spPr/>
    </dgm:pt>
    <dgm:pt modelId="{328733C5-F18B-4347-8357-20A044497308}" type="pres">
      <dgm:prSet presAssocID="{B0532994-B0C5-4D51-B232-BB4A57FF049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522C660-ECB9-471C-B3A9-ED70A0D9E9E9}" type="pres">
      <dgm:prSet presAssocID="{69B909AE-8FFD-4E09-893E-007A13E26C61}" presName="Accent3" presStyleCnt="0"/>
      <dgm:spPr/>
    </dgm:pt>
    <dgm:pt modelId="{2D1EF3DD-6BEF-4044-A060-97C55C22CB32}" type="pres">
      <dgm:prSet presAssocID="{69B909AE-8FFD-4E09-893E-007A13E26C61}" presName="Accent" presStyleLbl="node1" presStyleIdx="1" presStyleCnt="4"/>
      <dgm:spPr/>
    </dgm:pt>
    <dgm:pt modelId="{8F69BFC3-BEDC-4425-97AD-E0184E9AD229}" type="pres">
      <dgm:prSet presAssocID="{69B909AE-8FFD-4E09-893E-007A13E26C61}" presName="ParentBackground3" presStyleCnt="0"/>
      <dgm:spPr/>
    </dgm:pt>
    <dgm:pt modelId="{E99F3CF9-BCDD-4438-8C2C-E1DA95DEC642}" type="pres">
      <dgm:prSet presAssocID="{69B909AE-8FFD-4E09-893E-007A13E26C61}" presName="ParentBackground" presStyleLbl="fgAcc1" presStyleIdx="1" presStyleCnt="4"/>
      <dgm:spPr/>
    </dgm:pt>
    <dgm:pt modelId="{4A8AFDDD-9C2D-43D7-8C6C-1CAA585B4729}" type="pres">
      <dgm:prSet presAssocID="{69B909AE-8FFD-4E09-893E-007A13E26C6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5AF7122-6E5D-4055-8AA9-E9BFAEA12E6E}" type="pres">
      <dgm:prSet presAssocID="{92E3F546-16A9-4B76-85AE-2CBEFDE94AD4}" presName="Accent2" presStyleCnt="0"/>
      <dgm:spPr/>
    </dgm:pt>
    <dgm:pt modelId="{2ECA12B5-FEAE-46F7-ABE9-B3725F72D157}" type="pres">
      <dgm:prSet presAssocID="{92E3F546-16A9-4B76-85AE-2CBEFDE94AD4}" presName="Accent" presStyleLbl="node1" presStyleIdx="2" presStyleCnt="4"/>
      <dgm:spPr/>
    </dgm:pt>
    <dgm:pt modelId="{55AE73AA-9A1E-4771-A8DD-CC5D6ACB3C8D}" type="pres">
      <dgm:prSet presAssocID="{92E3F546-16A9-4B76-85AE-2CBEFDE94AD4}" presName="ParentBackground2" presStyleCnt="0"/>
      <dgm:spPr/>
    </dgm:pt>
    <dgm:pt modelId="{8C205B07-9D59-48C3-99D6-9149AB822B03}" type="pres">
      <dgm:prSet presAssocID="{92E3F546-16A9-4B76-85AE-2CBEFDE94AD4}" presName="ParentBackground" presStyleLbl="fgAcc1" presStyleIdx="2" presStyleCnt="4"/>
      <dgm:spPr/>
    </dgm:pt>
    <dgm:pt modelId="{7E8781FB-C570-42CD-B02B-6A2958D355C0}" type="pres">
      <dgm:prSet presAssocID="{92E3F546-16A9-4B76-85AE-2CBEFDE94AD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50BAAA7-0A9E-4DAB-B7BD-F54B80421205}" type="pres">
      <dgm:prSet presAssocID="{9A7CA770-2156-4E48-9A4B-3954ED42043E}" presName="Accent1" presStyleCnt="0"/>
      <dgm:spPr/>
    </dgm:pt>
    <dgm:pt modelId="{7D0949CF-4393-41B2-9CAA-A9F71478BCFF}" type="pres">
      <dgm:prSet presAssocID="{9A7CA770-2156-4E48-9A4B-3954ED42043E}" presName="Accent" presStyleLbl="node1" presStyleIdx="3" presStyleCnt="4"/>
      <dgm:spPr/>
    </dgm:pt>
    <dgm:pt modelId="{89295FE6-1078-4D8C-9593-F45D0D2C62DB}" type="pres">
      <dgm:prSet presAssocID="{9A7CA770-2156-4E48-9A4B-3954ED42043E}" presName="ParentBackground1" presStyleCnt="0"/>
      <dgm:spPr/>
    </dgm:pt>
    <dgm:pt modelId="{61F71A01-0110-4414-B6C7-002921C7F69C}" type="pres">
      <dgm:prSet presAssocID="{9A7CA770-2156-4E48-9A4B-3954ED42043E}" presName="ParentBackground" presStyleLbl="fgAcc1" presStyleIdx="3" presStyleCnt="4"/>
      <dgm:spPr/>
    </dgm:pt>
    <dgm:pt modelId="{C4363ECB-673C-4074-A3CC-0BBFAE888DFA}" type="pres">
      <dgm:prSet presAssocID="{9A7CA770-2156-4E48-9A4B-3954ED42043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CA6DE02-CAB2-4C63-83AD-A00DF7ECC044}" srcId="{C30C0507-08F6-402F-8B9E-CF308728CE80}" destId="{69B909AE-8FFD-4E09-893E-007A13E26C61}" srcOrd="2" destOrd="0" parTransId="{BE814009-B7CC-4666-A6EF-0B3BE496A377}" sibTransId="{D3C8516F-DA2D-4835-B92E-B0CC62A6C8DE}"/>
    <dgm:cxn modelId="{EE0FA510-B40F-4177-85D1-145328CC96F1}" type="presOf" srcId="{69B909AE-8FFD-4E09-893E-007A13E26C61}" destId="{4A8AFDDD-9C2D-43D7-8C6C-1CAA585B4729}" srcOrd="1" destOrd="0" presId="urn:microsoft.com/office/officeart/2011/layout/CircleProcess"/>
    <dgm:cxn modelId="{BBBAF223-0323-4447-B043-C12DC1C2E778}" type="presOf" srcId="{B0532994-B0C5-4D51-B232-BB4A57FF049F}" destId="{05C9014C-B212-4B66-9F8E-CCB111E64AF8}" srcOrd="0" destOrd="0" presId="urn:microsoft.com/office/officeart/2011/layout/CircleProcess"/>
    <dgm:cxn modelId="{B2C4952C-80E5-4C81-9965-9E6CD1C1C2C5}" type="presOf" srcId="{9A7CA770-2156-4E48-9A4B-3954ED42043E}" destId="{61F71A01-0110-4414-B6C7-002921C7F69C}" srcOrd="0" destOrd="0" presId="urn:microsoft.com/office/officeart/2011/layout/CircleProcess"/>
    <dgm:cxn modelId="{73AC7239-4E4A-4DEC-8EC5-D104342114BA}" type="presOf" srcId="{9A7CA770-2156-4E48-9A4B-3954ED42043E}" destId="{C4363ECB-673C-4074-A3CC-0BBFAE888DFA}" srcOrd="1" destOrd="0" presId="urn:microsoft.com/office/officeart/2011/layout/CircleProcess"/>
    <dgm:cxn modelId="{4A417167-5E79-47E1-8849-135F13EF758F}" type="presOf" srcId="{92E3F546-16A9-4B76-85AE-2CBEFDE94AD4}" destId="{8C205B07-9D59-48C3-99D6-9149AB822B03}" srcOrd="0" destOrd="0" presId="urn:microsoft.com/office/officeart/2011/layout/CircleProcess"/>
    <dgm:cxn modelId="{8BF2E979-7B40-462F-BEEF-E2891260658E}" type="presOf" srcId="{69B909AE-8FFD-4E09-893E-007A13E26C61}" destId="{E99F3CF9-BCDD-4438-8C2C-E1DA95DEC642}" srcOrd="0" destOrd="0" presId="urn:microsoft.com/office/officeart/2011/layout/CircleProcess"/>
    <dgm:cxn modelId="{0011527E-A645-44E8-BB3F-20C1E9A66B5E}" srcId="{C30C0507-08F6-402F-8B9E-CF308728CE80}" destId="{92E3F546-16A9-4B76-85AE-2CBEFDE94AD4}" srcOrd="1" destOrd="0" parTransId="{C7460BDC-A8F4-4261-948F-C582893E4D66}" sibTransId="{8DE597F9-EAB4-430D-9FF6-22B7DF2C883D}"/>
    <dgm:cxn modelId="{C3520A8F-1280-4A46-A8C7-5B7288EBC932}" type="presOf" srcId="{92E3F546-16A9-4B76-85AE-2CBEFDE94AD4}" destId="{7E8781FB-C570-42CD-B02B-6A2958D355C0}" srcOrd="1" destOrd="0" presId="urn:microsoft.com/office/officeart/2011/layout/CircleProcess"/>
    <dgm:cxn modelId="{3DA9F6B1-EE56-4E95-BE8F-67196540A356}" srcId="{C30C0507-08F6-402F-8B9E-CF308728CE80}" destId="{B0532994-B0C5-4D51-B232-BB4A57FF049F}" srcOrd="3" destOrd="0" parTransId="{753B03DF-3F45-462B-884E-2B7D11F8DF35}" sibTransId="{B36BF209-C62A-487C-AA0C-998F809C947D}"/>
    <dgm:cxn modelId="{A390BEB8-0821-492C-BDD7-29AD5EBCDB68}" srcId="{C30C0507-08F6-402F-8B9E-CF308728CE80}" destId="{9A7CA770-2156-4E48-9A4B-3954ED42043E}" srcOrd="0" destOrd="0" parTransId="{0FDE20C9-1561-431B-AE19-5D7A39C9E7A0}" sibTransId="{1559921E-FEC4-4268-86C4-9DCD325DE8F2}"/>
    <dgm:cxn modelId="{8A505ABB-6D64-4F71-80BC-AC75F5E870E0}" type="presOf" srcId="{C30C0507-08F6-402F-8B9E-CF308728CE80}" destId="{1ACB4988-49EF-45D1-9683-E006646AB544}" srcOrd="0" destOrd="0" presId="urn:microsoft.com/office/officeart/2011/layout/CircleProcess"/>
    <dgm:cxn modelId="{220B46F7-ECF2-408E-956E-E74472134E11}" type="presOf" srcId="{B0532994-B0C5-4D51-B232-BB4A57FF049F}" destId="{328733C5-F18B-4347-8357-20A044497308}" srcOrd="1" destOrd="0" presId="urn:microsoft.com/office/officeart/2011/layout/CircleProcess"/>
    <dgm:cxn modelId="{13837E74-D198-4E23-A5E5-8DE8F2CCE24A}" type="presParOf" srcId="{1ACB4988-49EF-45D1-9683-E006646AB544}" destId="{2D6ADD48-26F9-4F99-B8E7-E976A4A2921E}" srcOrd="0" destOrd="0" presId="urn:microsoft.com/office/officeart/2011/layout/CircleProcess"/>
    <dgm:cxn modelId="{2EF20529-039A-46C1-9122-8210DC3B6064}" type="presParOf" srcId="{2D6ADD48-26F9-4F99-B8E7-E976A4A2921E}" destId="{E7E6B495-3C8B-4E90-801B-586F0DFC56F6}" srcOrd="0" destOrd="0" presId="urn:microsoft.com/office/officeart/2011/layout/CircleProcess"/>
    <dgm:cxn modelId="{0FE081BC-1346-425E-AFF4-9511CA2ADC63}" type="presParOf" srcId="{1ACB4988-49EF-45D1-9683-E006646AB544}" destId="{B2BCB765-7E69-4DEA-96BC-B1D5A7CC4F04}" srcOrd="1" destOrd="0" presId="urn:microsoft.com/office/officeart/2011/layout/CircleProcess"/>
    <dgm:cxn modelId="{B937E084-F1FC-4F7A-8E99-DB423C24804F}" type="presParOf" srcId="{B2BCB765-7E69-4DEA-96BC-B1D5A7CC4F04}" destId="{05C9014C-B212-4B66-9F8E-CCB111E64AF8}" srcOrd="0" destOrd="0" presId="urn:microsoft.com/office/officeart/2011/layout/CircleProcess"/>
    <dgm:cxn modelId="{E7114466-9803-4E7B-BF6C-A4BA8F51AE16}" type="presParOf" srcId="{1ACB4988-49EF-45D1-9683-E006646AB544}" destId="{328733C5-F18B-4347-8357-20A044497308}" srcOrd="2" destOrd="0" presId="urn:microsoft.com/office/officeart/2011/layout/CircleProcess"/>
    <dgm:cxn modelId="{7583DA3C-C229-4FE3-87D4-CED4A01099CA}" type="presParOf" srcId="{1ACB4988-49EF-45D1-9683-E006646AB544}" destId="{E522C660-ECB9-471C-B3A9-ED70A0D9E9E9}" srcOrd="3" destOrd="0" presId="urn:microsoft.com/office/officeart/2011/layout/CircleProcess"/>
    <dgm:cxn modelId="{D857423A-F92A-4240-8AD6-E75EB9582582}" type="presParOf" srcId="{E522C660-ECB9-471C-B3A9-ED70A0D9E9E9}" destId="{2D1EF3DD-6BEF-4044-A060-97C55C22CB32}" srcOrd="0" destOrd="0" presId="urn:microsoft.com/office/officeart/2011/layout/CircleProcess"/>
    <dgm:cxn modelId="{1F374736-07C5-4ABA-8BA3-B5B1E5FF8AAB}" type="presParOf" srcId="{1ACB4988-49EF-45D1-9683-E006646AB544}" destId="{8F69BFC3-BEDC-4425-97AD-E0184E9AD229}" srcOrd="4" destOrd="0" presId="urn:microsoft.com/office/officeart/2011/layout/CircleProcess"/>
    <dgm:cxn modelId="{6216FBB1-7432-47B6-8095-0C3A2228BC73}" type="presParOf" srcId="{8F69BFC3-BEDC-4425-97AD-E0184E9AD229}" destId="{E99F3CF9-BCDD-4438-8C2C-E1DA95DEC642}" srcOrd="0" destOrd="0" presId="urn:microsoft.com/office/officeart/2011/layout/CircleProcess"/>
    <dgm:cxn modelId="{9E41BF21-A34A-466E-8404-559AAF3602EC}" type="presParOf" srcId="{1ACB4988-49EF-45D1-9683-E006646AB544}" destId="{4A8AFDDD-9C2D-43D7-8C6C-1CAA585B4729}" srcOrd="5" destOrd="0" presId="urn:microsoft.com/office/officeart/2011/layout/CircleProcess"/>
    <dgm:cxn modelId="{F0848111-943E-4E4E-A51A-5B6E05FDBD6D}" type="presParOf" srcId="{1ACB4988-49EF-45D1-9683-E006646AB544}" destId="{55AF7122-6E5D-4055-8AA9-E9BFAEA12E6E}" srcOrd="6" destOrd="0" presId="urn:microsoft.com/office/officeart/2011/layout/CircleProcess"/>
    <dgm:cxn modelId="{96E6753A-F3F6-4EFB-870C-A9F11A043D34}" type="presParOf" srcId="{55AF7122-6E5D-4055-8AA9-E9BFAEA12E6E}" destId="{2ECA12B5-FEAE-46F7-ABE9-B3725F72D157}" srcOrd="0" destOrd="0" presId="urn:microsoft.com/office/officeart/2011/layout/CircleProcess"/>
    <dgm:cxn modelId="{5E4D6699-AC29-4F9B-B9A9-30C648BD48E7}" type="presParOf" srcId="{1ACB4988-49EF-45D1-9683-E006646AB544}" destId="{55AE73AA-9A1E-4771-A8DD-CC5D6ACB3C8D}" srcOrd="7" destOrd="0" presId="urn:microsoft.com/office/officeart/2011/layout/CircleProcess"/>
    <dgm:cxn modelId="{54716696-DCD8-4821-9B8B-8C19A22C4A77}" type="presParOf" srcId="{55AE73AA-9A1E-4771-A8DD-CC5D6ACB3C8D}" destId="{8C205B07-9D59-48C3-99D6-9149AB822B03}" srcOrd="0" destOrd="0" presId="urn:microsoft.com/office/officeart/2011/layout/CircleProcess"/>
    <dgm:cxn modelId="{8E56DF9F-6A1B-4CD3-A19C-A3262D7696B5}" type="presParOf" srcId="{1ACB4988-49EF-45D1-9683-E006646AB544}" destId="{7E8781FB-C570-42CD-B02B-6A2958D355C0}" srcOrd="8" destOrd="0" presId="urn:microsoft.com/office/officeart/2011/layout/CircleProcess"/>
    <dgm:cxn modelId="{873301FA-57AB-497C-87DD-96B0F63DC092}" type="presParOf" srcId="{1ACB4988-49EF-45D1-9683-E006646AB544}" destId="{550BAAA7-0A9E-4DAB-B7BD-F54B80421205}" srcOrd="9" destOrd="0" presId="urn:microsoft.com/office/officeart/2011/layout/CircleProcess"/>
    <dgm:cxn modelId="{59E2EF45-ABF3-40E7-B542-E37D73F09FDE}" type="presParOf" srcId="{550BAAA7-0A9E-4DAB-B7BD-F54B80421205}" destId="{7D0949CF-4393-41B2-9CAA-A9F71478BCFF}" srcOrd="0" destOrd="0" presId="urn:microsoft.com/office/officeart/2011/layout/CircleProcess"/>
    <dgm:cxn modelId="{CCD5D91C-67B4-4482-A1A8-F42019421B69}" type="presParOf" srcId="{1ACB4988-49EF-45D1-9683-E006646AB544}" destId="{89295FE6-1078-4D8C-9593-F45D0D2C62DB}" srcOrd="10" destOrd="0" presId="urn:microsoft.com/office/officeart/2011/layout/CircleProcess"/>
    <dgm:cxn modelId="{F0A02B3C-96DB-4D52-905E-63E14183833B}" type="presParOf" srcId="{89295FE6-1078-4D8C-9593-F45D0D2C62DB}" destId="{61F71A01-0110-4414-B6C7-002921C7F69C}" srcOrd="0" destOrd="0" presId="urn:microsoft.com/office/officeart/2011/layout/CircleProcess"/>
    <dgm:cxn modelId="{0950D8C1-EE00-446B-9673-2B42FD93F99B}" type="presParOf" srcId="{1ACB4988-49EF-45D1-9683-E006646AB544}" destId="{C4363ECB-673C-4074-A3CC-0BBFAE888DFA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BECD0-F3A5-1A43-86F9-9D3C856A7CD0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C19C7-E64C-FF4E-A365-23D6864B231C}">
      <dgm:prSet phldrT="[Text]" custT="1"/>
      <dgm:spPr/>
      <dgm:t>
        <a:bodyPr/>
        <a:lstStyle/>
        <a:p>
          <a:r>
            <a:rPr lang="el-GR" sz="1400" dirty="0"/>
            <a:t>Βελτιστοποίηση Κυκλοφορίας Οχημάτων</a:t>
          </a:r>
          <a:endParaRPr lang="en-US" sz="1400" dirty="0"/>
        </a:p>
      </dgm:t>
    </dgm:pt>
    <dgm:pt modelId="{C16A3700-0232-A94D-A6D0-BCD4C486C85C}" type="parTrans" cxnId="{C7D58F88-8D47-584F-8F7C-0155448F1EEC}">
      <dgm:prSet/>
      <dgm:spPr/>
      <dgm:t>
        <a:bodyPr/>
        <a:lstStyle/>
        <a:p>
          <a:endParaRPr lang="en-US" sz="3200"/>
        </a:p>
      </dgm:t>
    </dgm:pt>
    <dgm:pt modelId="{B1E53E64-DABC-104D-8426-AC27EAC29E2A}" type="sibTrans" cxnId="{C7D58F88-8D47-584F-8F7C-0155448F1EEC}">
      <dgm:prSet/>
      <dgm:spPr/>
      <dgm:t>
        <a:bodyPr/>
        <a:lstStyle/>
        <a:p>
          <a:endParaRPr lang="en-US" sz="3200"/>
        </a:p>
      </dgm:t>
    </dgm:pt>
    <dgm:pt modelId="{A64FD2EE-EFA3-CA47-9F5A-DD5737A98356}">
      <dgm:prSet phldrT="[Text]" custT="1"/>
      <dgm:spPr/>
      <dgm:t>
        <a:bodyPr/>
        <a:lstStyle/>
        <a:p>
          <a:r>
            <a:rPr lang="el-GR" sz="1400" dirty="0"/>
            <a:t>Εφαρμογή Συστημάτων Διαχείρισης εξοπλισμού(</a:t>
          </a:r>
          <a:r>
            <a:rPr lang="en-US" sz="1400" dirty="0"/>
            <a:t>Asset Management)</a:t>
          </a:r>
        </a:p>
      </dgm:t>
    </dgm:pt>
    <dgm:pt modelId="{422D6E8E-C5D0-CA4F-A4DA-71011C50138A}" type="parTrans" cxnId="{26058DFA-C340-0D47-83E0-7C5AD847D1D1}">
      <dgm:prSet/>
      <dgm:spPr/>
      <dgm:t>
        <a:bodyPr/>
        <a:lstStyle/>
        <a:p>
          <a:endParaRPr lang="en-US" sz="3200"/>
        </a:p>
      </dgm:t>
    </dgm:pt>
    <dgm:pt modelId="{338F0540-1A39-D640-9C86-C2C088D419E3}" type="sibTrans" cxnId="{26058DFA-C340-0D47-83E0-7C5AD847D1D1}">
      <dgm:prSet/>
      <dgm:spPr/>
      <dgm:t>
        <a:bodyPr/>
        <a:lstStyle/>
        <a:p>
          <a:endParaRPr lang="en-US" sz="3200"/>
        </a:p>
      </dgm:t>
    </dgm:pt>
    <dgm:pt modelId="{59F963FB-9675-5944-8DED-E58469954BED}">
      <dgm:prSet custT="1"/>
      <dgm:spPr/>
      <dgm:t>
        <a:bodyPr/>
        <a:lstStyle/>
        <a:p>
          <a:r>
            <a:rPr lang="en-US" sz="1400" dirty="0"/>
            <a:t>Cloud Based </a:t>
          </a:r>
          <a:r>
            <a:rPr lang="el-GR" sz="1400" dirty="0"/>
            <a:t>Συστήματα Αναφοράς προβλημάτων λειτουργίας</a:t>
          </a:r>
          <a:endParaRPr lang="en-US" sz="1400" dirty="0"/>
        </a:p>
      </dgm:t>
    </dgm:pt>
    <dgm:pt modelId="{BE629024-3F97-6D46-9348-558C7720D816}" type="parTrans" cxnId="{F40A8AC1-BEE0-3F4B-AF5D-160DC79D747A}">
      <dgm:prSet/>
      <dgm:spPr/>
      <dgm:t>
        <a:bodyPr/>
        <a:lstStyle/>
        <a:p>
          <a:endParaRPr lang="en-US" sz="3200"/>
        </a:p>
      </dgm:t>
    </dgm:pt>
    <dgm:pt modelId="{04DA1175-E1A4-E945-857F-E26C3547452C}" type="sibTrans" cxnId="{F40A8AC1-BEE0-3F4B-AF5D-160DC79D747A}">
      <dgm:prSet/>
      <dgm:spPr/>
      <dgm:t>
        <a:bodyPr/>
        <a:lstStyle/>
        <a:p>
          <a:endParaRPr lang="en-US" sz="3200"/>
        </a:p>
      </dgm:t>
    </dgm:pt>
    <dgm:pt modelId="{4681CE4F-D5C8-B743-AC3A-D3BE9744F63A}">
      <dgm:prSet custT="1"/>
      <dgm:spPr/>
      <dgm:t>
        <a:bodyPr/>
        <a:lstStyle/>
        <a:p>
          <a:r>
            <a:rPr lang="el-GR" sz="1400" dirty="0"/>
            <a:t>Βελτιστοποίηση Συστημάτων Διαχείρισης Αμαξοστασίων</a:t>
          </a:r>
          <a:endParaRPr lang="en-US" sz="1400" dirty="0"/>
        </a:p>
      </dgm:t>
    </dgm:pt>
    <dgm:pt modelId="{0D7EF0C5-442E-0840-A271-A82A1476B729}" type="sibTrans" cxnId="{A655D501-AA97-6443-84B3-D115911363FB}">
      <dgm:prSet/>
      <dgm:spPr/>
      <dgm:t>
        <a:bodyPr/>
        <a:lstStyle/>
        <a:p>
          <a:endParaRPr lang="en-US" sz="3200"/>
        </a:p>
      </dgm:t>
    </dgm:pt>
    <dgm:pt modelId="{6D95A922-602B-5244-9178-18DABA31A6F5}" type="parTrans" cxnId="{A655D501-AA97-6443-84B3-D115911363FB}">
      <dgm:prSet/>
      <dgm:spPr/>
      <dgm:t>
        <a:bodyPr/>
        <a:lstStyle/>
        <a:p>
          <a:endParaRPr lang="en-US" sz="3200"/>
        </a:p>
      </dgm:t>
    </dgm:pt>
    <dgm:pt modelId="{D6984B09-CBE8-3340-947E-924C084574AA}" type="pres">
      <dgm:prSet presAssocID="{B3BBECD0-F3A5-1A43-86F9-9D3C856A7CD0}" presName="cycle" presStyleCnt="0">
        <dgm:presLayoutVars>
          <dgm:dir/>
          <dgm:resizeHandles val="exact"/>
        </dgm:presLayoutVars>
      </dgm:prSet>
      <dgm:spPr/>
    </dgm:pt>
    <dgm:pt modelId="{47B4FEE0-DF56-164D-90EB-53460033E4C9}" type="pres">
      <dgm:prSet presAssocID="{FF0C19C7-E64C-FF4E-A365-23D6864B231C}" presName="node" presStyleLbl="node1" presStyleIdx="0" presStyleCnt="4" custScaleX="108322" custScaleY="117627">
        <dgm:presLayoutVars>
          <dgm:bulletEnabled val="1"/>
        </dgm:presLayoutVars>
      </dgm:prSet>
      <dgm:spPr/>
    </dgm:pt>
    <dgm:pt modelId="{5D52FD69-A33E-E64B-961C-3C80E8B21D9C}" type="pres">
      <dgm:prSet presAssocID="{FF0C19C7-E64C-FF4E-A365-23D6864B231C}" presName="spNode" presStyleCnt="0"/>
      <dgm:spPr/>
    </dgm:pt>
    <dgm:pt modelId="{42AB892A-8EBB-2243-ACF8-8E0F6A585070}" type="pres">
      <dgm:prSet presAssocID="{B1E53E64-DABC-104D-8426-AC27EAC29E2A}" presName="sibTrans" presStyleLbl="sibTrans1D1" presStyleIdx="0" presStyleCnt="4"/>
      <dgm:spPr/>
    </dgm:pt>
    <dgm:pt modelId="{D593467D-FAD3-454A-95BF-4CD5F3142945}" type="pres">
      <dgm:prSet presAssocID="{59F963FB-9675-5944-8DED-E58469954BED}" presName="node" presStyleLbl="node1" presStyleIdx="1" presStyleCnt="4" custScaleX="110149" custScaleY="103649">
        <dgm:presLayoutVars>
          <dgm:bulletEnabled val="1"/>
        </dgm:presLayoutVars>
      </dgm:prSet>
      <dgm:spPr/>
    </dgm:pt>
    <dgm:pt modelId="{7315D2FA-FE6A-1440-89CA-A66B4A9A6BC4}" type="pres">
      <dgm:prSet presAssocID="{59F963FB-9675-5944-8DED-E58469954BED}" presName="spNode" presStyleCnt="0"/>
      <dgm:spPr/>
    </dgm:pt>
    <dgm:pt modelId="{012FB2C0-0985-2945-93AD-772F47B31873}" type="pres">
      <dgm:prSet presAssocID="{04DA1175-E1A4-E945-857F-E26C3547452C}" presName="sibTrans" presStyleLbl="sibTrans1D1" presStyleIdx="1" presStyleCnt="4"/>
      <dgm:spPr/>
    </dgm:pt>
    <dgm:pt modelId="{762C2AD8-0AB7-DA44-A895-3221ABA0A9FF}" type="pres">
      <dgm:prSet presAssocID="{4681CE4F-D5C8-B743-AC3A-D3BE9744F63A}" presName="node" presStyleLbl="node1" presStyleIdx="2" presStyleCnt="4" custScaleX="113459" custScaleY="105405">
        <dgm:presLayoutVars>
          <dgm:bulletEnabled val="1"/>
        </dgm:presLayoutVars>
      </dgm:prSet>
      <dgm:spPr/>
    </dgm:pt>
    <dgm:pt modelId="{49F586CA-ECEC-AE45-98B8-861257B1C246}" type="pres">
      <dgm:prSet presAssocID="{4681CE4F-D5C8-B743-AC3A-D3BE9744F63A}" presName="spNode" presStyleCnt="0"/>
      <dgm:spPr/>
    </dgm:pt>
    <dgm:pt modelId="{6A281D4C-E518-1D4F-824D-1F8264251085}" type="pres">
      <dgm:prSet presAssocID="{0D7EF0C5-442E-0840-A271-A82A1476B729}" presName="sibTrans" presStyleLbl="sibTrans1D1" presStyleIdx="2" presStyleCnt="4"/>
      <dgm:spPr/>
    </dgm:pt>
    <dgm:pt modelId="{76093BEF-50CD-6B41-984B-9436422493E7}" type="pres">
      <dgm:prSet presAssocID="{A64FD2EE-EFA3-CA47-9F5A-DD5737A98356}" presName="node" presStyleLbl="node1" presStyleIdx="3" presStyleCnt="4" custScaleX="118846" custScaleY="113301">
        <dgm:presLayoutVars>
          <dgm:bulletEnabled val="1"/>
        </dgm:presLayoutVars>
      </dgm:prSet>
      <dgm:spPr/>
    </dgm:pt>
    <dgm:pt modelId="{C2272D6A-090E-9242-83F2-FC2184158456}" type="pres">
      <dgm:prSet presAssocID="{A64FD2EE-EFA3-CA47-9F5A-DD5737A98356}" presName="spNode" presStyleCnt="0"/>
      <dgm:spPr/>
    </dgm:pt>
    <dgm:pt modelId="{E670CEC7-E739-CF43-A8E3-C5AD15509EBC}" type="pres">
      <dgm:prSet presAssocID="{338F0540-1A39-D640-9C86-C2C088D419E3}" presName="sibTrans" presStyleLbl="sibTrans1D1" presStyleIdx="3" presStyleCnt="4"/>
      <dgm:spPr/>
    </dgm:pt>
  </dgm:ptLst>
  <dgm:cxnLst>
    <dgm:cxn modelId="{A655D501-AA97-6443-84B3-D115911363FB}" srcId="{B3BBECD0-F3A5-1A43-86F9-9D3C856A7CD0}" destId="{4681CE4F-D5C8-B743-AC3A-D3BE9744F63A}" srcOrd="2" destOrd="0" parTransId="{6D95A922-602B-5244-9178-18DABA31A6F5}" sibTransId="{0D7EF0C5-442E-0840-A271-A82A1476B729}"/>
    <dgm:cxn modelId="{10FEA737-5693-4B43-A401-B5F3B400445F}" type="presOf" srcId="{0D7EF0C5-442E-0840-A271-A82A1476B729}" destId="{6A281D4C-E518-1D4F-824D-1F8264251085}" srcOrd="0" destOrd="0" presId="urn:microsoft.com/office/officeart/2005/8/layout/cycle6"/>
    <dgm:cxn modelId="{B511D15D-16D3-2343-862E-9B589489C8E4}" type="presOf" srcId="{FF0C19C7-E64C-FF4E-A365-23D6864B231C}" destId="{47B4FEE0-DF56-164D-90EB-53460033E4C9}" srcOrd="0" destOrd="0" presId="urn:microsoft.com/office/officeart/2005/8/layout/cycle6"/>
    <dgm:cxn modelId="{FA478B46-DF0C-CD4D-94ED-BDF49BD8EC0D}" type="presOf" srcId="{B1E53E64-DABC-104D-8426-AC27EAC29E2A}" destId="{42AB892A-8EBB-2243-ACF8-8E0F6A585070}" srcOrd="0" destOrd="0" presId="urn:microsoft.com/office/officeart/2005/8/layout/cycle6"/>
    <dgm:cxn modelId="{C7D58F88-8D47-584F-8F7C-0155448F1EEC}" srcId="{B3BBECD0-F3A5-1A43-86F9-9D3C856A7CD0}" destId="{FF0C19C7-E64C-FF4E-A365-23D6864B231C}" srcOrd="0" destOrd="0" parTransId="{C16A3700-0232-A94D-A6D0-BCD4C486C85C}" sibTransId="{B1E53E64-DABC-104D-8426-AC27EAC29E2A}"/>
    <dgm:cxn modelId="{9B86BB96-2BA2-7E43-8DEF-AAADE630B6D6}" type="presOf" srcId="{04DA1175-E1A4-E945-857F-E26C3547452C}" destId="{012FB2C0-0985-2945-93AD-772F47B31873}" srcOrd="0" destOrd="0" presId="urn:microsoft.com/office/officeart/2005/8/layout/cycle6"/>
    <dgm:cxn modelId="{59A235B1-4A27-E344-8501-2B1B81ADF47E}" type="presOf" srcId="{338F0540-1A39-D640-9C86-C2C088D419E3}" destId="{E670CEC7-E739-CF43-A8E3-C5AD15509EBC}" srcOrd="0" destOrd="0" presId="urn:microsoft.com/office/officeart/2005/8/layout/cycle6"/>
    <dgm:cxn modelId="{9329B9B5-CA1A-7940-B085-2266CF589C50}" type="presOf" srcId="{B3BBECD0-F3A5-1A43-86F9-9D3C856A7CD0}" destId="{D6984B09-CBE8-3340-947E-924C084574AA}" srcOrd="0" destOrd="0" presId="urn:microsoft.com/office/officeart/2005/8/layout/cycle6"/>
    <dgm:cxn modelId="{4A438EBB-4ACE-864D-9A9E-0E8922A82804}" type="presOf" srcId="{A64FD2EE-EFA3-CA47-9F5A-DD5737A98356}" destId="{76093BEF-50CD-6B41-984B-9436422493E7}" srcOrd="0" destOrd="0" presId="urn:microsoft.com/office/officeart/2005/8/layout/cycle6"/>
    <dgm:cxn modelId="{F40A8AC1-BEE0-3F4B-AF5D-160DC79D747A}" srcId="{B3BBECD0-F3A5-1A43-86F9-9D3C856A7CD0}" destId="{59F963FB-9675-5944-8DED-E58469954BED}" srcOrd="1" destOrd="0" parTransId="{BE629024-3F97-6D46-9348-558C7720D816}" sibTransId="{04DA1175-E1A4-E945-857F-E26C3547452C}"/>
    <dgm:cxn modelId="{FE00E0D1-F7F3-244C-9B83-F3DDA939F395}" type="presOf" srcId="{59F963FB-9675-5944-8DED-E58469954BED}" destId="{D593467D-FAD3-454A-95BF-4CD5F3142945}" srcOrd="0" destOrd="0" presId="urn:microsoft.com/office/officeart/2005/8/layout/cycle6"/>
    <dgm:cxn modelId="{26058DFA-C340-0D47-83E0-7C5AD847D1D1}" srcId="{B3BBECD0-F3A5-1A43-86F9-9D3C856A7CD0}" destId="{A64FD2EE-EFA3-CA47-9F5A-DD5737A98356}" srcOrd="3" destOrd="0" parTransId="{422D6E8E-C5D0-CA4F-A4DA-71011C50138A}" sibTransId="{338F0540-1A39-D640-9C86-C2C088D419E3}"/>
    <dgm:cxn modelId="{9979B4FE-4103-164E-B177-7BD33E875C5A}" type="presOf" srcId="{4681CE4F-D5C8-B743-AC3A-D3BE9744F63A}" destId="{762C2AD8-0AB7-DA44-A895-3221ABA0A9FF}" srcOrd="0" destOrd="0" presId="urn:microsoft.com/office/officeart/2005/8/layout/cycle6"/>
    <dgm:cxn modelId="{6212491A-2B8B-F245-AE19-103BC8FA24BE}" type="presParOf" srcId="{D6984B09-CBE8-3340-947E-924C084574AA}" destId="{47B4FEE0-DF56-164D-90EB-53460033E4C9}" srcOrd="0" destOrd="0" presId="urn:microsoft.com/office/officeart/2005/8/layout/cycle6"/>
    <dgm:cxn modelId="{0ED95979-5BF1-464E-BE22-C43C68F832DF}" type="presParOf" srcId="{D6984B09-CBE8-3340-947E-924C084574AA}" destId="{5D52FD69-A33E-E64B-961C-3C80E8B21D9C}" srcOrd="1" destOrd="0" presId="urn:microsoft.com/office/officeart/2005/8/layout/cycle6"/>
    <dgm:cxn modelId="{0C7EE0C2-1392-A142-A2DE-A0B2F45D5A4F}" type="presParOf" srcId="{D6984B09-CBE8-3340-947E-924C084574AA}" destId="{42AB892A-8EBB-2243-ACF8-8E0F6A585070}" srcOrd="2" destOrd="0" presId="urn:microsoft.com/office/officeart/2005/8/layout/cycle6"/>
    <dgm:cxn modelId="{064F4F7E-0ACF-3043-A0E1-77AE114B9EED}" type="presParOf" srcId="{D6984B09-CBE8-3340-947E-924C084574AA}" destId="{D593467D-FAD3-454A-95BF-4CD5F3142945}" srcOrd="3" destOrd="0" presId="urn:microsoft.com/office/officeart/2005/8/layout/cycle6"/>
    <dgm:cxn modelId="{6DBE7842-BCFD-9744-8822-0E6F7E355921}" type="presParOf" srcId="{D6984B09-CBE8-3340-947E-924C084574AA}" destId="{7315D2FA-FE6A-1440-89CA-A66B4A9A6BC4}" srcOrd="4" destOrd="0" presId="urn:microsoft.com/office/officeart/2005/8/layout/cycle6"/>
    <dgm:cxn modelId="{3546435C-B933-C94C-95FF-187873442025}" type="presParOf" srcId="{D6984B09-CBE8-3340-947E-924C084574AA}" destId="{012FB2C0-0985-2945-93AD-772F47B31873}" srcOrd="5" destOrd="0" presId="urn:microsoft.com/office/officeart/2005/8/layout/cycle6"/>
    <dgm:cxn modelId="{45D82CEC-237F-BE41-8770-1AB042498F97}" type="presParOf" srcId="{D6984B09-CBE8-3340-947E-924C084574AA}" destId="{762C2AD8-0AB7-DA44-A895-3221ABA0A9FF}" srcOrd="6" destOrd="0" presId="urn:microsoft.com/office/officeart/2005/8/layout/cycle6"/>
    <dgm:cxn modelId="{5585E193-0D96-CE4A-8AFE-D16C2CFBD00D}" type="presParOf" srcId="{D6984B09-CBE8-3340-947E-924C084574AA}" destId="{49F586CA-ECEC-AE45-98B8-861257B1C246}" srcOrd="7" destOrd="0" presId="urn:microsoft.com/office/officeart/2005/8/layout/cycle6"/>
    <dgm:cxn modelId="{ECC12A44-DD19-9448-9C7C-6814426F56EC}" type="presParOf" srcId="{D6984B09-CBE8-3340-947E-924C084574AA}" destId="{6A281D4C-E518-1D4F-824D-1F8264251085}" srcOrd="8" destOrd="0" presId="urn:microsoft.com/office/officeart/2005/8/layout/cycle6"/>
    <dgm:cxn modelId="{065934D7-FBAF-B244-B896-6C1B4C207028}" type="presParOf" srcId="{D6984B09-CBE8-3340-947E-924C084574AA}" destId="{76093BEF-50CD-6B41-984B-9436422493E7}" srcOrd="9" destOrd="0" presId="urn:microsoft.com/office/officeart/2005/8/layout/cycle6"/>
    <dgm:cxn modelId="{780AA0F8-68D4-D949-9D6D-AEA47FC55487}" type="presParOf" srcId="{D6984B09-CBE8-3340-947E-924C084574AA}" destId="{C2272D6A-090E-9242-83F2-FC2184158456}" srcOrd="10" destOrd="0" presId="urn:microsoft.com/office/officeart/2005/8/layout/cycle6"/>
    <dgm:cxn modelId="{123F8673-C9EC-2B44-B29E-3E165025920A}" type="presParOf" srcId="{D6984B09-CBE8-3340-947E-924C084574AA}" destId="{E670CEC7-E739-CF43-A8E3-C5AD15509EB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CD496E-3238-4F85-9043-1CBFEFCB23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A84F8D8-EAEE-48D1-B3A1-B06F24A9AFE2}">
      <dgm:prSet phldrT="[Text]" custT="1"/>
      <dgm:spPr/>
      <dgm:t>
        <a:bodyPr/>
        <a:lstStyle/>
        <a:p>
          <a:r>
            <a:rPr lang="el-GR" sz="1600" dirty="0"/>
            <a:t>Οι Συρμοί επιβραδύνουν μέσω Ηλεκτροπέδησης</a:t>
          </a:r>
          <a:endParaRPr lang="en-US" sz="1600" dirty="0"/>
        </a:p>
      </dgm:t>
    </dgm:pt>
    <dgm:pt modelId="{B03935A9-5AB0-4149-9B40-A661A73D9806}" type="parTrans" cxnId="{AFB7DD0E-18B6-4CCB-9583-FDCC91B83C57}">
      <dgm:prSet/>
      <dgm:spPr/>
      <dgm:t>
        <a:bodyPr/>
        <a:lstStyle/>
        <a:p>
          <a:endParaRPr lang="en-US"/>
        </a:p>
      </dgm:t>
    </dgm:pt>
    <dgm:pt modelId="{07DB09B4-D08E-46BC-A3AD-C716FC59BDB0}" type="sibTrans" cxnId="{AFB7DD0E-18B6-4CCB-9583-FDCC91B83C57}">
      <dgm:prSet/>
      <dgm:spPr/>
      <dgm:t>
        <a:bodyPr/>
        <a:lstStyle/>
        <a:p>
          <a:endParaRPr lang="en-US"/>
        </a:p>
      </dgm:t>
    </dgm:pt>
    <dgm:pt modelId="{6B437EBE-638B-421B-B230-E34DB02F8DEA}">
      <dgm:prSet phldrT="[Text]" custT="1"/>
      <dgm:spPr/>
      <dgm:t>
        <a:bodyPr/>
        <a:lstStyle/>
        <a:p>
          <a:r>
            <a:rPr lang="el-G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Παράγεται μεγάλη  ποσότητα ενέργειας</a:t>
          </a:r>
          <a:endParaRPr lang="en-US" sz="1600" dirty="0"/>
        </a:p>
      </dgm:t>
    </dgm:pt>
    <dgm:pt modelId="{73FF0818-DA64-486E-BC0D-EE9A2A06450B}" type="parTrans" cxnId="{9DCD54B0-AAF2-433A-BFB6-DD692A78C1A6}">
      <dgm:prSet/>
      <dgm:spPr/>
      <dgm:t>
        <a:bodyPr/>
        <a:lstStyle/>
        <a:p>
          <a:endParaRPr lang="en-US"/>
        </a:p>
      </dgm:t>
    </dgm:pt>
    <dgm:pt modelId="{3FFE34B9-AE38-4035-9F9D-EFA379B07E73}" type="sibTrans" cxnId="{9DCD54B0-AAF2-433A-BFB6-DD692A78C1A6}">
      <dgm:prSet/>
      <dgm:spPr/>
      <dgm:t>
        <a:bodyPr/>
        <a:lstStyle/>
        <a:p>
          <a:endParaRPr lang="en-US"/>
        </a:p>
      </dgm:t>
    </dgm:pt>
    <dgm:pt modelId="{31E82D4D-E80D-4BAF-AA3A-C7BEBC77D2DD}">
      <dgm:prSet phldrT="[Text]" custT="1"/>
      <dgm:spPr/>
      <dgm:t>
        <a:bodyPr/>
        <a:lstStyle/>
        <a:p>
          <a:r>
            <a:rPr lang="el-GR" sz="1600" dirty="0"/>
            <a:t>Ένα μεγάλο μέρος  καταναλώνεται ως θερμότητα στις αντιστάσεις των συρμών</a:t>
          </a:r>
          <a:endParaRPr lang="en-US" sz="1600" dirty="0"/>
        </a:p>
      </dgm:t>
    </dgm:pt>
    <dgm:pt modelId="{7057F29A-006F-4F18-9503-850FC3AAF2B1}" type="parTrans" cxnId="{DF264C2F-11F8-48BF-AC44-682C0C7085B2}">
      <dgm:prSet/>
      <dgm:spPr/>
      <dgm:t>
        <a:bodyPr/>
        <a:lstStyle/>
        <a:p>
          <a:endParaRPr lang="en-US"/>
        </a:p>
      </dgm:t>
    </dgm:pt>
    <dgm:pt modelId="{C287AA3B-0AC4-413D-9B46-758ACDC770FE}" type="sibTrans" cxnId="{DF264C2F-11F8-48BF-AC44-682C0C7085B2}">
      <dgm:prSet/>
      <dgm:spPr/>
      <dgm:t>
        <a:bodyPr/>
        <a:lstStyle/>
        <a:p>
          <a:endParaRPr lang="en-US"/>
        </a:p>
      </dgm:t>
    </dgm:pt>
    <dgm:pt modelId="{1162BAA8-2DE2-4F65-81A8-27C22FBB6A77}">
      <dgm:prSet custT="1"/>
      <dgm:spPr/>
      <dgm:t>
        <a:bodyPr/>
        <a:lstStyle/>
        <a:p>
          <a:r>
            <a:rPr lang="el-GR" sz="1600" dirty="0"/>
            <a:t>Η «χαμένη» ενέργεια αυτή είναι περίπου το 10% της συνολικής καταναλισκόμενης</a:t>
          </a:r>
          <a:endParaRPr lang="en-US" sz="1600" dirty="0"/>
        </a:p>
      </dgm:t>
    </dgm:pt>
    <dgm:pt modelId="{F4D96727-D375-4FCF-9B97-C63DBC4ACAD7}" type="parTrans" cxnId="{C8F58D77-3F71-4CF0-9730-F20830523A55}">
      <dgm:prSet/>
      <dgm:spPr/>
      <dgm:t>
        <a:bodyPr/>
        <a:lstStyle/>
        <a:p>
          <a:endParaRPr lang="en-US"/>
        </a:p>
      </dgm:t>
    </dgm:pt>
    <dgm:pt modelId="{D4C2B3E1-6070-4F64-9E63-AA5DFA7DFFDD}" type="sibTrans" cxnId="{C8F58D77-3F71-4CF0-9730-F20830523A55}">
      <dgm:prSet/>
      <dgm:spPr/>
      <dgm:t>
        <a:bodyPr/>
        <a:lstStyle/>
        <a:p>
          <a:endParaRPr lang="en-US"/>
        </a:p>
      </dgm:t>
    </dgm:pt>
    <dgm:pt modelId="{75D9D93A-4CC6-415F-9E23-ED76E99A7826}">
      <dgm:prSet custT="1"/>
      <dgm:spPr/>
      <dgm:t>
        <a:bodyPr/>
        <a:lstStyle/>
        <a:p>
          <a:r>
            <a:rPr lang="el-GR" sz="1600" dirty="0"/>
            <a:t>Μέσω ειδικών διατάξεων ανάκτησης, μπορούμε να ανακτήσουμε μεγάλο μέρος της ενέργειας αυτής</a:t>
          </a:r>
          <a:endParaRPr lang="en-US" sz="1600" dirty="0"/>
        </a:p>
      </dgm:t>
    </dgm:pt>
    <dgm:pt modelId="{A1CF3AF6-F435-45A3-871B-6C598C79CEF4}" type="parTrans" cxnId="{060970CD-D78C-4D05-802E-885C8338FE49}">
      <dgm:prSet/>
      <dgm:spPr/>
      <dgm:t>
        <a:bodyPr/>
        <a:lstStyle/>
        <a:p>
          <a:endParaRPr lang="en-US"/>
        </a:p>
      </dgm:t>
    </dgm:pt>
    <dgm:pt modelId="{B9AD92E5-59E7-4814-A777-7DBA9F258FB4}" type="sibTrans" cxnId="{060970CD-D78C-4D05-802E-885C8338FE49}">
      <dgm:prSet/>
      <dgm:spPr/>
      <dgm:t>
        <a:bodyPr/>
        <a:lstStyle/>
        <a:p>
          <a:endParaRPr lang="en-US"/>
        </a:p>
      </dgm:t>
    </dgm:pt>
    <dgm:pt modelId="{C022BB9A-2F40-4CE1-A5F9-C0D58D8C886F}" type="pres">
      <dgm:prSet presAssocID="{FBCD496E-3238-4F85-9043-1CBFEFCB2315}" presName="CompostProcess" presStyleCnt="0">
        <dgm:presLayoutVars>
          <dgm:dir/>
          <dgm:resizeHandles val="exact"/>
        </dgm:presLayoutVars>
      </dgm:prSet>
      <dgm:spPr/>
    </dgm:pt>
    <dgm:pt modelId="{321094A4-8851-48B2-BE4B-E14C89C0DB9F}" type="pres">
      <dgm:prSet presAssocID="{FBCD496E-3238-4F85-9043-1CBFEFCB2315}" presName="arrow" presStyleLbl="bgShp" presStyleIdx="0" presStyleCnt="1"/>
      <dgm:spPr/>
    </dgm:pt>
    <dgm:pt modelId="{010EEEA5-F221-4EFE-AEE7-901A6D123A7E}" type="pres">
      <dgm:prSet presAssocID="{FBCD496E-3238-4F85-9043-1CBFEFCB2315}" presName="linearProcess" presStyleCnt="0"/>
      <dgm:spPr/>
    </dgm:pt>
    <dgm:pt modelId="{845C1996-DC99-4B4F-AAE6-DA7A8F156A89}" type="pres">
      <dgm:prSet presAssocID="{8A84F8D8-EAEE-48D1-B3A1-B06F24A9AFE2}" presName="textNode" presStyleLbl="node1" presStyleIdx="0" presStyleCnt="5" custScaleX="146458">
        <dgm:presLayoutVars>
          <dgm:bulletEnabled val="1"/>
        </dgm:presLayoutVars>
      </dgm:prSet>
      <dgm:spPr/>
    </dgm:pt>
    <dgm:pt modelId="{7AE2ECE1-0805-4547-BBD8-30CA9AEE5E5F}" type="pres">
      <dgm:prSet presAssocID="{07DB09B4-D08E-46BC-A3AD-C716FC59BDB0}" presName="sibTrans" presStyleCnt="0"/>
      <dgm:spPr/>
    </dgm:pt>
    <dgm:pt modelId="{47959FA1-1FF3-4C30-8D56-A380EABA1BCF}" type="pres">
      <dgm:prSet presAssocID="{6B437EBE-638B-421B-B230-E34DB02F8DEA}" presName="textNode" presStyleLbl="node1" presStyleIdx="1" presStyleCnt="5" custScaleX="95875" custLinFactNeighborX="-37985">
        <dgm:presLayoutVars>
          <dgm:bulletEnabled val="1"/>
        </dgm:presLayoutVars>
      </dgm:prSet>
      <dgm:spPr/>
    </dgm:pt>
    <dgm:pt modelId="{8A4EBEF4-543F-4320-B416-ADC6C5A12E94}" type="pres">
      <dgm:prSet presAssocID="{3FFE34B9-AE38-4035-9F9D-EFA379B07E73}" presName="sibTrans" presStyleCnt="0"/>
      <dgm:spPr/>
    </dgm:pt>
    <dgm:pt modelId="{24CD54BE-8E24-4DC0-B14A-43612349789C}" type="pres">
      <dgm:prSet presAssocID="{31E82D4D-E80D-4BAF-AA3A-C7BEBC77D2DD}" presName="textNode" presStyleLbl="node1" presStyleIdx="2" presStyleCnt="5" custScaleX="148189" custLinFactNeighborX="-60706">
        <dgm:presLayoutVars>
          <dgm:bulletEnabled val="1"/>
        </dgm:presLayoutVars>
      </dgm:prSet>
      <dgm:spPr/>
    </dgm:pt>
    <dgm:pt modelId="{71E4F192-09BD-4E67-9D0F-CDBD46BD9DF7}" type="pres">
      <dgm:prSet presAssocID="{C287AA3B-0AC4-413D-9B46-758ACDC770FE}" presName="sibTrans" presStyleCnt="0"/>
      <dgm:spPr/>
    </dgm:pt>
    <dgm:pt modelId="{C2B7C167-7D30-4B51-BC6B-44F962C632BF}" type="pres">
      <dgm:prSet presAssocID="{1162BAA8-2DE2-4F65-81A8-27C22FBB6A77}" presName="textNode" presStyleLbl="node1" presStyleIdx="3" presStyleCnt="5" custScaleX="166891" custLinFactNeighborX="-73453">
        <dgm:presLayoutVars>
          <dgm:bulletEnabled val="1"/>
        </dgm:presLayoutVars>
      </dgm:prSet>
      <dgm:spPr/>
    </dgm:pt>
    <dgm:pt modelId="{1E8B815C-664C-48F2-A9C6-F707B2D2791A}" type="pres">
      <dgm:prSet presAssocID="{D4C2B3E1-6070-4F64-9E63-AA5DFA7DFFDD}" presName="sibTrans" presStyleCnt="0"/>
      <dgm:spPr/>
    </dgm:pt>
    <dgm:pt modelId="{2A754EE0-2777-4161-A6E3-64B9E612996E}" type="pres">
      <dgm:prSet presAssocID="{75D9D93A-4CC6-415F-9E23-ED76E99A7826}" presName="textNode" presStyleLbl="node1" presStyleIdx="4" presStyleCnt="5" custScaleX="157443" custLinFactNeighborX="-97937" custLinFactNeighborY="1756">
        <dgm:presLayoutVars>
          <dgm:bulletEnabled val="1"/>
        </dgm:presLayoutVars>
      </dgm:prSet>
      <dgm:spPr/>
    </dgm:pt>
  </dgm:ptLst>
  <dgm:cxnLst>
    <dgm:cxn modelId="{AFB7DD0E-18B6-4CCB-9583-FDCC91B83C57}" srcId="{FBCD496E-3238-4F85-9043-1CBFEFCB2315}" destId="{8A84F8D8-EAEE-48D1-B3A1-B06F24A9AFE2}" srcOrd="0" destOrd="0" parTransId="{B03935A9-5AB0-4149-9B40-A661A73D9806}" sibTransId="{07DB09B4-D08E-46BC-A3AD-C716FC59BDB0}"/>
    <dgm:cxn modelId="{A575881F-91AC-4888-B1AD-5813FA5F4F73}" type="presOf" srcId="{31E82D4D-E80D-4BAF-AA3A-C7BEBC77D2DD}" destId="{24CD54BE-8E24-4DC0-B14A-43612349789C}" srcOrd="0" destOrd="0" presId="urn:microsoft.com/office/officeart/2005/8/layout/hProcess9"/>
    <dgm:cxn modelId="{DF264C2F-11F8-48BF-AC44-682C0C7085B2}" srcId="{FBCD496E-3238-4F85-9043-1CBFEFCB2315}" destId="{31E82D4D-E80D-4BAF-AA3A-C7BEBC77D2DD}" srcOrd="2" destOrd="0" parTransId="{7057F29A-006F-4F18-9503-850FC3AAF2B1}" sibTransId="{C287AA3B-0AC4-413D-9B46-758ACDC770FE}"/>
    <dgm:cxn modelId="{22826866-29CB-42E2-A61C-3EAFC7181176}" type="presOf" srcId="{6B437EBE-638B-421B-B230-E34DB02F8DEA}" destId="{47959FA1-1FF3-4C30-8D56-A380EABA1BCF}" srcOrd="0" destOrd="0" presId="urn:microsoft.com/office/officeart/2005/8/layout/hProcess9"/>
    <dgm:cxn modelId="{C8F58D77-3F71-4CF0-9730-F20830523A55}" srcId="{FBCD496E-3238-4F85-9043-1CBFEFCB2315}" destId="{1162BAA8-2DE2-4F65-81A8-27C22FBB6A77}" srcOrd="3" destOrd="0" parTransId="{F4D96727-D375-4FCF-9B97-C63DBC4ACAD7}" sibTransId="{D4C2B3E1-6070-4F64-9E63-AA5DFA7DFFDD}"/>
    <dgm:cxn modelId="{3879DA81-0DDC-4B9B-9AB8-5EE146747ADE}" type="presOf" srcId="{FBCD496E-3238-4F85-9043-1CBFEFCB2315}" destId="{C022BB9A-2F40-4CE1-A5F9-C0D58D8C886F}" srcOrd="0" destOrd="0" presId="urn:microsoft.com/office/officeart/2005/8/layout/hProcess9"/>
    <dgm:cxn modelId="{85B6E685-C0EA-4FD9-AFED-60C4794A1D26}" type="presOf" srcId="{8A84F8D8-EAEE-48D1-B3A1-B06F24A9AFE2}" destId="{845C1996-DC99-4B4F-AAE6-DA7A8F156A89}" srcOrd="0" destOrd="0" presId="urn:microsoft.com/office/officeart/2005/8/layout/hProcess9"/>
    <dgm:cxn modelId="{0E227F8F-E160-47CE-8500-BA638DED3CC5}" type="presOf" srcId="{1162BAA8-2DE2-4F65-81A8-27C22FBB6A77}" destId="{C2B7C167-7D30-4B51-BC6B-44F962C632BF}" srcOrd="0" destOrd="0" presId="urn:microsoft.com/office/officeart/2005/8/layout/hProcess9"/>
    <dgm:cxn modelId="{9DCD54B0-AAF2-433A-BFB6-DD692A78C1A6}" srcId="{FBCD496E-3238-4F85-9043-1CBFEFCB2315}" destId="{6B437EBE-638B-421B-B230-E34DB02F8DEA}" srcOrd="1" destOrd="0" parTransId="{73FF0818-DA64-486E-BC0D-EE9A2A06450B}" sibTransId="{3FFE34B9-AE38-4035-9F9D-EFA379B07E73}"/>
    <dgm:cxn modelId="{060970CD-D78C-4D05-802E-885C8338FE49}" srcId="{FBCD496E-3238-4F85-9043-1CBFEFCB2315}" destId="{75D9D93A-4CC6-415F-9E23-ED76E99A7826}" srcOrd="4" destOrd="0" parTransId="{A1CF3AF6-F435-45A3-871B-6C598C79CEF4}" sibTransId="{B9AD92E5-59E7-4814-A777-7DBA9F258FB4}"/>
    <dgm:cxn modelId="{8066BDF8-EF09-4A1E-AB4E-E337DABE05ED}" type="presOf" srcId="{75D9D93A-4CC6-415F-9E23-ED76E99A7826}" destId="{2A754EE0-2777-4161-A6E3-64B9E612996E}" srcOrd="0" destOrd="0" presId="urn:microsoft.com/office/officeart/2005/8/layout/hProcess9"/>
    <dgm:cxn modelId="{8F747852-82E9-48A5-945E-CECECCFFB83E}" type="presParOf" srcId="{C022BB9A-2F40-4CE1-A5F9-C0D58D8C886F}" destId="{321094A4-8851-48B2-BE4B-E14C89C0DB9F}" srcOrd="0" destOrd="0" presId="urn:microsoft.com/office/officeart/2005/8/layout/hProcess9"/>
    <dgm:cxn modelId="{2FBD91BF-E882-436B-90E4-B339DD2898DC}" type="presParOf" srcId="{C022BB9A-2F40-4CE1-A5F9-C0D58D8C886F}" destId="{010EEEA5-F221-4EFE-AEE7-901A6D123A7E}" srcOrd="1" destOrd="0" presId="urn:microsoft.com/office/officeart/2005/8/layout/hProcess9"/>
    <dgm:cxn modelId="{7CD9EC68-B552-4227-9403-7FBE29CCFE44}" type="presParOf" srcId="{010EEEA5-F221-4EFE-AEE7-901A6D123A7E}" destId="{845C1996-DC99-4B4F-AAE6-DA7A8F156A89}" srcOrd="0" destOrd="0" presId="urn:microsoft.com/office/officeart/2005/8/layout/hProcess9"/>
    <dgm:cxn modelId="{988BBB63-8507-4710-81BF-9F81AB2F856B}" type="presParOf" srcId="{010EEEA5-F221-4EFE-AEE7-901A6D123A7E}" destId="{7AE2ECE1-0805-4547-BBD8-30CA9AEE5E5F}" srcOrd="1" destOrd="0" presId="urn:microsoft.com/office/officeart/2005/8/layout/hProcess9"/>
    <dgm:cxn modelId="{C99B8E04-0D48-4E09-A9AA-9A686DE69610}" type="presParOf" srcId="{010EEEA5-F221-4EFE-AEE7-901A6D123A7E}" destId="{47959FA1-1FF3-4C30-8D56-A380EABA1BCF}" srcOrd="2" destOrd="0" presId="urn:microsoft.com/office/officeart/2005/8/layout/hProcess9"/>
    <dgm:cxn modelId="{7E2ADF49-603E-4C1E-B1A8-C9759E09B6A1}" type="presParOf" srcId="{010EEEA5-F221-4EFE-AEE7-901A6D123A7E}" destId="{8A4EBEF4-543F-4320-B416-ADC6C5A12E94}" srcOrd="3" destOrd="0" presId="urn:microsoft.com/office/officeart/2005/8/layout/hProcess9"/>
    <dgm:cxn modelId="{6584F69F-A674-47AD-9398-09A697C8C668}" type="presParOf" srcId="{010EEEA5-F221-4EFE-AEE7-901A6D123A7E}" destId="{24CD54BE-8E24-4DC0-B14A-43612349789C}" srcOrd="4" destOrd="0" presId="urn:microsoft.com/office/officeart/2005/8/layout/hProcess9"/>
    <dgm:cxn modelId="{4F262E88-DF4B-43C5-BA79-541F00C51C27}" type="presParOf" srcId="{010EEEA5-F221-4EFE-AEE7-901A6D123A7E}" destId="{71E4F192-09BD-4E67-9D0F-CDBD46BD9DF7}" srcOrd="5" destOrd="0" presId="urn:microsoft.com/office/officeart/2005/8/layout/hProcess9"/>
    <dgm:cxn modelId="{62980D55-825D-4342-850E-A5CE325C0A6B}" type="presParOf" srcId="{010EEEA5-F221-4EFE-AEE7-901A6D123A7E}" destId="{C2B7C167-7D30-4B51-BC6B-44F962C632BF}" srcOrd="6" destOrd="0" presId="urn:microsoft.com/office/officeart/2005/8/layout/hProcess9"/>
    <dgm:cxn modelId="{77E0866E-1F53-4693-B123-EFEA95108945}" type="presParOf" srcId="{010EEEA5-F221-4EFE-AEE7-901A6D123A7E}" destId="{1E8B815C-664C-48F2-A9C6-F707B2D2791A}" srcOrd="7" destOrd="0" presId="urn:microsoft.com/office/officeart/2005/8/layout/hProcess9"/>
    <dgm:cxn modelId="{2499F15B-9F0F-4565-BACD-66FAE949B608}" type="presParOf" srcId="{010EEEA5-F221-4EFE-AEE7-901A6D123A7E}" destId="{2A754EE0-2777-4161-A6E3-64B9E612996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862D6-4BC2-413C-8F5E-5518B724A18B}">
      <dsp:nvSpPr>
        <dsp:cNvPr id="0" name=""/>
        <dsp:cNvSpPr/>
      </dsp:nvSpPr>
      <dsp:spPr>
        <a:xfrm>
          <a:off x="2013322" y="1852471"/>
          <a:ext cx="1715517" cy="1532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ΒΙΩΣΙΜΟΤΗΤΑ</a:t>
          </a:r>
          <a:endParaRPr lang="en-US" sz="1200" kern="1200" dirty="0"/>
        </a:p>
      </dsp:txBody>
      <dsp:txXfrm>
        <a:off x="2264554" y="2076829"/>
        <a:ext cx="1213053" cy="1083296"/>
      </dsp:txXfrm>
    </dsp:sp>
    <dsp:sp modelId="{1CEE9C15-E463-43A8-97DA-CF3CE9159B38}">
      <dsp:nvSpPr>
        <dsp:cNvPr id="0" name=""/>
        <dsp:cNvSpPr/>
      </dsp:nvSpPr>
      <dsp:spPr>
        <a:xfrm rot="12900000">
          <a:off x="1100671" y="1561142"/>
          <a:ext cx="1144320" cy="4366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A5DE7-D735-4BFB-AD73-8CC38E3423F8}">
      <dsp:nvSpPr>
        <dsp:cNvPr id="0" name=""/>
        <dsp:cNvSpPr/>
      </dsp:nvSpPr>
      <dsp:spPr>
        <a:xfrm>
          <a:off x="476438" y="869111"/>
          <a:ext cx="1455412" cy="1164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«Πράσινη Λειτουργία»</a:t>
          </a:r>
          <a:endParaRPr lang="en-US" sz="1400" kern="1200" dirty="0"/>
        </a:p>
      </dsp:txBody>
      <dsp:txXfrm>
        <a:off x="510540" y="903213"/>
        <a:ext cx="1387208" cy="1096125"/>
      </dsp:txXfrm>
    </dsp:sp>
    <dsp:sp modelId="{6700A845-9936-4187-9B9B-C138472676D0}">
      <dsp:nvSpPr>
        <dsp:cNvPr id="0" name=""/>
        <dsp:cNvSpPr/>
      </dsp:nvSpPr>
      <dsp:spPr>
        <a:xfrm rot="16200000">
          <a:off x="2271503" y="964790"/>
          <a:ext cx="1199154" cy="4366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9F5DE-1187-43F3-A2A2-68314542BF47}">
      <dsp:nvSpPr>
        <dsp:cNvPr id="0" name=""/>
        <dsp:cNvSpPr/>
      </dsp:nvSpPr>
      <dsp:spPr>
        <a:xfrm>
          <a:off x="2143375" y="1359"/>
          <a:ext cx="1455412" cy="1164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Ομαλή Εξυπηρέτηση Κοινού</a:t>
          </a:r>
        </a:p>
      </dsp:txBody>
      <dsp:txXfrm>
        <a:off x="2177477" y="35461"/>
        <a:ext cx="1387208" cy="1096125"/>
      </dsp:txXfrm>
    </dsp:sp>
    <dsp:sp modelId="{CDB7F4F0-2601-4FFE-A075-626AB3A90189}">
      <dsp:nvSpPr>
        <dsp:cNvPr id="0" name=""/>
        <dsp:cNvSpPr/>
      </dsp:nvSpPr>
      <dsp:spPr>
        <a:xfrm rot="19500000">
          <a:off x="3497170" y="1561142"/>
          <a:ext cx="1144320" cy="4366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21B4A-066D-4EDF-8F10-EEA095FAA61F}">
      <dsp:nvSpPr>
        <dsp:cNvPr id="0" name=""/>
        <dsp:cNvSpPr/>
      </dsp:nvSpPr>
      <dsp:spPr>
        <a:xfrm>
          <a:off x="3878351" y="893475"/>
          <a:ext cx="1319331" cy="1115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Κερδοφορία</a:t>
          </a:r>
          <a:endParaRPr lang="en-US" sz="1000" kern="1200" dirty="0"/>
        </a:p>
      </dsp:txBody>
      <dsp:txXfrm>
        <a:off x="3911026" y="926150"/>
        <a:ext cx="1253981" cy="1050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6B495-3C8B-4E90-801B-586F0DFC56F6}">
      <dsp:nvSpPr>
        <dsp:cNvPr id="0" name=""/>
        <dsp:cNvSpPr/>
      </dsp:nvSpPr>
      <dsp:spPr>
        <a:xfrm>
          <a:off x="8129769" y="1235956"/>
          <a:ext cx="2433060" cy="243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9014C-B212-4B66-9F8E-CCB111E64AF8}">
      <dsp:nvSpPr>
        <dsp:cNvPr id="0" name=""/>
        <dsp:cNvSpPr/>
      </dsp:nvSpPr>
      <dsp:spPr>
        <a:xfrm>
          <a:off x="8211149" y="1317076"/>
          <a:ext cx="2271343" cy="22709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0" kern="1200" dirty="0"/>
            <a:t>Επεμβάσεις για την </a:t>
          </a:r>
          <a:r>
            <a:rPr lang="el-GR" sz="1900" b="1" kern="1200" dirty="0"/>
            <a:t>Ανάκτηση Ενέργειας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b="0" kern="1200" dirty="0"/>
        </a:p>
      </dsp:txBody>
      <dsp:txXfrm>
        <a:off x="8535627" y="1641558"/>
        <a:ext cx="1622388" cy="1621981"/>
      </dsp:txXfrm>
    </dsp:sp>
    <dsp:sp modelId="{2D1EF3DD-6BEF-4044-A060-97C55C22CB32}">
      <dsp:nvSpPr>
        <dsp:cNvPr id="0" name=""/>
        <dsp:cNvSpPr/>
      </dsp:nvSpPr>
      <dsp:spPr>
        <a:xfrm rot="2700000">
          <a:off x="5604875" y="1235785"/>
          <a:ext cx="2433100" cy="243310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3CF9-BCDD-4438-8C2C-E1DA95DEC642}">
      <dsp:nvSpPr>
        <dsp:cNvPr id="0" name=""/>
        <dsp:cNvSpPr/>
      </dsp:nvSpPr>
      <dsp:spPr>
        <a:xfrm>
          <a:off x="5696709" y="1317076"/>
          <a:ext cx="2271343" cy="22709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0" kern="1200" dirty="0"/>
            <a:t>Επεμβάσεις στην </a:t>
          </a:r>
          <a:r>
            <a:rPr lang="el-GR" sz="1900" b="1" kern="1200" dirty="0"/>
            <a:t>Λειτουργία και Συντήρηση</a:t>
          </a:r>
        </a:p>
      </dsp:txBody>
      <dsp:txXfrm>
        <a:off x="6021186" y="1641558"/>
        <a:ext cx="1622388" cy="1621981"/>
      </dsp:txXfrm>
    </dsp:sp>
    <dsp:sp modelId="{2ECA12B5-FEAE-46F7-ABE9-B3725F72D157}">
      <dsp:nvSpPr>
        <dsp:cNvPr id="0" name=""/>
        <dsp:cNvSpPr/>
      </dsp:nvSpPr>
      <dsp:spPr>
        <a:xfrm rot="2700000">
          <a:off x="3100868" y="1235785"/>
          <a:ext cx="2433100" cy="243310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05B07-9D59-48C3-99D6-9149AB822B03}">
      <dsp:nvSpPr>
        <dsp:cNvPr id="0" name=""/>
        <dsp:cNvSpPr/>
      </dsp:nvSpPr>
      <dsp:spPr>
        <a:xfrm>
          <a:off x="3182268" y="1317076"/>
          <a:ext cx="2271343" cy="22709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0" kern="1200" dirty="0"/>
            <a:t>Επεμβάσεις στους </a:t>
          </a:r>
          <a:r>
            <a:rPr lang="el-GR" sz="1900" b="1" kern="1200" dirty="0"/>
            <a:t>Συρμούς</a:t>
          </a:r>
        </a:p>
      </dsp:txBody>
      <dsp:txXfrm>
        <a:off x="3506745" y="1641558"/>
        <a:ext cx="1622388" cy="1621981"/>
      </dsp:txXfrm>
    </dsp:sp>
    <dsp:sp modelId="{7D0949CF-4393-41B2-9CAA-A9F71478BCFF}">
      <dsp:nvSpPr>
        <dsp:cNvPr id="0" name=""/>
        <dsp:cNvSpPr/>
      </dsp:nvSpPr>
      <dsp:spPr>
        <a:xfrm rot="2700000">
          <a:off x="586427" y="1235785"/>
          <a:ext cx="2433100" cy="243310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71A01-0110-4414-B6C7-002921C7F69C}">
      <dsp:nvSpPr>
        <dsp:cNvPr id="0" name=""/>
        <dsp:cNvSpPr/>
      </dsp:nvSpPr>
      <dsp:spPr>
        <a:xfrm>
          <a:off x="667827" y="1317076"/>
          <a:ext cx="2271343" cy="22709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0" kern="1200" dirty="0"/>
            <a:t>Επεμβάσεις στις Κτιριακές </a:t>
          </a:r>
          <a:r>
            <a:rPr lang="el-GR" sz="1900" b="1" kern="1200" dirty="0"/>
            <a:t>Υποδομές</a:t>
          </a:r>
        </a:p>
      </dsp:txBody>
      <dsp:txXfrm>
        <a:off x="992305" y="1641558"/>
        <a:ext cx="1622388" cy="1621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4FEE0-DF56-164D-90EB-53460033E4C9}">
      <dsp:nvSpPr>
        <dsp:cNvPr id="0" name=""/>
        <dsp:cNvSpPr/>
      </dsp:nvSpPr>
      <dsp:spPr>
        <a:xfrm>
          <a:off x="3854731" y="-54332"/>
          <a:ext cx="1598817" cy="1128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Βελτιστοποίηση Κυκλοφορίας Οχημάτων</a:t>
          </a:r>
          <a:endParaRPr lang="en-US" sz="1400" kern="1200" dirty="0"/>
        </a:p>
      </dsp:txBody>
      <dsp:txXfrm>
        <a:off x="3909820" y="757"/>
        <a:ext cx="1488639" cy="1018324"/>
      </dsp:txXfrm>
    </dsp:sp>
    <dsp:sp modelId="{42AB892A-8EBB-2243-ACF8-8E0F6A585070}">
      <dsp:nvSpPr>
        <dsp:cNvPr id="0" name=""/>
        <dsp:cNvSpPr/>
      </dsp:nvSpPr>
      <dsp:spPr>
        <a:xfrm>
          <a:off x="3068423" y="509918"/>
          <a:ext cx="3171433" cy="3171433"/>
        </a:xfrm>
        <a:custGeom>
          <a:avLst/>
          <a:gdLst/>
          <a:ahLst/>
          <a:cxnLst/>
          <a:rect l="0" t="0" r="0" b="0"/>
          <a:pathLst>
            <a:path>
              <a:moveTo>
                <a:pt x="2394798" y="221941"/>
              </a:moveTo>
              <a:arcTo wR="1585716" hR="1585716" stAng="18040754" swAng="243852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3467D-FAD3-454A-95BF-4CD5F3142945}">
      <dsp:nvSpPr>
        <dsp:cNvPr id="0" name=""/>
        <dsp:cNvSpPr/>
      </dsp:nvSpPr>
      <dsp:spPr>
        <a:xfrm>
          <a:off x="5426964" y="1598436"/>
          <a:ext cx="1625784" cy="99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Cloud Based </a:t>
          </a:r>
          <a:r>
            <a:rPr lang="el-GR" sz="1400" kern="1200" dirty="0"/>
            <a:t>Συστήματα Αναφοράς προβλημάτων λειτουργίας</a:t>
          </a:r>
          <a:endParaRPr lang="en-US" sz="1400" kern="1200" dirty="0"/>
        </a:p>
      </dsp:txBody>
      <dsp:txXfrm>
        <a:off x="5475507" y="1646979"/>
        <a:ext cx="1528698" cy="897313"/>
      </dsp:txXfrm>
    </dsp:sp>
    <dsp:sp modelId="{012FB2C0-0985-2945-93AD-772F47B31873}">
      <dsp:nvSpPr>
        <dsp:cNvPr id="0" name=""/>
        <dsp:cNvSpPr/>
      </dsp:nvSpPr>
      <dsp:spPr>
        <a:xfrm>
          <a:off x="3068423" y="509918"/>
          <a:ext cx="3171433" cy="3171433"/>
        </a:xfrm>
        <a:custGeom>
          <a:avLst/>
          <a:gdLst/>
          <a:ahLst/>
          <a:cxnLst/>
          <a:rect l="0" t="0" r="0" b="0"/>
          <a:pathLst>
            <a:path>
              <a:moveTo>
                <a:pt x="3088045" y="2093168"/>
              </a:moveTo>
              <a:arcTo wR="1585716" hR="1585716" stAng="1119827" swAng="234435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C2AD8-0AB7-DA44-A895-3221ABA0A9FF}">
      <dsp:nvSpPr>
        <dsp:cNvPr id="0" name=""/>
        <dsp:cNvSpPr/>
      </dsp:nvSpPr>
      <dsp:spPr>
        <a:xfrm>
          <a:off x="3816820" y="3175729"/>
          <a:ext cx="1674639" cy="1011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Βελτιστοποίηση Συστημάτων Διαχείρισης Αμαξοστασίων</a:t>
          </a:r>
          <a:endParaRPr lang="en-US" sz="1400" kern="1200" dirty="0"/>
        </a:p>
      </dsp:txBody>
      <dsp:txXfrm>
        <a:off x="3866185" y="3225094"/>
        <a:ext cx="1575909" cy="912516"/>
      </dsp:txXfrm>
    </dsp:sp>
    <dsp:sp modelId="{6A281D4C-E518-1D4F-824D-1F8264251085}">
      <dsp:nvSpPr>
        <dsp:cNvPr id="0" name=""/>
        <dsp:cNvSpPr/>
      </dsp:nvSpPr>
      <dsp:spPr>
        <a:xfrm>
          <a:off x="3068423" y="509918"/>
          <a:ext cx="3171433" cy="3171433"/>
        </a:xfrm>
        <a:custGeom>
          <a:avLst/>
          <a:gdLst/>
          <a:ahLst/>
          <a:cxnLst/>
          <a:rect l="0" t="0" r="0" b="0"/>
          <a:pathLst>
            <a:path>
              <a:moveTo>
                <a:pt x="739628" y="2926847"/>
              </a:moveTo>
              <a:arcTo wR="1585716" hR="1585716" stAng="7334813" swAng="224009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93BEF-50CD-6B41-984B-9436422493E7}">
      <dsp:nvSpPr>
        <dsp:cNvPr id="0" name=""/>
        <dsp:cNvSpPr/>
      </dsp:nvSpPr>
      <dsp:spPr>
        <a:xfrm>
          <a:off x="2191348" y="1552135"/>
          <a:ext cx="1754150" cy="1086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Εφαρμογή Συστημάτων Διαχείρισης εξοπλισμού(</a:t>
          </a:r>
          <a:r>
            <a:rPr lang="en-US" sz="1400" kern="1200" dirty="0"/>
            <a:t>Asset Management)</a:t>
          </a:r>
        </a:p>
      </dsp:txBody>
      <dsp:txXfrm>
        <a:off x="2244411" y="1605198"/>
        <a:ext cx="1648024" cy="980873"/>
      </dsp:txXfrm>
    </dsp:sp>
    <dsp:sp modelId="{E670CEC7-E739-CF43-A8E3-C5AD15509EBC}">
      <dsp:nvSpPr>
        <dsp:cNvPr id="0" name=""/>
        <dsp:cNvSpPr/>
      </dsp:nvSpPr>
      <dsp:spPr>
        <a:xfrm>
          <a:off x="3068423" y="509918"/>
          <a:ext cx="3171433" cy="3171433"/>
        </a:xfrm>
        <a:custGeom>
          <a:avLst/>
          <a:gdLst/>
          <a:ahLst/>
          <a:cxnLst/>
          <a:rect l="0" t="0" r="0" b="0"/>
          <a:pathLst>
            <a:path>
              <a:moveTo>
                <a:pt x="99774" y="1032117"/>
              </a:moveTo>
              <a:arcTo wR="1585716" hR="1585716" stAng="12025996" swAng="233424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094A4-8851-48B2-BE4B-E14C89C0DB9F}">
      <dsp:nvSpPr>
        <dsp:cNvPr id="0" name=""/>
        <dsp:cNvSpPr/>
      </dsp:nvSpPr>
      <dsp:spPr>
        <a:xfrm>
          <a:off x="737234" y="0"/>
          <a:ext cx="8355329" cy="54238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C1996-DC99-4B4F-AAE6-DA7A8F156A89}">
      <dsp:nvSpPr>
        <dsp:cNvPr id="0" name=""/>
        <dsp:cNvSpPr/>
      </dsp:nvSpPr>
      <dsp:spPr>
        <a:xfrm>
          <a:off x="26845" y="1627165"/>
          <a:ext cx="1832050" cy="216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Οι Συρμοί επιβραδύνουν μέσω Ηλεκτροπέδησης</a:t>
          </a:r>
          <a:endParaRPr lang="en-US" sz="1600" kern="1200" dirty="0"/>
        </a:p>
      </dsp:txBody>
      <dsp:txXfrm>
        <a:off x="116278" y="1716598"/>
        <a:ext cx="1653184" cy="1990687"/>
      </dsp:txXfrm>
    </dsp:sp>
    <dsp:sp modelId="{47959FA1-1FF3-4C30-8D56-A380EABA1BCF}">
      <dsp:nvSpPr>
        <dsp:cNvPr id="0" name=""/>
        <dsp:cNvSpPr/>
      </dsp:nvSpPr>
      <dsp:spPr>
        <a:xfrm>
          <a:off x="1988187" y="1627165"/>
          <a:ext cx="1199305" cy="216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Παράγεται μεγάλη  ποσότητα ενέργειας</a:t>
          </a:r>
          <a:endParaRPr lang="en-US" sz="1600" kern="1200" dirty="0"/>
        </a:p>
      </dsp:txBody>
      <dsp:txXfrm>
        <a:off x="2046732" y="1685710"/>
        <a:ext cx="1082215" cy="2052463"/>
      </dsp:txXfrm>
    </dsp:sp>
    <dsp:sp modelId="{24CD54BE-8E24-4DC0-B14A-43612349789C}">
      <dsp:nvSpPr>
        <dsp:cNvPr id="0" name=""/>
        <dsp:cNvSpPr/>
      </dsp:nvSpPr>
      <dsp:spPr>
        <a:xfrm>
          <a:off x="3348607" y="1627165"/>
          <a:ext cx="1853703" cy="216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Ένα μεγάλο μέρος  καταναλώνεται ως θερμότητα στις αντιστάσεις των συρμών</a:t>
          </a:r>
          <a:endParaRPr lang="en-US" sz="1600" kern="1200" dirty="0"/>
        </a:p>
      </dsp:txBody>
      <dsp:txXfrm>
        <a:off x="3439097" y="1717655"/>
        <a:ext cx="1672723" cy="1988573"/>
      </dsp:txXfrm>
    </dsp:sp>
    <dsp:sp modelId="{C2B7C167-7D30-4B51-BC6B-44F962C632BF}">
      <dsp:nvSpPr>
        <dsp:cNvPr id="0" name=""/>
        <dsp:cNvSpPr/>
      </dsp:nvSpPr>
      <dsp:spPr>
        <a:xfrm>
          <a:off x="5384220" y="1627165"/>
          <a:ext cx="2087648" cy="216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Η «χαμένη» ενέργεια αυτή είναι περίπου το 10% της συνολικής καταναλισκόμενης</a:t>
          </a:r>
          <a:endParaRPr lang="en-US" sz="1600" kern="1200" dirty="0"/>
        </a:p>
      </dsp:txBody>
      <dsp:txXfrm>
        <a:off x="5486131" y="1729076"/>
        <a:ext cx="1883826" cy="1965731"/>
      </dsp:txXfrm>
    </dsp:sp>
    <dsp:sp modelId="{2A754EE0-2777-4161-A6E3-64B9E612996E}">
      <dsp:nvSpPr>
        <dsp:cNvPr id="0" name=""/>
        <dsp:cNvSpPr/>
      </dsp:nvSpPr>
      <dsp:spPr>
        <a:xfrm>
          <a:off x="7629307" y="1665262"/>
          <a:ext cx="1969462" cy="216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Μέσω ειδικών διατάξεων ανάκτησης, μπορούμε να ανακτήσουμε μεγάλο μέρος της ενέργειας αυτής</a:t>
          </a:r>
          <a:endParaRPr lang="en-US" sz="1600" kern="1200" dirty="0"/>
        </a:p>
      </dsp:txBody>
      <dsp:txXfrm>
        <a:off x="7725448" y="1761403"/>
        <a:ext cx="1777180" cy="197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4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47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43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8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885A-58CC-498E-B9B2-5E9B90935387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9DB55B-EF20-4D2D-BE6F-F353FE68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175" y="1313215"/>
            <a:ext cx="6165056" cy="2651565"/>
          </a:xfrm>
        </p:spPr>
        <p:txBody>
          <a:bodyPr/>
          <a:lstStyle/>
          <a:p>
            <a:r>
              <a:rPr lang="el-GR" sz="3600" dirty="0"/>
              <a:t>ΕΠΕΜΒΑΣΕΙΣ</a:t>
            </a:r>
            <a:r>
              <a:rPr lang="en-US" sz="3600" dirty="0"/>
              <a:t> </a:t>
            </a:r>
            <a:r>
              <a:rPr lang="el-GR" sz="3600" dirty="0"/>
              <a:t>ΕΞΟΙΚΟΝΟΜΗΣΗΣ</a:t>
            </a:r>
            <a:r>
              <a:rPr lang="en-US" sz="3600" dirty="0"/>
              <a:t> </a:t>
            </a:r>
            <a:r>
              <a:rPr lang="el-GR" sz="3600" dirty="0"/>
              <a:t>ΕΝΕΡΓΕΙΑΣ ΣΕ ΣΥΣΤΗΜΑΤΑ ΜΕΤΡΟ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042" y="3964780"/>
            <a:ext cx="3916189" cy="465555"/>
          </a:xfrm>
        </p:spPr>
        <p:txBody>
          <a:bodyPr>
            <a:normAutofit/>
          </a:bodyPr>
          <a:lstStyle/>
          <a:p>
            <a:r>
              <a:rPr lang="en-US" sz="1500" dirty="0"/>
              <a:t>B</a:t>
            </a:r>
            <a:r>
              <a:rPr lang="el-GR" sz="1500" dirty="0"/>
              <a:t>ΙΩΣΙΜΕΣ ΥΠΟΔΟΜΕΣ ΜΕΤΑΦΟΡΩΝ</a:t>
            </a: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82278-331E-40B9-BE09-F619C19DD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3" y="5838782"/>
            <a:ext cx="855509" cy="85550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0995CEF-8C30-4B73-84F0-E1938B65E321}"/>
              </a:ext>
            </a:extLst>
          </p:cNvPr>
          <p:cNvSpPr txBox="1">
            <a:spLocks/>
          </p:cNvSpPr>
          <p:nvPr/>
        </p:nvSpPr>
        <p:spPr>
          <a:xfrm>
            <a:off x="665259" y="5373228"/>
            <a:ext cx="2340992" cy="465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 b="1" dirty="0"/>
              <a:t>Ελευθέριος Γιαπιτζάκης</a:t>
            </a:r>
            <a:endParaRPr lang="en-US" sz="1400" b="1" dirty="0"/>
          </a:p>
          <a:p>
            <a:pPr algn="l"/>
            <a:r>
              <a:rPr lang="el-GR" sz="1400" dirty="0"/>
              <a:t>Δεκέμβριος</a:t>
            </a:r>
            <a:r>
              <a:rPr lang="en-US" sz="1400" dirty="0"/>
              <a:t>, 202</a:t>
            </a:r>
            <a:r>
              <a:rPr lang="el-GR" sz="1400" dirty="0"/>
              <a:t>1</a:t>
            </a:r>
            <a:endParaRPr lang="en-US" sz="1400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CC1118-80DC-4C62-93B5-6D97EC7EB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" y="2319697"/>
            <a:ext cx="3204341" cy="2072838"/>
          </a:xfrm>
          <a:prstGeom prst="rect">
            <a:avLst/>
          </a:prstGeom>
          <a:effectLst>
            <a:outerShdw blurRad="63500" dist="50800" sx="103000" sy="103000" algn="ctr" rotWithShape="0">
              <a:schemeClr val="accent2">
                <a:lumMod val="75000"/>
                <a:alpha val="98000"/>
              </a:schemeClr>
            </a:outerShd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82384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7207"/>
            <a:ext cx="8804869" cy="5707368"/>
          </a:xfrm>
        </p:spPr>
        <p:txBody>
          <a:bodyPr>
            <a:normAutofit/>
          </a:bodyPr>
          <a:lstStyle/>
          <a:p>
            <a:r>
              <a:rPr lang="el-GR" sz="2400" dirty="0"/>
              <a:t>Στην Ελλάδα περιλαμβάνουν την γραμμή-1 (πρώην ΗΣΑΠ), γραμμές 2,3 με τις επεκτάσεις τους, μελλοντικά την γραμμή-4 καθώς και το Μετρό Θεσσαλονίκης.</a:t>
            </a:r>
          </a:p>
          <a:p>
            <a:r>
              <a:rPr lang="el-GR" sz="2400" dirty="0"/>
              <a:t>Εφαρμογή Επεμβάσεων και σε Δίκτυα ΤΡΑΜ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7A42CA-3042-449C-BAFB-04FB8E86E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603162"/>
              </p:ext>
            </p:extLst>
          </p:nvPr>
        </p:nvGraphicFramePr>
        <p:xfrm>
          <a:off x="2242707" y="3181612"/>
          <a:ext cx="5674122" cy="338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94F1B20E-E1BE-441D-A0E4-D9332E47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>
            <a:normAutofit/>
          </a:bodyPr>
          <a:lstStyle/>
          <a:p>
            <a:r>
              <a:rPr lang="el-GR" dirty="0"/>
              <a:t>Σιδηροδρομικά Συστήματα Μετρό:</a:t>
            </a:r>
          </a:p>
        </p:txBody>
      </p:sp>
    </p:spTree>
    <p:extLst>
      <p:ext uri="{BB962C8B-B14F-4D97-AF65-F5344CB8AC3E}">
        <p14:creationId xmlns:p14="http://schemas.microsoft.com/office/powerpoint/2010/main" val="183869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CB80F6-6EBE-465C-96A7-0C227B13D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083308"/>
              </p:ext>
            </p:extLst>
          </p:nvPr>
        </p:nvGraphicFramePr>
        <p:xfrm>
          <a:off x="-425020" y="886529"/>
          <a:ext cx="10645346" cy="490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FD02D94-FA80-4C5B-BA1A-A9F6C0EA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>
            <a:normAutofit/>
          </a:bodyPr>
          <a:lstStyle/>
          <a:p>
            <a:r>
              <a:rPr lang="el-GR" dirty="0"/>
              <a:t>Κατηγορίες Επεμβάσεων Βιωσιμότητας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1073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7C8EE9-9C3C-4CAC-8AFC-8AA1B0E6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40908" cy="1077532"/>
          </a:xfrm>
        </p:spPr>
        <p:txBody>
          <a:bodyPr>
            <a:normAutofit/>
          </a:bodyPr>
          <a:lstStyle/>
          <a:p>
            <a:r>
              <a:rPr lang="el-GR" dirty="0"/>
              <a:t>Α</a:t>
            </a:r>
            <a:r>
              <a:rPr lang="en-US" dirty="0"/>
              <a:t>.</a:t>
            </a:r>
            <a:r>
              <a:rPr lang="el-GR" dirty="0"/>
              <a:t> Επεμβάσεις στις Κτιριακές Υποδομές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66A2E-380D-401F-A4F8-FB17870D5EF7}"/>
              </a:ext>
            </a:extLst>
          </p:cNvPr>
          <p:cNvSpPr txBox="1"/>
          <p:nvPr/>
        </p:nvSpPr>
        <p:spPr>
          <a:xfrm>
            <a:off x="3631425" y="2350248"/>
            <a:ext cx="515506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l-GR" sz="1467" dirty="0">
                <a:solidFill>
                  <a:srgbClr val="6163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Βελτίωση κελύφους για ελαχιστοποίηση απωλειών βάσει των τελευταίων ευρωπαϊκών προτύπων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FDF13-C4FD-4A95-B693-C90855665838}"/>
              </a:ext>
            </a:extLst>
          </p:cNvPr>
          <p:cNvSpPr txBox="1"/>
          <p:nvPr/>
        </p:nvSpPr>
        <p:spPr>
          <a:xfrm>
            <a:off x="294051" y="2262366"/>
            <a:ext cx="294796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Σταθμοί</a:t>
            </a:r>
          </a:p>
          <a:p>
            <a:pPr algn="r">
              <a:spcAft>
                <a:spcPts val="800"/>
              </a:spcAft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Επιβίβασης/αποβίβασης</a:t>
            </a:r>
            <a:endParaRPr lang="en-US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71D59-B91D-4A34-809F-07940334C22A}"/>
              </a:ext>
            </a:extLst>
          </p:cNvPr>
          <p:cNvSpPr/>
          <p:nvPr/>
        </p:nvSpPr>
        <p:spPr>
          <a:xfrm>
            <a:off x="788068" y="4406255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l-GR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Βοηθητικά Κτίρια</a:t>
            </a:r>
            <a:endParaRPr lang="en-US" sz="1800" b="1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C765D-3119-4311-85E3-1628BE7ADCD7}"/>
              </a:ext>
            </a:extLst>
          </p:cNvPr>
          <p:cNvSpPr/>
          <p:nvPr/>
        </p:nvSpPr>
        <p:spPr>
          <a:xfrm>
            <a:off x="582083" y="3421400"/>
            <a:ext cx="2448106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l-GR" b="1" dirty="0">
                <a:solidFill>
                  <a:srgbClr val="3F9C35"/>
                </a:solidFill>
                <a:ea typeface="Verdana" panose="020B0604030504040204" pitchFamily="34" charset="0"/>
              </a:rPr>
              <a:t>Κτίρια Εξυπηρέτησης</a:t>
            </a:r>
          </a:p>
          <a:p>
            <a:pPr algn="ctr">
              <a:spcAft>
                <a:spcPts val="800"/>
              </a:spcAft>
            </a:pPr>
            <a:r>
              <a:rPr lang="el-GR" sz="1800" b="1" dirty="0">
                <a:solidFill>
                  <a:srgbClr val="3F9C35"/>
                </a:solidFill>
                <a:ea typeface="Verdana" panose="020B0604030504040204" pitchFamily="34" charset="0"/>
              </a:rPr>
              <a:t>κοινού</a:t>
            </a:r>
            <a:endParaRPr lang="en-US" sz="1800" b="1" dirty="0">
              <a:solidFill>
                <a:srgbClr val="3F9C35"/>
              </a:solidFill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6D1D1-9BE3-491F-BB0E-98C065326A83}"/>
              </a:ext>
            </a:extLst>
          </p:cNvPr>
          <p:cNvSpPr txBox="1"/>
          <p:nvPr/>
        </p:nvSpPr>
        <p:spPr>
          <a:xfrm>
            <a:off x="3631425" y="3403690"/>
            <a:ext cx="615191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l-GR" sz="1467" dirty="0">
                <a:solidFill>
                  <a:srgbClr val="6163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Επιλογή εξοπλισμού με γνώμονα την ενεργειακή απόδοση</a:t>
            </a:r>
            <a:endParaRPr lang="en-US" sz="1467" dirty="0">
              <a:solidFill>
                <a:srgbClr val="61636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EDC902-CEEF-4B08-A678-26790E718CC5}"/>
              </a:ext>
            </a:extLst>
          </p:cNvPr>
          <p:cNvSpPr txBox="1"/>
          <p:nvPr/>
        </p:nvSpPr>
        <p:spPr>
          <a:xfrm>
            <a:off x="3631425" y="4318988"/>
            <a:ext cx="615191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l-GR" sz="1467" dirty="0">
                <a:solidFill>
                  <a:srgbClr val="6163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Έλεγχος Η/Μ εγκαταστάσεων μέσω προηγμένων </a:t>
            </a:r>
            <a:r>
              <a:rPr lang="el-GR" sz="1467" b="1" dirty="0">
                <a:solidFill>
                  <a:srgbClr val="6163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Συστημάτων Ενεργειακής Διαχείρισης Κτιρίων</a:t>
            </a:r>
            <a:endParaRPr lang="en-US" sz="1467" b="1" dirty="0">
              <a:solidFill>
                <a:srgbClr val="61636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C6AF5B86-AD2D-4FB7-8555-DBD356335417}"/>
              </a:ext>
            </a:extLst>
          </p:cNvPr>
          <p:cNvSpPr/>
          <p:nvPr/>
        </p:nvSpPr>
        <p:spPr>
          <a:xfrm rot="5400000">
            <a:off x="5884662" y="2951852"/>
            <a:ext cx="447674" cy="394102"/>
          </a:xfrm>
          <a:custGeom>
            <a:avLst/>
            <a:gdLst/>
            <a:ahLst/>
            <a:cxnLst/>
            <a:rect l="l" t="t" r="r" b="b"/>
            <a:pathLst>
              <a:path w="559435" h="228600">
                <a:moveTo>
                  <a:pt x="330707" y="0"/>
                </a:moveTo>
                <a:lnTo>
                  <a:pt x="330707" y="228600"/>
                </a:lnTo>
                <a:lnTo>
                  <a:pt x="483107" y="152400"/>
                </a:lnTo>
                <a:lnTo>
                  <a:pt x="368807" y="152400"/>
                </a:lnTo>
                <a:lnTo>
                  <a:pt x="368807" y="76200"/>
                </a:lnTo>
                <a:lnTo>
                  <a:pt x="483107" y="76200"/>
                </a:lnTo>
                <a:lnTo>
                  <a:pt x="330707" y="0"/>
                </a:lnTo>
                <a:close/>
              </a:path>
              <a:path w="559435" h="228600">
                <a:moveTo>
                  <a:pt x="330707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330707" y="152400"/>
                </a:lnTo>
                <a:lnTo>
                  <a:pt x="330707" y="76200"/>
                </a:lnTo>
                <a:close/>
              </a:path>
              <a:path w="559435" h="228600">
                <a:moveTo>
                  <a:pt x="483107" y="76200"/>
                </a:moveTo>
                <a:lnTo>
                  <a:pt x="368807" y="76200"/>
                </a:lnTo>
                <a:lnTo>
                  <a:pt x="368807" y="152400"/>
                </a:lnTo>
                <a:lnTo>
                  <a:pt x="483107" y="152400"/>
                </a:lnTo>
                <a:lnTo>
                  <a:pt x="559307" y="114300"/>
                </a:lnTo>
                <a:lnTo>
                  <a:pt x="483107" y="762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A282731B-6BB4-4E86-820A-CE868FCC964B}"/>
              </a:ext>
            </a:extLst>
          </p:cNvPr>
          <p:cNvSpPr/>
          <p:nvPr/>
        </p:nvSpPr>
        <p:spPr>
          <a:xfrm rot="5400000">
            <a:off x="5884662" y="3823339"/>
            <a:ext cx="447674" cy="394102"/>
          </a:xfrm>
          <a:custGeom>
            <a:avLst/>
            <a:gdLst/>
            <a:ahLst/>
            <a:cxnLst/>
            <a:rect l="l" t="t" r="r" b="b"/>
            <a:pathLst>
              <a:path w="559435" h="228600">
                <a:moveTo>
                  <a:pt x="330707" y="0"/>
                </a:moveTo>
                <a:lnTo>
                  <a:pt x="330707" y="228600"/>
                </a:lnTo>
                <a:lnTo>
                  <a:pt x="483107" y="152400"/>
                </a:lnTo>
                <a:lnTo>
                  <a:pt x="368807" y="152400"/>
                </a:lnTo>
                <a:lnTo>
                  <a:pt x="368807" y="76200"/>
                </a:lnTo>
                <a:lnTo>
                  <a:pt x="483107" y="76200"/>
                </a:lnTo>
                <a:lnTo>
                  <a:pt x="330707" y="0"/>
                </a:lnTo>
                <a:close/>
              </a:path>
              <a:path w="559435" h="228600">
                <a:moveTo>
                  <a:pt x="330707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330707" y="152400"/>
                </a:lnTo>
                <a:lnTo>
                  <a:pt x="330707" y="76200"/>
                </a:lnTo>
                <a:close/>
              </a:path>
              <a:path w="559435" h="228600">
                <a:moveTo>
                  <a:pt x="483107" y="76200"/>
                </a:moveTo>
                <a:lnTo>
                  <a:pt x="368807" y="76200"/>
                </a:lnTo>
                <a:lnTo>
                  <a:pt x="368807" y="152400"/>
                </a:lnTo>
                <a:lnTo>
                  <a:pt x="483107" y="152400"/>
                </a:lnTo>
                <a:lnTo>
                  <a:pt x="559307" y="114300"/>
                </a:lnTo>
                <a:lnTo>
                  <a:pt x="483107" y="762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38" name="Double Brace 37">
            <a:extLst>
              <a:ext uri="{FF2B5EF4-FFF2-40B4-BE49-F238E27FC236}">
                <a16:creationId xmlns:a16="http://schemas.microsoft.com/office/drawing/2014/main" id="{F969055B-42D5-4714-B0C4-86B5A332B3DD}"/>
              </a:ext>
            </a:extLst>
          </p:cNvPr>
          <p:cNvSpPr/>
          <p:nvPr/>
        </p:nvSpPr>
        <p:spPr>
          <a:xfrm>
            <a:off x="74943" y="1906178"/>
            <a:ext cx="3462387" cy="3316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5E974D-1ABA-48B7-A6D0-1A26ECF3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40908" cy="1077532"/>
          </a:xfrm>
        </p:spPr>
        <p:txBody>
          <a:bodyPr>
            <a:normAutofit/>
          </a:bodyPr>
          <a:lstStyle/>
          <a:p>
            <a:r>
              <a:rPr lang="el-GR" dirty="0"/>
              <a:t>Β. Επεμβάσεις Στους Συρμούς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1BB0A-0D69-44FA-AAEC-98B1CC17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1911"/>
            <a:ext cx="9320510" cy="43094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l-GR" sz="2400" dirty="0"/>
              <a:t>Άνω του 15% της συνολικής κατανάλωσης του Συρμού αναλογεί στον Κλιματισμό και Φωτισμό του οχήματος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Αναβάθμιση Μηχανημάτων Κλιματισμού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Αλλαγή Φωτιστικών σε τύπου </a:t>
            </a:r>
            <a:r>
              <a:rPr lang="en-US" sz="2200" dirty="0"/>
              <a:t>LED</a:t>
            </a:r>
            <a:endParaRPr lang="el-GR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Βελτιώσεις στο κέλυφος του οχήματος</a:t>
            </a:r>
          </a:p>
          <a:p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128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620837FA-5AC0-4A31-A235-07BBCF54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27" y="609600"/>
            <a:ext cx="8939298" cy="1077532"/>
          </a:xfrm>
        </p:spPr>
        <p:txBody>
          <a:bodyPr>
            <a:normAutofit fontScale="90000"/>
          </a:bodyPr>
          <a:lstStyle/>
          <a:p>
            <a:r>
              <a:rPr lang="el-GR" dirty="0"/>
              <a:t>Γ. Επεμβάσεις στην Λειτουργία &amp; Συντήρηση</a:t>
            </a:r>
            <a:endParaRPr lang="en-US" dirty="0"/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7B884024-3512-430F-BBEC-AB001EEDB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633355"/>
              </p:ext>
            </p:extLst>
          </p:nvPr>
        </p:nvGraphicFramePr>
        <p:xfrm>
          <a:off x="519027" y="1591882"/>
          <a:ext cx="9244097" cy="41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32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7A44B08-F11A-49A1-93D3-4DE4EFE9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27" y="609600"/>
            <a:ext cx="8691648" cy="1077532"/>
          </a:xfrm>
        </p:spPr>
        <p:txBody>
          <a:bodyPr>
            <a:normAutofit fontScale="90000"/>
          </a:bodyPr>
          <a:lstStyle/>
          <a:p>
            <a:r>
              <a:rPr lang="el-GR" dirty="0"/>
              <a:t>Δ. Επεμβάσεις για την Ανάκτηση Ενέργειας </a:t>
            </a: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CC94867-EB65-4D05-9941-C61F41C81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677386"/>
              </p:ext>
            </p:extLst>
          </p:nvPr>
        </p:nvGraphicFramePr>
        <p:xfrm>
          <a:off x="102351" y="976916"/>
          <a:ext cx="9829799" cy="542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37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175934"/>
            <a:ext cx="7766936" cy="1646302"/>
          </a:xfrm>
        </p:spPr>
        <p:txBody>
          <a:bodyPr/>
          <a:lstStyle/>
          <a:p>
            <a:pPr algn="ctr"/>
            <a:r>
              <a:rPr lang="el-GR" dirty="0"/>
              <a:t>Ευχαριστώ για την προσοχή σας</a:t>
            </a: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FB85A4B-786D-4E77-B885-657909132FB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17" y="4136715"/>
            <a:ext cx="1940236" cy="19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92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5653</TotalTime>
  <Words>244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ΕΠΕΜΒΑΣΕΙΣ ΕΞΟΙΚΟΝΟΜΗΣΗΣ ΕΝΕΡΓΕΙΑΣ ΣΕ ΣΥΣΤΗΜΑΤΑ ΜΕΤΡΟ</vt:lpstr>
      <vt:lpstr>Σιδηροδρομικά Συστήματα Μετρό:</vt:lpstr>
      <vt:lpstr>Κατηγορίες Επεμβάσεων Βιωσιμότητας:</vt:lpstr>
      <vt:lpstr>Α. Επεμβάσεις στις Κτιριακές Υποδομές</vt:lpstr>
      <vt:lpstr>Β. Επεμβάσεις Στους Συρμούς</vt:lpstr>
      <vt:lpstr>Γ. Επεμβάσεις στην Λειτουργία &amp; Συντήρηση</vt:lpstr>
      <vt:lpstr>Δ. Επεμβάσεις για την Ανάκτηση Ενέργειας </vt:lpstr>
      <vt:lpstr>Ευχαριστώ για την προσοχή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TRANSPORTA</dc:title>
  <dc:creator>user</dc:creator>
  <cp:lastModifiedBy>Lefteris Giapitzakis</cp:lastModifiedBy>
  <cp:revision>29</cp:revision>
  <dcterms:created xsi:type="dcterms:W3CDTF">2015-08-24T09:30:59Z</dcterms:created>
  <dcterms:modified xsi:type="dcterms:W3CDTF">2021-12-10T10:32:03Z</dcterms:modified>
</cp:coreProperties>
</file>