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903" r:id="rId2"/>
    <p:sldId id="821" r:id="rId3"/>
    <p:sldId id="822" r:id="rId4"/>
    <p:sldId id="820" r:id="rId5"/>
    <p:sldId id="902" r:id="rId6"/>
    <p:sldId id="898" r:id="rId7"/>
    <p:sldId id="890" r:id="rId8"/>
    <p:sldId id="888" r:id="rId9"/>
    <p:sldId id="900" r:id="rId10"/>
    <p:sldId id="893" r:id="rId11"/>
    <p:sldId id="901" r:id="rId12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6E535-EEEA-4E40-B779-A784C52434ED}" type="doc">
      <dgm:prSet loTypeId="urn:microsoft.com/office/officeart/2005/8/layout/venn3" loCatId="relationship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l-GR"/>
        </a:p>
      </dgm:t>
    </dgm:pt>
    <dgm:pt modelId="{B2F244F7-FF11-4DB7-B7CD-1AB65CFA1857}">
      <dgm:prSet phldrT="[Text]" custT="1"/>
      <dgm:spPr>
        <a:solidFill>
          <a:srgbClr val="903163">
            <a:alpha val="59000"/>
          </a:srgbClr>
        </a:solidFill>
      </dgm:spPr>
      <dgm:t>
        <a:bodyPr/>
        <a:lstStyle/>
        <a:p>
          <a:r>
            <a:rPr lang="en-US" sz="1600" b="1" dirty="0"/>
            <a:t>Strategy &amp; Corporate Development</a:t>
          </a:r>
          <a:endParaRPr lang="el-GR" sz="1600" b="1" dirty="0"/>
        </a:p>
      </dgm:t>
    </dgm:pt>
    <dgm:pt modelId="{AEAF1E23-F242-43FF-A09C-4A0F8A217EB6}" type="parTrans" cxnId="{EF89ED42-4546-4795-A398-BE85254D2931}">
      <dgm:prSet/>
      <dgm:spPr/>
      <dgm:t>
        <a:bodyPr/>
        <a:lstStyle/>
        <a:p>
          <a:endParaRPr lang="el-GR" sz="1100"/>
        </a:p>
      </dgm:t>
    </dgm:pt>
    <dgm:pt modelId="{7EB7869D-6210-4DCE-A35B-FA220E64310F}" type="sibTrans" cxnId="{EF89ED42-4546-4795-A398-BE85254D2931}">
      <dgm:prSet/>
      <dgm:spPr/>
      <dgm:t>
        <a:bodyPr/>
        <a:lstStyle/>
        <a:p>
          <a:endParaRPr lang="el-GR" sz="1100"/>
        </a:p>
      </dgm:t>
    </dgm:pt>
    <dgm:pt modelId="{C8600EB2-38B4-4602-8041-7100D3CCE65A}">
      <dgm:prSet phldrT="[Text]" custT="1"/>
      <dgm:spPr>
        <a:solidFill>
          <a:srgbClr val="969696">
            <a:alpha val="59000"/>
          </a:srgbClr>
        </a:solidFill>
      </dgm:spPr>
      <dgm:t>
        <a:bodyPr/>
        <a:lstStyle/>
        <a:p>
          <a:r>
            <a:rPr lang="en-US" sz="1600" b="1" dirty="0"/>
            <a:t>People &amp; Change</a:t>
          </a:r>
          <a:endParaRPr lang="el-GR" sz="1600" b="1" dirty="0"/>
        </a:p>
      </dgm:t>
    </dgm:pt>
    <dgm:pt modelId="{B7C02931-6B4F-4AFC-983C-2A03F9A45D84}" type="parTrans" cxnId="{F66B4121-0F8B-4D11-83A8-31DF44591D80}">
      <dgm:prSet/>
      <dgm:spPr/>
      <dgm:t>
        <a:bodyPr/>
        <a:lstStyle/>
        <a:p>
          <a:endParaRPr lang="el-GR" sz="1100"/>
        </a:p>
      </dgm:t>
    </dgm:pt>
    <dgm:pt modelId="{FCC836A4-1109-4226-8D0C-15741AA60AC1}" type="sibTrans" cxnId="{F66B4121-0F8B-4D11-83A8-31DF44591D80}">
      <dgm:prSet/>
      <dgm:spPr/>
      <dgm:t>
        <a:bodyPr/>
        <a:lstStyle/>
        <a:p>
          <a:endParaRPr lang="el-GR" sz="1100"/>
        </a:p>
      </dgm:t>
    </dgm:pt>
    <dgm:pt modelId="{1D45DAD2-6F28-4DC5-9509-DA78D443FB65}">
      <dgm:prSet phldrT="[Text]" custT="1"/>
      <dgm:spPr>
        <a:solidFill>
          <a:srgbClr val="903163">
            <a:alpha val="59000"/>
          </a:srgbClr>
        </a:solidFill>
      </dgm:spPr>
      <dgm:t>
        <a:bodyPr/>
        <a:lstStyle/>
        <a:p>
          <a:r>
            <a:rPr lang="en-US" sz="1600" b="1" dirty="0"/>
            <a:t> Business Transformation</a:t>
          </a:r>
          <a:endParaRPr lang="el-GR" sz="1600" b="1" dirty="0"/>
        </a:p>
      </dgm:t>
    </dgm:pt>
    <dgm:pt modelId="{83DB52D6-C55C-437B-A212-D270E57E52FE}" type="parTrans" cxnId="{C4268C2C-72AC-4EC6-8D57-DBFE626C4A12}">
      <dgm:prSet/>
      <dgm:spPr/>
      <dgm:t>
        <a:bodyPr/>
        <a:lstStyle/>
        <a:p>
          <a:endParaRPr lang="el-GR" sz="1100"/>
        </a:p>
      </dgm:t>
    </dgm:pt>
    <dgm:pt modelId="{8F83F898-B067-4791-93C7-CB6105579762}" type="sibTrans" cxnId="{C4268C2C-72AC-4EC6-8D57-DBFE626C4A12}">
      <dgm:prSet/>
      <dgm:spPr/>
      <dgm:t>
        <a:bodyPr/>
        <a:lstStyle/>
        <a:p>
          <a:endParaRPr lang="el-GR" sz="1100"/>
        </a:p>
      </dgm:t>
    </dgm:pt>
    <dgm:pt modelId="{B9E74C2F-957C-4637-970D-3AC99CEA6D00}">
      <dgm:prSet custT="1"/>
      <dgm:spPr>
        <a:solidFill>
          <a:srgbClr val="969696">
            <a:alpha val="59000"/>
          </a:srgbClr>
        </a:solidFill>
      </dgm:spPr>
      <dgm:t>
        <a:bodyPr/>
        <a:lstStyle/>
        <a:p>
          <a:r>
            <a:rPr lang="en-US" sz="1600" b="1" dirty="0"/>
            <a:t>Sustainability</a:t>
          </a:r>
          <a:endParaRPr lang="el-GR" sz="1600" b="1" dirty="0"/>
        </a:p>
      </dgm:t>
    </dgm:pt>
    <dgm:pt modelId="{81A472D2-7226-4688-AE0B-67AA0681F689}" type="parTrans" cxnId="{571B76C3-DFE1-4E31-93F3-454416EA9EA9}">
      <dgm:prSet/>
      <dgm:spPr/>
      <dgm:t>
        <a:bodyPr/>
        <a:lstStyle/>
        <a:p>
          <a:endParaRPr lang="el-GR" sz="1600"/>
        </a:p>
      </dgm:t>
    </dgm:pt>
    <dgm:pt modelId="{F7315EB9-300A-46A9-AB24-AB4925292D0A}" type="sibTrans" cxnId="{571B76C3-DFE1-4E31-93F3-454416EA9EA9}">
      <dgm:prSet/>
      <dgm:spPr/>
      <dgm:t>
        <a:bodyPr/>
        <a:lstStyle/>
        <a:p>
          <a:endParaRPr lang="el-GR" sz="1600"/>
        </a:p>
      </dgm:t>
    </dgm:pt>
    <dgm:pt modelId="{E2C1865B-E888-4DD2-893E-EF7AC857D05F}">
      <dgm:prSet custT="1"/>
      <dgm:spPr>
        <a:solidFill>
          <a:srgbClr val="903163">
            <a:alpha val="59000"/>
          </a:srgbClr>
        </a:solidFill>
        <a:ln>
          <a:noFill/>
        </a:ln>
        <a:effectLst/>
      </dgm:spPr>
      <dgm:t>
        <a:bodyPr spcFirstLastPara="0" vert="horz" wrap="square" lIns="119347" tIns="20320" rIns="119347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Funding</a:t>
          </a:r>
        </a:p>
      </dgm:t>
    </dgm:pt>
    <dgm:pt modelId="{A69BB977-AB51-45BA-9F48-FA4C6974C038}" type="parTrans" cxnId="{45F953D0-6B98-413A-BA59-C696C68BBBDA}">
      <dgm:prSet/>
      <dgm:spPr/>
      <dgm:t>
        <a:bodyPr/>
        <a:lstStyle/>
        <a:p>
          <a:endParaRPr lang="en-US"/>
        </a:p>
      </dgm:t>
    </dgm:pt>
    <dgm:pt modelId="{888761F8-CD59-4291-9A19-2FF8D89083DC}" type="sibTrans" cxnId="{45F953D0-6B98-413A-BA59-C696C68BBBDA}">
      <dgm:prSet/>
      <dgm:spPr/>
      <dgm:t>
        <a:bodyPr/>
        <a:lstStyle/>
        <a:p>
          <a:endParaRPr lang="en-US"/>
        </a:p>
      </dgm:t>
    </dgm:pt>
    <dgm:pt modelId="{576D12AC-54C5-4335-A89F-F674774A1828}" type="pres">
      <dgm:prSet presAssocID="{B466E535-EEEA-4E40-B779-A784C52434ED}" presName="Name0" presStyleCnt="0">
        <dgm:presLayoutVars>
          <dgm:dir/>
          <dgm:resizeHandles val="exact"/>
        </dgm:presLayoutVars>
      </dgm:prSet>
      <dgm:spPr/>
    </dgm:pt>
    <dgm:pt modelId="{86B89D7D-06C3-4AE6-8149-87D3750A0EF7}" type="pres">
      <dgm:prSet presAssocID="{B2F244F7-FF11-4DB7-B7CD-1AB65CFA1857}" presName="Name5" presStyleLbl="vennNode1" presStyleIdx="0" presStyleCnt="5">
        <dgm:presLayoutVars>
          <dgm:bulletEnabled val="1"/>
        </dgm:presLayoutVars>
      </dgm:prSet>
      <dgm:spPr/>
    </dgm:pt>
    <dgm:pt modelId="{3952299C-8470-4087-B83C-2DF393242BF1}" type="pres">
      <dgm:prSet presAssocID="{7EB7869D-6210-4DCE-A35B-FA220E64310F}" presName="space" presStyleCnt="0"/>
      <dgm:spPr/>
    </dgm:pt>
    <dgm:pt modelId="{0955F919-0F66-487F-AC5A-83B6A472FB42}" type="pres">
      <dgm:prSet presAssocID="{C8600EB2-38B4-4602-8041-7100D3CCE65A}" presName="Name5" presStyleLbl="vennNode1" presStyleIdx="1" presStyleCnt="5" custLinFactNeighborX="-1934" custLinFactNeighborY="1161">
        <dgm:presLayoutVars>
          <dgm:bulletEnabled val="1"/>
        </dgm:presLayoutVars>
      </dgm:prSet>
      <dgm:spPr/>
    </dgm:pt>
    <dgm:pt modelId="{57AF01E1-A936-43ED-804E-F85AF5A8E2D8}" type="pres">
      <dgm:prSet presAssocID="{FCC836A4-1109-4226-8D0C-15741AA60AC1}" presName="space" presStyleCnt="0"/>
      <dgm:spPr/>
    </dgm:pt>
    <dgm:pt modelId="{8CE97402-F88B-46FB-A587-A19FA9FE0976}" type="pres">
      <dgm:prSet presAssocID="{1D45DAD2-6F28-4DC5-9509-DA78D443FB65}" presName="Name5" presStyleLbl="vennNode1" presStyleIdx="2" presStyleCnt="5" custLinFactNeighborX="-6818" custLinFactNeighborY="2309">
        <dgm:presLayoutVars>
          <dgm:bulletEnabled val="1"/>
        </dgm:presLayoutVars>
      </dgm:prSet>
      <dgm:spPr/>
    </dgm:pt>
    <dgm:pt modelId="{0A0BA19A-C68F-4FCD-9711-583F924C94D7}" type="pres">
      <dgm:prSet presAssocID="{8F83F898-B067-4791-93C7-CB6105579762}" presName="space" presStyleCnt="0"/>
      <dgm:spPr/>
    </dgm:pt>
    <dgm:pt modelId="{A591A93A-0257-4732-8058-46C38DAF1484}" type="pres">
      <dgm:prSet presAssocID="{B9E74C2F-957C-4637-970D-3AC99CEA6D00}" presName="Name5" presStyleLbl="vennNode1" presStyleIdx="3" presStyleCnt="5">
        <dgm:presLayoutVars>
          <dgm:bulletEnabled val="1"/>
        </dgm:presLayoutVars>
      </dgm:prSet>
      <dgm:spPr/>
    </dgm:pt>
    <dgm:pt modelId="{137D6570-6FD5-470A-978B-52909ABDC0D8}" type="pres">
      <dgm:prSet presAssocID="{F7315EB9-300A-46A9-AB24-AB4925292D0A}" presName="space" presStyleCnt="0"/>
      <dgm:spPr/>
    </dgm:pt>
    <dgm:pt modelId="{DAA23F5F-D7FE-4B47-A2E9-95A3CABA916C}" type="pres">
      <dgm:prSet presAssocID="{E2C1865B-E888-4DD2-893E-EF7AC857D05F}" presName="Name5" presStyleLbl="vennNode1" presStyleIdx="4" presStyleCnt="5">
        <dgm:presLayoutVars>
          <dgm:bulletEnabled val="1"/>
        </dgm:presLayoutVars>
      </dgm:prSet>
      <dgm:spPr>
        <a:xfrm>
          <a:off x="6940708" y="304066"/>
          <a:ext cx="2168623" cy="2168623"/>
        </a:xfrm>
        <a:prstGeom prst="ellipse">
          <a:avLst/>
        </a:prstGeom>
      </dgm:spPr>
    </dgm:pt>
  </dgm:ptLst>
  <dgm:cxnLst>
    <dgm:cxn modelId="{F66B4121-0F8B-4D11-83A8-31DF44591D80}" srcId="{B466E535-EEEA-4E40-B779-A784C52434ED}" destId="{C8600EB2-38B4-4602-8041-7100D3CCE65A}" srcOrd="1" destOrd="0" parTransId="{B7C02931-6B4F-4AFC-983C-2A03F9A45D84}" sibTransId="{FCC836A4-1109-4226-8D0C-15741AA60AC1}"/>
    <dgm:cxn modelId="{C4268C2C-72AC-4EC6-8D57-DBFE626C4A12}" srcId="{B466E535-EEEA-4E40-B779-A784C52434ED}" destId="{1D45DAD2-6F28-4DC5-9509-DA78D443FB65}" srcOrd="2" destOrd="0" parTransId="{83DB52D6-C55C-437B-A212-D270E57E52FE}" sibTransId="{8F83F898-B067-4791-93C7-CB6105579762}"/>
    <dgm:cxn modelId="{EF89ED42-4546-4795-A398-BE85254D2931}" srcId="{B466E535-EEEA-4E40-B779-A784C52434ED}" destId="{B2F244F7-FF11-4DB7-B7CD-1AB65CFA1857}" srcOrd="0" destOrd="0" parTransId="{AEAF1E23-F242-43FF-A09C-4A0F8A217EB6}" sibTransId="{7EB7869D-6210-4DCE-A35B-FA220E64310F}"/>
    <dgm:cxn modelId="{A07DE54C-5F73-4602-9461-CC9A13619208}" type="presOf" srcId="{B9E74C2F-957C-4637-970D-3AC99CEA6D00}" destId="{A591A93A-0257-4732-8058-46C38DAF1484}" srcOrd="0" destOrd="0" presId="urn:microsoft.com/office/officeart/2005/8/layout/venn3"/>
    <dgm:cxn modelId="{44DCC34F-883D-4D12-A510-171F172CD72D}" type="presOf" srcId="{B466E535-EEEA-4E40-B779-A784C52434ED}" destId="{576D12AC-54C5-4335-A89F-F674774A1828}" srcOrd="0" destOrd="0" presId="urn:microsoft.com/office/officeart/2005/8/layout/venn3"/>
    <dgm:cxn modelId="{15847D8A-E8E2-4BF8-B6D5-2638BDCFB4CE}" type="presOf" srcId="{1D45DAD2-6F28-4DC5-9509-DA78D443FB65}" destId="{8CE97402-F88B-46FB-A587-A19FA9FE0976}" srcOrd="0" destOrd="0" presId="urn:microsoft.com/office/officeart/2005/8/layout/venn3"/>
    <dgm:cxn modelId="{5EF800B7-ADE5-41FF-BC9B-B9FD418C7A43}" type="presOf" srcId="{B2F244F7-FF11-4DB7-B7CD-1AB65CFA1857}" destId="{86B89D7D-06C3-4AE6-8149-87D3750A0EF7}" srcOrd="0" destOrd="0" presId="urn:microsoft.com/office/officeart/2005/8/layout/venn3"/>
    <dgm:cxn modelId="{029176B9-7CD3-4998-BCA3-1039EBF22526}" type="presOf" srcId="{E2C1865B-E888-4DD2-893E-EF7AC857D05F}" destId="{DAA23F5F-D7FE-4B47-A2E9-95A3CABA916C}" srcOrd="0" destOrd="0" presId="urn:microsoft.com/office/officeart/2005/8/layout/venn3"/>
    <dgm:cxn modelId="{571B76C3-DFE1-4E31-93F3-454416EA9EA9}" srcId="{B466E535-EEEA-4E40-B779-A784C52434ED}" destId="{B9E74C2F-957C-4637-970D-3AC99CEA6D00}" srcOrd="3" destOrd="0" parTransId="{81A472D2-7226-4688-AE0B-67AA0681F689}" sibTransId="{F7315EB9-300A-46A9-AB24-AB4925292D0A}"/>
    <dgm:cxn modelId="{1BA9C7C3-3C97-414C-BF9F-4A509F3890B3}" type="presOf" srcId="{C8600EB2-38B4-4602-8041-7100D3CCE65A}" destId="{0955F919-0F66-487F-AC5A-83B6A472FB42}" srcOrd="0" destOrd="0" presId="urn:microsoft.com/office/officeart/2005/8/layout/venn3"/>
    <dgm:cxn modelId="{45F953D0-6B98-413A-BA59-C696C68BBBDA}" srcId="{B466E535-EEEA-4E40-B779-A784C52434ED}" destId="{E2C1865B-E888-4DD2-893E-EF7AC857D05F}" srcOrd="4" destOrd="0" parTransId="{A69BB977-AB51-45BA-9F48-FA4C6974C038}" sibTransId="{888761F8-CD59-4291-9A19-2FF8D89083DC}"/>
    <dgm:cxn modelId="{4E43C46A-CE8F-4D8D-B8AA-DF01E1B1C11C}" type="presParOf" srcId="{576D12AC-54C5-4335-A89F-F674774A1828}" destId="{86B89D7D-06C3-4AE6-8149-87D3750A0EF7}" srcOrd="0" destOrd="0" presId="urn:microsoft.com/office/officeart/2005/8/layout/venn3"/>
    <dgm:cxn modelId="{23C76437-2D49-4716-997B-2B39209E0D3F}" type="presParOf" srcId="{576D12AC-54C5-4335-A89F-F674774A1828}" destId="{3952299C-8470-4087-B83C-2DF393242BF1}" srcOrd="1" destOrd="0" presId="urn:microsoft.com/office/officeart/2005/8/layout/venn3"/>
    <dgm:cxn modelId="{1B72E8D0-CE64-4518-BED8-16CD6BE84402}" type="presParOf" srcId="{576D12AC-54C5-4335-A89F-F674774A1828}" destId="{0955F919-0F66-487F-AC5A-83B6A472FB42}" srcOrd="2" destOrd="0" presId="urn:microsoft.com/office/officeart/2005/8/layout/venn3"/>
    <dgm:cxn modelId="{DC88EB7F-3E3A-4417-B36A-3B667F8A4D84}" type="presParOf" srcId="{576D12AC-54C5-4335-A89F-F674774A1828}" destId="{57AF01E1-A936-43ED-804E-F85AF5A8E2D8}" srcOrd="3" destOrd="0" presId="urn:microsoft.com/office/officeart/2005/8/layout/venn3"/>
    <dgm:cxn modelId="{922DC39F-0B63-4651-9000-A2FC760058EC}" type="presParOf" srcId="{576D12AC-54C5-4335-A89F-F674774A1828}" destId="{8CE97402-F88B-46FB-A587-A19FA9FE0976}" srcOrd="4" destOrd="0" presId="urn:microsoft.com/office/officeart/2005/8/layout/venn3"/>
    <dgm:cxn modelId="{416E3E05-AD1D-4819-9062-A453DFFD55AD}" type="presParOf" srcId="{576D12AC-54C5-4335-A89F-F674774A1828}" destId="{0A0BA19A-C68F-4FCD-9711-583F924C94D7}" srcOrd="5" destOrd="0" presId="urn:microsoft.com/office/officeart/2005/8/layout/venn3"/>
    <dgm:cxn modelId="{447CAB08-7F69-42BF-B029-7975597C6BB5}" type="presParOf" srcId="{576D12AC-54C5-4335-A89F-F674774A1828}" destId="{A591A93A-0257-4732-8058-46C38DAF1484}" srcOrd="6" destOrd="0" presId="urn:microsoft.com/office/officeart/2005/8/layout/venn3"/>
    <dgm:cxn modelId="{60C43781-655E-407C-826F-621B4B1217C7}" type="presParOf" srcId="{576D12AC-54C5-4335-A89F-F674774A1828}" destId="{137D6570-6FD5-470A-978B-52909ABDC0D8}" srcOrd="7" destOrd="0" presId="urn:microsoft.com/office/officeart/2005/8/layout/venn3"/>
    <dgm:cxn modelId="{30F9DCD3-5F99-4F0F-ADB6-BE10B51F4155}" type="presParOf" srcId="{576D12AC-54C5-4335-A89F-F674774A1828}" destId="{DAA23F5F-D7FE-4B47-A2E9-95A3CABA916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9325B-2035-4841-9BE8-F8C593C9DA9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1" csCatId="mainScheme" phldr="1"/>
      <dgm:spPr/>
    </dgm:pt>
    <dgm:pt modelId="{CB2F55D5-9725-4752-BFEF-25FF73CA2B9A}">
      <dgm:prSet phldrT="[Κείμενο]" custT="1"/>
      <dgm:spPr>
        <a:solidFill>
          <a:srgbClr val="969696"/>
        </a:solidFill>
        <a:ln>
          <a:noFill/>
        </a:ln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Significance for Management</a:t>
          </a:r>
          <a:endParaRPr lang="el-GR" sz="1200" dirty="0">
            <a:solidFill>
              <a:schemeClr val="bg1"/>
            </a:solidFill>
          </a:endParaRPr>
        </a:p>
      </dgm:t>
    </dgm:pt>
    <dgm:pt modelId="{832A4DAC-7B10-4113-8EC8-878E02EB3E38}" type="parTrans" cxnId="{C2A6F5A2-95EA-4458-A859-42F683248AA3}">
      <dgm:prSet/>
      <dgm:spPr/>
      <dgm:t>
        <a:bodyPr/>
        <a:lstStyle/>
        <a:p>
          <a:endParaRPr lang="el-GR" sz="1100"/>
        </a:p>
      </dgm:t>
    </dgm:pt>
    <dgm:pt modelId="{42E5153B-F339-40D6-8310-F60B413775EF}" type="sibTrans" cxnId="{C2A6F5A2-95EA-4458-A859-42F683248AA3}">
      <dgm:prSet custT="1"/>
      <dgm:spPr/>
      <dgm:t>
        <a:bodyPr/>
        <a:lstStyle/>
        <a:p>
          <a:endParaRPr lang="el-GR" sz="1050"/>
        </a:p>
      </dgm:t>
    </dgm:pt>
    <dgm:pt modelId="{E7D83FA7-5954-4E31-B747-776EB90644D5}">
      <dgm:prSet phldrT="[Κείμενο]" custT="1"/>
      <dgm:spPr>
        <a:solidFill>
          <a:srgbClr val="969696"/>
        </a:solidFill>
        <a:ln>
          <a:noFill/>
        </a:ln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Significance for Stakeholders</a:t>
          </a:r>
          <a:endParaRPr lang="el-GR" sz="1200" dirty="0">
            <a:solidFill>
              <a:schemeClr val="bg1"/>
            </a:solidFill>
          </a:endParaRPr>
        </a:p>
      </dgm:t>
    </dgm:pt>
    <dgm:pt modelId="{AEB12845-E684-4F2F-BE38-F4517015A486}" type="parTrans" cxnId="{5A1246FD-7CA8-42AC-8C7F-B5CBBD30C1D6}">
      <dgm:prSet/>
      <dgm:spPr/>
      <dgm:t>
        <a:bodyPr/>
        <a:lstStyle/>
        <a:p>
          <a:endParaRPr lang="el-GR" sz="1100"/>
        </a:p>
      </dgm:t>
    </dgm:pt>
    <dgm:pt modelId="{6876DE70-E08A-4A71-8C70-8CDCB01FF7EE}" type="sibTrans" cxnId="{5A1246FD-7CA8-42AC-8C7F-B5CBBD30C1D6}">
      <dgm:prSet custT="1"/>
      <dgm:spPr/>
      <dgm:t>
        <a:bodyPr/>
        <a:lstStyle/>
        <a:p>
          <a:endParaRPr lang="el-GR" sz="1050"/>
        </a:p>
      </dgm:t>
    </dgm:pt>
    <dgm:pt modelId="{D5DE3C88-E44E-4E01-AC98-A3FDD34A7C4B}">
      <dgm:prSet phldrT="[Κείμενο]" custT="1"/>
      <dgm:spPr>
        <a:solidFill>
          <a:srgbClr val="903163"/>
        </a:soli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</a:rPr>
            <a:t>ESG</a:t>
          </a:r>
          <a:endParaRPr lang="el-GR" sz="3600" dirty="0">
            <a:solidFill>
              <a:schemeClr val="bg1"/>
            </a:solidFill>
          </a:endParaRPr>
        </a:p>
      </dgm:t>
    </dgm:pt>
    <dgm:pt modelId="{EBCF88CE-169B-4925-B62C-96FF24F95E58}" type="parTrans" cxnId="{363E9413-127D-46EE-9444-7EB15EE0F599}">
      <dgm:prSet/>
      <dgm:spPr/>
      <dgm:t>
        <a:bodyPr/>
        <a:lstStyle/>
        <a:p>
          <a:endParaRPr lang="el-GR" sz="1100"/>
        </a:p>
      </dgm:t>
    </dgm:pt>
    <dgm:pt modelId="{4FD50532-BA57-4B3D-AF8B-7354B632ECFA}" type="sibTrans" cxnId="{363E9413-127D-46EE-9444-7EB15EE0F599}">
      <dgm:prSet/>
      <dgm:spPr/>
      <dgm:t>
        <a:bodyPr/>
        <a:lstStyle/>
        <a:p>
          <a:endParaRPr lang="el-GR" sz="1100"/>
        </a:p>
      </dgm:t>
    </dgm:pt>
    <dgm:pt modelId="{A9CAC410-A801-4C12-924A-F06D46B94982}" type="pres">
      <dgm:prSet presAssocID="{3639325B-2035-4841-9BE8-F8C593C9DA94}" presName="Name0" presStyleCnt="0">
        <dgm:presLayoutVars>
          <dgm:dir/>
          <dgm:resizeHandles val="exact"/>
        </dgm:presLayoutVars>
      </dgm:prSet>
      <dgm:spPr/>
    </dgm:pt>
    <dgm:pt modelId="{5F498BBD-1369-4D1A-8763-05A5B00CD781}" type="pres">
      <dgm:prSet presAssocID="{3639325B-2035-4841-9BE8-F8C593C9DA94}" presName="vNodes" presStyleCnt="0"/>
      <dgm:spPr/>
    </dgm:pt>
    <dgm:pt modelId="{72C24B4F-51DC-40E3-A734-409ECC0EBFB0}" type="pres">
      <dgm:prSet presAssocID="{CB2F55D5-9725-4752-BFEF-25FF73CA2B9A}" presName="node" presStyleLbl="node1" presStyleIdx="0" presStyleCnt="3">
        <dgm:presLayoutVars>
          <dgm:bulletEnabled val="1"/>
        </dgm:presLayoutVars>
      </dgm:prSet>
      <dgm:spPr/>
    </dgm:pt>
    <dgm:pt modelId="{38301E3A-901B-4994-BB3E-159A8A082971}" type="pres">
      <dgm:prSet presAssocID="{42E5153B-F339-40D6-8310-F60B413775EF}" presName="spacerT" presStyleCnt="0"/>
      <dgm:spPr/>
    </dgm:pt>
    <dgm:pt modelId="{4023DF2A-1CB5-443F-802B-5FB24D473C7B}" type="pres">
      <dgm:prSet presAssocID="{42E5153B-F339-40D6-8310-F60B413775EF}" presName="sibTrans" presStyleLbl="sibTrans2D1" presStyleIdx="0" presStyleCnt="2"/>
      <dgm:spPr/>
    </dgm:pt>
    <dgm:pt modelId="{B5122E4A-3F2E-4F72-8B4A-A1D8BB7A59E1}" type="pres">
      <dgm:prSet presAssocID="{42E5153B-F339-40D6-8310-F60B413775EF}" presName="spacerB" presStyleCnt="0"/>
      <dgm:spPr/>
    </dgm:pt>
    <dgm:pt modelId="{0ED83AF6-F376-4BCA-8C4A-18B917019E53}" type="pres">
      <dgm:prSet presAssocID="{E7D83FA7-5954-4E31-B747-776EB90644D5}" presName="node" presStyleLbl="node1" presStyleIdx="1" presStyleCnt="3">
        <dgm:presLayoutVars>
          <dgm:bulletEnabled val="1"/>
        </dgm:presLayoutVars>
      </dgm:prSet>
      <dgm:spPr/>
    </dgm:pt>
    <dgm:pt modelId="{8569B906-9E13-492D-9F0E-98B66478A97B}" type="pres">
      <dgm:prSet presAssocID="{3639325B-2035-4841-9BE8-F8C593C9DA94}" presName="sibTransLast" presStyleLbl="sibTrans2D1" presStyleIdx="1" presStyleCnt="2"/>
      <dgm:spPr/>
    </dgm:pt>
    <dgm:pt modelId="{AE343A56-9726-4827-AE4C-DCAF9CC9D15E}" type="pres">
      <dgm:prSet presAssocID="{3639325B-2035-4841-9BE8-F8C593C9DA94}" presName="connectorText" presStyleLbl="sibTrans2D1" presStyleIdx="1" presStyleCnt="2"/>
      <dgm:spPr/>
    </dgm:pt>
    <dgm:pt modelId="{48464004-C63F-4B74-84B4-D46A2E88C6CE}" type="pres">
      <dgm:prSet presAssocID="{3639325B-2035-4841-9BE8-F8C593C9DA94}" presName="lastNode" presStyleLbl="node1" presStyleIdx="2" presStyleCnt="3" custScaleX="72105" custScaleY="72672">
        <dgm:presLayoutVars>
          <dgm:bulletEnabled val="1"/>
        </dgm:presLayoutVars>
      </dgm:prSet>
      <dgm:spPr/>
    </dgm:pt>
  </dgm:ptLst>
  <dgm:cxnLst>
    <dgm:cxn modelId="{363E9413-127D-46EE-9444-7EB15EE0F599}" srcId="{3639325B-2035-4841-9BE8-F8C593C9DA94}" destId="{D5DE3C88-E44E-4E01-AC98-A3FDD34A7C4B}" srcOrd="2" destOrd="0" parTransId="{EBCF88CE-169B-4925-B62C-96FF24F95E58}" sibTransId="{4FD50532-BA57-4B3D-AF8B-7354B632ECFA}"/>
    <dgm:cxn modelId="{F8E5C367-3501-43D0-AF3B-2F60FFDE842A}" type="presOf" srcId="{D5DE3C88-E44E-4E01-AC98-A3FDD34A7C4B}" destId="{48464004-C63F-4B74-84B4-D46A2E88C6CE}" srcOrd="0" destOrd="0" presId="urn:microsoft.com/office/officeart/2005/8/layout/equation2"/>
    <dgm:cxn modelId="{83E2614A-83BA-4E63-9A79-09A991188B83}" type="presOf" srcId="{E7D83FA7-5954-4E31-B747-776EB90644D5}" destId="{0ED83AF6-F376-4BCA-8C4A-18B917019E53}" srcOrd="0" destOrd="0" presId="urn:microsoft.com/office/officeart/2005/8/layout/equation2"/>
    <dgm:cxn modelId="{C7DD2670-9343-4377-9B48-CD3C89856ABD}" type="presOf" srcId="{6876DE70-E08A-4A71-8C70-8CDCB01FF7EE}" destId="{8569B906-9E13-492D-9F0E-98B66478A97B}" srcOrd="0" destOrd="0" presId="urn:microsoft.com/office/officeart/2005/8/layout/equation2"/>
    <dgm:cxn modelId="{3CDCC880-405E-4A70-A2A5-55C0528023D6}" type="presOf" srcId="{42E5153B-F339-40D6-8310-F60B413775EF}" destId="{4023DF2A-1CB5-443F-802B-5FB24D473C7B}" srcOrd="0" destOrd="0" presId="urn:microsoft.com/office/officeart/2005/8/layout/equation2"/>
    <dgm:cxn modelId="{5FA18087-94A9-4559-9F0A-82AAC1442C6E}" type="presOf" srcId="{CB2F55D5-9725-4752-BFEF-25FF73CA2B9A}" destId="{72C24B4F-51DC-40E3-A734-409ECC0EBFB0}" srcOrd="0" destOrd="0" presId="urn:microsoft.com/office/officeart/2005/8/layout/equation2"/>
    <dgm:cxn modelId="{C2A6F5A2-95EA-4458-A859-42F683248AA3}" srcId="{3639325B-2035-4841-9BE8-F8C593C9DA94}" destId="{CB2F55D5-9725-4752-BFEF-25FF73CA2B9A}" srcOrd="0" destOrd="0" parTransId="{832A4DAC-7B10-4113-8EC8-878E02EB3E38}" sibTransId="{42E5153B-F339-40D6-8310-F60B413775EF}"/>
    <dgm:cxn modelId="{3AC150A8-B922-4635-822F-D14687921612}" type="presOf" srcId="{3639325B-2035-4841-9BE8-F8C593C9DA94}" destId="{A9CAC410-A801-4C12-924A-F06D46B94982}" srcOrd="0" destOrd="0" presId="urn:microsoft.com/office/officeart/2005/8/layout/equation2"/>
    <dgm:cxn modelId="{796FDFD5-40BE-4B7C-827E-4E2B9FBB5286}" type="presOf" srcId="{6876DE70-E08A-4A71-8C70-8CDCB01FF7EE}" destId="{AE343A56-9726-4827-AE4C-DCAF9CC9D15E}" srcOrd="1" destOrd="0" presId="urn:microsoft.com/office/officeart/2005/8/layout/equation2"/>
    <dgm:cxn modelId="{5A1246FD-7CA8-42AC-8C7F-B5CBBD30C1D6}" srcId="{3639325B-2035-4841-9BE8-F8C593C9DA94}" destId="{E7D83FA7-5954-4E31-B747-776EB90644D5}" srcOrd="1" destOrd="0" parTransId="{AEB12845-E684-4F2F-BE38-F4517015A486}" sibTransId="{6876DE70-E08A-4A71-8C70-8CDCB01FF7EE}"/>
    <dgm:cxn modelId="{B92AF491-D648-4145-9BD3-55AB88C12B30}" type="presParOf" srcId="{A9CAC410-A801-4C12-924A-F06D46B94982}" destId="{5F498BBD-1369-4D1A-8763-05A5B00CD781}" srcOrd="0" destOrd="0" presId="urn:microsoft.com/office/officeart/2005/8/layout/equation2"/>
    <dgm:cxn modelId="{7B73E7BF-C59C-4D66-9099-4EA3D555CD3F}" type="presParOf" srcId="{5F498BBD-1369-4D1A-8763-05A5B00CD781}" destId="{72C24B4F-51DC-40E3-A734-409ECC0EBFB0}" srcOrd="0" destOrd="0" presId="urn:microsoft.com/office/officeart/2005/8/layout/equation2"/>
    <dgm:cxn modelId="{95E47577-4534-4310-A426-BA6494641C16}" type="presParOf" srcId="{5F498BBD-1369-4D1A-8763-05A5B00CD781}" destId="{38301E3A-901B-4994-BB3E-159A8A082971}" srcOrd="1" destOrd="0" presId="urn:microsoft.com/office/officeart/2005/8/layout/equation2"/>
    <dgm:cxn modelId="{5E7CCCE6-53F2-4CB2-972E-B3AE79A8BB70}" type="presParOf" srcId="{5F498BBD-1369-4D1A-8763-05A5B00CD781}" destId="{4023DF2A-1CB5-443F-802B-5FB24D473C7B}" srcOrd="2" destOrd="0" presId="urn:microsoft.com/office/officeart/2005/8/layout/equation2"/>
    <dgm:cxn modelId="{C1D92075-D74E-4CC6-B13D-335ED76BC206}" type="presParOf" srcId="{5F498BBD-1369-4D1A-8763-05A5B00CD781}" destId="{B5122E4A-3F2E-4F72-8B4A-A1D8BB7A59E1}" srcOrd="3" destOrd="0" presId="urn:microsoft.com/office/officeart/2005/8/layout/equation2"/>
    <dgm:cxn modelId="{A9428428-40BD-4682-BC48-DC1E6057AB0D}" type="presParOf" srcId="{5F498BBD-1369-4D1A-8763-05A5B00CD781}" destId="{0ED83AF6-F376-4BCA-8C4A-18B917019E53}" srcOrd="4" destOrd="0" presId="urn:microsoft.com/office/officeart/2005/8/layout/equation2"/>
    <dgm:cxn modelId="{AAF5C970-D36B-4F99-AEBD-B119D9FC8EEB}" type="presParOf" srcId="{A9CAC410-A801-4C12-924A-F06D46B94982}" destId="{8569B906-9E13-492D-9F0E-98B66478A97B}" srcOrd="1" destOrd="0" presId="urn:microsoft.com/office/officeart/2005/8/layout/equation2"/>
    <dgm:cxn modelId="{264C3D13-113D-4262-835D-6BE9FEB0FDF4}" type="presParOf" srcId="{8569B906-9E13-492D-9F0E-98B66478A97B}" destId="{AE343A56-9726-4827-AE4C-DCAF9CC9D15E}" srcOrd="0" destOrd="0" presId="urn:microsoft.com/office/officeart/2005/8/layout/equation2"/>
    <dgm:cxn modelId="{781BE18E-AD61-47A2-9D43-1CF347F53963}" type="presParOf" srcId="{A9CAC410-A801-4C12-924A-F06D46B94982}" destId="{48464004-C63F-4B74-84B4-D46A2E88C6C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903E5-C9B4-438F-8FA5-23D51CD3CBE2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E7ABF5BD-740B-4467-B51B-D4DD76E21A7D}">
      <dgm:prSet phldrT="[Κείμενο]" custT="1"/>
      <dgm:spPr/>
      <dgm:t>
        <a:bodyPr/>
        <a:lstStyle/>
        <a:p>
          <a:r>
            <a:rPr lang="en-US" sz="1600" b="1" dirty="0"/>
            <a:t>GRI</a:t>
          </a:r>
          <a:endParaRPr lang="el-GR" sz="1600" b="1" dirty="0"/>
        </a:p>
      </dgm:t>
    </dgm:pt>
    <dgm:pt modelId="{FC56E8F3-20FF-483B-A564-51F19EE1A761}" type="parTrans" cxnId="{78A32117-ECDF-48FC-A5B9-C7F968EDA431}">
      <dgm:prSet/>
      <dgm:spPr/>
      <dgm:t>
        <a:bodyPr/>
        <a:lstStyle/>
        <a:p>
          <a:endParaRPr lang="el-GR" sz="1600" b="1"/>
        </a:p>
      </dgm:t>
    </dgm:pt>
    <dgm:pt modelId="{D8980C3B-A1D1-4597-ADAD-17656175DA02}" type="sibTrans" cxnId="{78A32117-ECDF-48FC-A5B9-C7F968EDA431}">
      <dgm:prSet custT="1"/>
      <dgm:spPr/>
      <dgm:t>
        <a:bodyPr/>
        <a:lstStyle/>
        <a:p>
          <a:endParaRPr lang="en-US"/>
        </a:p>
      </dgm:t>
    </dgm:pt>
    <dgm:pt modelId="{F2D0E5C9-19D7-497B-901B-3F0417FB0353}">
      <dgm:prSet phldrT="[Κείμενο]" custT="1"/>
      <dgm:spPr/>
      <dgm:t>
        <a:bodyPr/>
        <a:lstStyle/>
        <a:p>
          <a:r>
            <a:rPr lang="en-US" sz="1600" b="1" dirty="0"/>
            <a:t>SASB</a:t>
          </a:r>
          <a:endParaRPr lang="el-GR" sz="1600" b="1" dirty="0"/>
        </a:p>
      </dgm:t>
    </dgm:pt>
    <dgm:pt modelId="{4F254136-E29F-45FE-A4D7-36250F43843B}" type="parTrans" cxnId="{A39B9EE1-1EB1-451B-825A-9DC804A29691}">
      <dgm:prSet/>
      <dgm:spPr/>
      <dgm:t>
        <a:bodyPr/>
        <a:lstStyle/>
        <a:p>
          <a:endParaRPr lang="el-GR" sz="1600" b="1"/>
        </a:p>
      </dgm:t>
    </dgm:pt>
    <dgm:pt modelId="{27294C2A-D05C-48B8-8542-36282CAF818C}" type="sibTrans" cxnId="{A39B9EE1-1EB1-451B-825A-9DC804A29691}">
      <dgm:prSet/>
      <dgm:spPr/>
      <dgm:t>
        <a:bodyPr/>
        <a:lstStyle/>
        <a:p>
          <a:endParaRPr lang="el-GR" sz="1600" b="1"/>
        </a:p>
      </dgm:t>
    </dgm:pt>
    <dgm:pt modelId="{4566AF08-45C7-47ED-B0F6-2EC6F5D76D2E}">
      <dgm:prSet phldrT="[Κείμενο]" custT="1"/>
      <dgm:spPr/>
      <dgm:t>
        <a:bodyPr/>
        <a:lstStyle/>
        <a:p>
          <a:r>
            <a:rPr lang="en-US" sz="1600" b="1" dirty="0"/>
            <a:t>UN Global Compact</a:t>
          </a:r>
          <a:endParaRPr lang="el-GR" sz="1600" b="1" dirty="0"/>
        </a:p>
      </dgm:t>
    </dgm:pt>
    <dgm:pt modelId="{48C219C0-8053-4585-81C4-EE5EB8FED6DB}" type="parTrans" cxnId="{60569DF8-24D5-4BFA-99E7-016BE8A68661}">
      <dgm:prSet/>
      <dgm:spPr/>
      <dgm:t>
        <a:bodyPr/>
        <a:lstStyle/>
        <a:p>
          <a:endParaRPr lang="el-GR" sz="1600" b="1"/>
        </a:p>
      </dgm:t>
    </dgm:pt>
    <dgm:pt modelId="{55DD0DA2-7810-4995-86FC-860B7909B768}" type="sibTrans" cxnId="{60569DF8-24D5-4BFA-99E7-016BE8A68661}">
      <dgm:prSet custT="1"/>
      <dgm:spPr/>
      <dgm:t>
        <a:bodyPr/>
        <a:lstStyle/>
        <a:p>
          <a:endParaRPr lang="en-US"/>
        </a:p>
      </dgm:t>
    </dgm:pt>
    <dgm:pt modelId="{2C7183FE-CB56-4BB0-B0CA-7A81D2E90861}">
      <dgm:prSet phldrT="[Κείμενο]" custT="1"/>
      <dgm:spPr/>
      <dgm:t>
        <a:bodyPr/>
        <a:lstStyle/>
        <a:p>
          <a:r>
            <a:rPr lang="en-US" sz="1600" b="1" dirty="0"/>
            <a:t>International integrated Reporting Council (IIRC)</a:t>
          </a:r>
          <a:endParaRPr lang="el-GR" sz="1600" b="1" dirty="0"/>
        </a:p>
      </dgm:t>
    </dgm:pt>
    <dgm:pt modelId="{48D1B699-D7B0-4CC5-9DC1-84651FB88B53}" type="parTrans" cxnId="{F4CD3252-6FD7-4754-9E05-569C488EDF1E}">
      <dgm:prSet/>
      <dgm:spPr/>
      <dgm:t>
        <a:bodyPr/>
        <a:lstStyle/>
        <a:p>
          <a:endParaRPr lang="el-GR" sz="1600" b="1"/>
        </a:p>
      </dgm:t>
    </dgm:pt>
    <dgm:pt modelId="{0D4B5A37-0ABB-4F1D-AA4C-ED451D101EB3}" type="sibTrans" cxnId="{F4CD3252-6FD7-4754-9E05-569C488EDF1E}">
      <dgm:prSet custT="1"/>
      <dgm:spPr/>
      <dgm:t>
        <a:bodyPr/>
        <a:lstStyle/>
        <a:p>
          <a:endParaRPr lang="en-US"/>
        </a:p>
      </dgm:t>
    </dgm:pt>
    <dgm:pt modelId="{81CAB863-FF6D-43C0-910D-05EF4ED86E1F}">
      <dgm:prSet phldrT="[Κείμενο]" custT="1"/>
      <dgm:spPr/>
      <dgm:t>
        <a:bodyPr/>
        <a:lstStyle/>
        <a:p>
          <a:r>
            <a:rPr lang="en-US" sz="1600" b="1" dirty="0"/>
            <a:t>Task Force on Climate-related </a:t>
          </a:r>
          <a:endParaRPr lang="el-GR" sz="1600" b="1" dirty="0"/>
        </a:p>
      </dgm:t>
    </dgm:pt>
    <dgm:pt modelId="{B38A8137-897B-443A-AB7A-B67FB2332B6D}" type="parTrans" cxnId="{232DB36C-6D85-4C21-AD92-501160E9F449}">
      <dgm:prSet/>
      <dgm:spPr/>
      <dgm:t>
        <a:bodyPr/>
        <a:lstStyle/>
        <a:p>
          <a:endParaRPr lang="el-GR" sz="1600" b="1"/>
        </a:p>
      </dgm:t>
    </dgm:pt>
    <dgm:pt modelId="{6DE8FA1F-6C53-4D60-B30E-34346D3B8175}" type="sibTrans" cxnId="{232DB36C-6D85-4C21-AD92-501160E9F449}">
      <dgm:prSet/>
      <dgm:spPr/>
      <dgm:t>
        <a:bodyPr/>
        <a:lstStyle/>
        <a:p>
          <a:endParaRPr lang="el-GR" sz="1600" b="1"/>
        </a:p>
      </dgm:t>
    </dgm:pt>
    <dgm:pt modelId="{2F330222-BD89-4347-ACDD-2FF37AAE5448}">
      <dgm:prSet phldrT="[Κείμενο]" custT="1"/>
      <dgm:spPr/>
      <dgm:t>
        <a:bodyPr/>
        <a:lstStyle/>
        <a:p>
          <a:r>
            <a:rPr lang="en-US" sz="1600" b="1" dirty="0"/>
            <a:t>Carbon Disclosure Project (CDP)</a:t>
          </a:r>
          <a:endParaRPr lang="el-GR" sz="1600" b="1" dirty="0"/>
        </a:p>
      </dgm:t>
    </dgm:pt>
    <dgm:pt modelId="{B3BF8F8A-CF51-41C7-AC36-32B4046EFF98}" type="parTrans" cxnId="{CA6A048A-6496-468E-8BAF-332528885713}">
      <dgm:prSet/>
      <dgm:spPr/>
      <dgm:t>
        <a:bodyPr/>
        <a:lstStyle/>
        <a:p>
          <a:endParaRPr lang="el-GR" sz="2000"/>
        </a:p>
      </dgm:t>
    </dgm:pt>
    <dgm:pt modelId="{75F0D54B-8935-41C2-908F-C7C5C0491B89}" type="sibTrans" cxnId="{CA6A048A-6496-468E-8BAF-332528885713}">
      <dgm:prSet/>
      <dgm:spPr/>
      <dgm:t>
        <a:bodyPr/>
        <a:lstStyle/>
        <a:p>
          <a:endParaRPr lang="en-US"/>
        </a:p>
      </dgm:t>
    </dgm:pt>
    <dgm:pt modelId="{638B49B6-2EFB-49A1-AD9C-163722F10CC0}">
      <dgm:prSet phldrT="[Κείμενο]" custT="1"/>
      <dgm:spPr/>
      <dgm:t>
        <a:bodyPr/>
        <a:lstStyle/>
        <a:p>
          <a:r>
            <a:rPr lang="en-US" sz="1600" b="1" dirty="0"/>
            <a:t>Greek Sustainability Code</a:t>
          </a:r>
          <a:endParaRPr lang="el-GR" sz="1600" b="1" dirty="0"/>
        </a:p>
      </dgm:t>
    </dgm:pt>
    <dgm:pt modelId="{937C04EF-CFB6-4B15-AD1D-808B9ACC1B36}" type="parTrans" cxnId="{36ECB236-20B7-45D9-BBD2-B21387198259}">
      <dgm:prSet/>
      <dgm:spPr/>
      <dgm:t>
        <a:bodyPr/>
        <a:lstStyle/>
        <a:p>
          <a:endParaRPr lang="el-GR" sz="2000"/>
        </a:p>
      </dgm:t>
    </dgm:pt>
    <dgm:pt modelId="{9ED8B674-6F83-406D-A39E-44943676D0AC}" type="sibTrans" cxnId="{36ECB236-20B7-45D9-BBD2-B21387198259}">
      <dgm:prSet/>
      <dgm:spPr/>
      <dgm:t>
        <a:bodyPr/>
        <a:lstStyle/>
        <a:p>
          <a:endParaRPr lang="en-US"/>
        </a:p>
      </dgm:t>
    </dgm:pt>
    <dgm:pt modelId="{8EC57764-D46B-49FC-BAF7-C676AE65BD4C}">
      <dgm:prSet phldrT="[Κείμενο]" custT="1"/>
      <dgm:spPr/>
      <dgm:t>
        <a:bodyPr/>
        <a:lstStyle/>
        <a:p>
          <a:r>
            <a:rPr lang="en-US" sz="1600" b="1" dirty="0"/>
            <a:t>AA 1000 Accountability Principles</a:t>
          </a:r>
          <a:endParaRPr lang="el-GR" sz="1600" b="1" dirty="0"/>
        </a:p>
      </dgm:t>
    </dgm:pt>
    <dgm:pt modelId="{5A9C57EC-2063-41E2-AAB8-8D4715060249}" type="parTrans" cxnId="{CEA95D25-2E8C-4A66-B4B0-7CBFA12FCCC0}">
      <dgm:prSet/>
      <dgm:spPr/>
      <dgm:t>
        <a:bodyPr/>
        <a:lstStyle/>
        <a:p>
          <a:endParaRPr lang="el-GR" sz="2000"/>
        </a:p>
      </dgm:t>
    </dgm:pt>
    <dgm:pt modelId="{DEA26895-6FB9-4A4E-B205-23CAE0A540DC}" type="sibTrans" cxnId="{CEA95D25-2E8C-4A66-B4B0-7CBFA12FCCC0}">
      <dgm:prSet/>
      <dgm:spPr/>
      <dgm:t>
        <a:bodyPr/>
        <a:lstStyle/>
        <a:p>
          <a:endParaRPr lang="el-GR" sz="2000"/>
        </a:p>
      </dgm:t>
    </dgm:pt>
    <dgm:pt modelId="{55EBF564-0291-4366-8120-19C0589EAD45}">
      <dgm:prSet phldrT="[Κείμενο]" custT="1"/>
      <dgm:spPr/>
      <dgm:t>
        <a:bodyPr/>
        <a:lstStyle/>
        <a:p>
          <a:r>
            <a:rPr lang="en-US" sz="1600" b="1" dirty="0"/>
            <a:t>UN Principles for Responsible Investment</a:t>
          </a:r>
          <a:endParaRPr lang="el-GR" sz="1600" b="1" dirty="0"/>
        </a:p>
      </dgm:t>
    </dgm:pt>
    <dgm:pt modelId="{FC8A49E0-1338-4A98-858F-BFBECC1BF589}" type="parTrans" cxnId="{D52D6CEC-BF7C-40E9-8A3B-336A7021ED5C}">
      <dgm:prSet/>
      <dgm:spPr/>
      <dgm:t>
        <a:bodyPr/>
        <a:lstStyle/>
        <a:p>
          <a:endParaRPr lang="el-GR" sz="2000"/>
        </a:p>
      </dgm:t>
    </dgm:pt>
    <dgm:pt modelId="{96E848E8-8893-4A7C-ADB5-A7C8FC9779E9}" type="sibTrans" cxnId="{D52D6CEC-BF7C-40E9-8A3B-336A7021ED5C}">
      <dgm:prSet/>
      <dgm:spPr/>
      <dgm:t>
        <a:bodyPr/>
        <a:lstStyle/>
        <a:p>
          <a:endParaRPr lang="el-GR" sz="2000"/>
        </a:p>
      </dgm:t>
    </dgm:pt>
    <dgm:pt modelId="{279762F9-32C5-4F6F-8EEE-A507AD6CB681}">
      <dgm:prSet phldrT="[Κείμενο]" custT="1"/>
      <dgm:spPr/>
      <dgm:t>
        <a:bodyPr/>
        <a:lstStyle/>
        <a:p>
          <a:r>
            <a:rPr lang="en-US" sz="1600" b="1" dirty="0"/>
            <a:t>ATHEX ESG Reporting Guide</a:t>
          </a:r>
          <a:endParaRPr lang="el-GR" sz="1600" b="1" dirty="0"/>
        </a:p>
      </dgm:t>
    </dgm:pt>
    <dgm:pt modelId="{0BC8AB14-10E2-4D2C-9384-2888B8AD045A}" type="parTrans" cxnId="{3B045FD3-FB72-4E63-B6AD-26C047360EFA}">
      <dgm:prSet/>
      <dgm:spPr/>
      <dgm:t>
        <a:bodyPr/>
        <a:lstStyle/>
        <a:p>
          <a:endParaRPr lang="el-GR" sz="2400"/>
        </a:p>
      </dgm:t>
    </dgm:pt>
    <dgm:pt modelId="{0BE30DF9-343B-4026-84A0-FEE003A3821A}" type="sibTrans" cxnId="{3B045FD3-FB72-4E63-B6AD-26C047360EFA}">
      <dgm:prSet/>
      <dgm:spPr/>
      <dgm:t>
        <a:bodyPr/>
        <a:lstStyle/>
        <a:p>
          <a:endParaRPr lang="el-GR" sz="2400"/>
        </a:p>
      </dgm:t>
    </dgm:pt>
    <dgm:pt modelId="{FDE9FDC9-B2B7-41D9-935A-0CA76B52454A}">
      <dgm:prSet phldrT="[Κείμενο]" custT="1"/>
      <dgm:spPr/>
      <dgm:t>
        <a:bodyPr/>
        <a:lstStyle/>
        <a:p>
          <a:r>
            <a:rPr lang="en-US" sz="1600" b="1" dirty="0"/>
            <a:t>Various ESG reporting platforms that incorporate basic principles</a:t>
          </a:r>
          <a:endParaRPr lang="el-GR" sz="1600" b="1" dirty="0"/>
        </a:p>
      </dgm:t>
    </dgm:pt>
    <dgm:pt modelId="{1D1A46A0-B44B-482A-9A68-21726AAAF994}" type="parTrans" cxnId="{FBD1477F-C7E5-4209-A21D-1BDA05C45778}">
      <dgm:prSet/>
      <dgm:spPr/>
      <dgm:t>
        <a:bodyPr/>
        <a:lstStyle/>
        <a:p>
          <a:endParaRPr lang="el-GR" sz="1600"/>
        </a:p>
      </dgm:t>
    </dgm:pt>
    <dgm:pt modelId="{290EC819-72AD-42AB-A8E5-1FE9D2B6D7CA}" type="sibTrans" cxnId="{FBD1477F-C7E5-4209-A21D-1BDA05C45778}">
      <dgm:prSet/>
      <dgm:spPr/>
      <dgm:t>
        <a:bodyPr/>
        <a:lstStyle/>
        <a:p>
          <a:endParaRPr lang="el-GR" sz="1600"/>
        </a:p>
      </dgm:t>
    </dgm:pt>
    <dgm:pt modelId="{545E97F0-9F93-40D5-B581-FED2593E8F5F}" type="pres">
      <dgm:prSet presAssocID="{E3B903E5-C9B4-438F-8FA5-23D51CD3CBE2}" presName="diagram" presStyleCnt="0">
        <dgm:presLayoutVars>
          <dgm:dir/>
          <dgm:resizeHandles val="exact"/>
        </dgm:presLayoutVars>
      </dgm:prSet>
      <dgm:spPr/>
    </dgm:pt>
    <dgm:pt modelId="{E0894C08-139C-4A3C-962B-35D3C5C721B3}" type="pres">
      <dgm:prSet presAssocID="{E7ABF5BD-740B-4467-B51B-D4DD76E21A7D}" presName="node" presStyleLbl="node1" presStyleIdx="0" presStyleCnt="11">
        <dgm:presLayoutVars>
          <dgm:bulletEnabled val="1"/>
        </dgm:presLayoutVars>
      </dgm:prSet>
      <dgm:spPr/>
    </dgm:pt>
    <dgm:pt modelId="{45BFFC23-51BB-403A-B850-5E4C6F0A2B1C}" type="pres">
      <dgm:prSet presAssocID="{D8980C3B-A1D1-4597-ADAD-17656175DA02}" presName="sibTrans" presStyleCnt="0"/>
      <dgm:spPr/>
    </dgm:pt>
    <dgm:pt modelId="{F03CF271-9025-448B-A3C3-0034838CECE8}" type="pres">
      <dgm:prSet presAssocID="{F2D0E5C9-19D7-497B-901B-3F0417FB0353}" presName="node" presStyleLbl="node1" presStyleIdx="1" presStyleCnt="11">
        <dgm:presLayoutVars>
          <dgm:bulletEnabled val="1"/>
        </dgm:presLayoutVars>
      </dgm:prSet>
      <dgm:spPr/>
    </dgm:pt>
    <dgm:pt modelId="{94C0E0B9-D4A1-47EC-81DE-1C0D8C0E07AF}" type="pres">
      <dgm:prSet presAssocID="{27294C2A-D05C-48B8-8542-36282CAF818C}" presName="sibTrans" presStyleCnt="0"/>
      <dgm:spPr/>
    </dgm:pt>
    <dgm:pt modelId="{78150EEF-6701-43D7-9D55-1B6D6D5941E7}" type="pres">
      <dgm:prSet presAssocID="{4566AF08-45C7-47ED-B0F6-2EC6F5D76D2E}" presName="node" presStyleLbl="node1" presStyleIdx="2" presStyleCnt="11">
        <dgm:presLayoutVars>
          <dgm:bulletEnabled val="1"/>
        </dgm:presLayoutVars>
      </dgm:prSet>
      <dgm:spPr/>
    </dgm:pt>
    <dgm:pt modelId="{0B923F42-B193-4525-9528-3B0F506F2645}" type="pres">
      <dgm:prSet presAssocID="{55DD0DA2-7810-4995-86FC-860B7909B768}" presName="sibTrans" presStyleCnt="0"/>
      <dgm:spPr/>
    </dgm:pt>
    <dgm:pt modelId="{493F7089-956D-4C9E-B0AE-8EF4D01CAAF4}" type="pres">
      <dgm:prSet presAssocID="{8EC57764-D46B-49FC-BAF7-C676AE65BD4C}" presName="node" presStyleLbl="node1" presStyleIdx="3" presStyleCnt="11">
        <dgm:presLayoutVars>
          <dgm:bulletEnabled val="1"/>
        </dgm:presLayoutVars>
      </dgm:prSet>
      <dgm:spPr/>
    </dgm:pt>
    <dgm:pt modelId="{DBB97411-FD32-4871-B46F-CDF87AC14130}" type="pres">
      <dgm:prSet presAssocID="{DEA26895-6FB9-4A4E-B205-23CAE0A540DC}" presName="sibTrans" presStyleCnt="0"/>
      <dgm:spPr/>
    </dgm:pt>
    <dgm:pt modelId="{2AE4A984-52F4-4A4E-B688-617B35C42E86}" type="pres">
      <dgm:prSet presAssocID="{55EBF564-0291-4366-8120-19C0589EAD45}" presName="node" presStyleLbl="node1" presStyleIdx="4" presStyleCnt="11">
        <dgm:presLayoutVars>
          <dgm:bulletEnabled val="1"/>
        </dgm:presLayoutVars>
      </dgm:prSet>
      <dgm:spPr/>
    </dgm:pt>
    <dgm:pt modelId="{6E41AF6E-9DEF-4731-81DF-84C4EA15FC6D}" type="pres">
      <dgm:prSet presAssocID="{96E848E8-8893-4A7C-ADB5-A7C8FC9779E9}" presName="sibTrans" presStyleCnt="0"/>
      <dgm:spPr/>
    </dgm:pt>
    <dgm:pt modelId="{A536C190-593C-4C56-8368-914AA8C8D6A8}" type="pres">
      <dgm:prSet presAssocID="{2C7183FE-CB56-4BB0-B0CA-7A81D2E90861}" presName="node" presStyleLbl="node1" presStyleIdx="5" presStyleCnt="11">
        <dgm:presLayoutVars>
          <dgm:bulletEnabled val="1"/>
        </dgm:presLayoutVars>
      </dgm:prSet>
      <dgm:spPr/>
    </dgm:pt>
    <dgm:pt modelId="{353282C0-AA78-4A79-9D15-1F197F31F765}" type="pres">
      <dgm:prSet presAssocID="{0D4B5A37-0ABB-4F1D-AA4C-ED451D101EB3}" presName="sibTrans" presStyleCnt="0"/>
      <dgm:spPr/>
    </dgm:pt>
    <dgm:pt modelId="{B96CE0F9-16FB-42BD-94D9-25B497B7E4B8}" type="pres">
      <dgm:prSet presAssocID="{81CAB863-FF6D-43C0-910D-05EF4ED86E1F}" presName="node" presStyleLbl="node1" presStyleIdx="6" presStyleCnt="11">
        <dgm:presLayoutVars>
          <dgm:bulletEnabled val="1"/>
        </dgm:presLayoutVars>
      </dgm:prSet>
      <dgm:spPr/>
    </dgm:pt>
    <dgm:pt modelId="{3E2514D3-7792-4408-81D2-037DBBE34CBE}" type="pres">
      <dgm:prSet presAssocID="{6DE8FA1F-6C53-4D60-B30E-34346D3B8175}" presName="sibTrans" presStyleCnt="0"/>
      <dgm:spPr/>
    </dgm:pt>
    <dgm:pt modelId="{CBE79282-E34C-4E00-BAD6-80D7C821DCEC}" type="pres">
      <dgm:prSet presAssocID="{2F330222-BD89-4347-ACDD-2FF37AAE5448}" presName="node" presStyleLbl="node1" presStyleIdx="7" presStyleCnt="11">
        <dgm:presLayoutVars>
          <dgm:bulletEnabled val="1"/>
        </dgm:presLayoutVars>
      </dgm:prSet>
      <dgm:spPr/>
    </dgm:pt>
    <dgm:pt modelId="{20F13771-1C93-49F3-90EA-E40504EDD61C}" type="pres">
      <dgm:prSet presAssocID="{75F0D54B-8935-41C2-908F-C7C5C0491B89}" presName="sibTrans" presStyleCnt="0"/>
      <dgm:spPr/>
    </dgm:pt>
    <dgm:pt modelId="{56569576-0CF2-40E3-9E20-4008F7172BFB}" type="pres">
      <dgm:prSet presAssocID="{279762F9-32C5-4F6F-8EEE-A507AD6CB681}" presName="node" presStyleLbl="node1" presStyleIdx="8" presStyleCnt="11">
        <dgm:presLayoutVars>
          <dgm:bulletEnabled val="1"/>
        </dgm:presLayoutVars>
      </dgm:prSet>
      <dgm:spPr/>
    </dgm:pt>
    <dgm:pt modelId="{DE5E74FD-8DFF-4039-BE62-799A3569AEA8}" type="pres">
      <dgm:prSet presAssocID="{0BE30DF9-343B-4026-84A0-FEE003A3821A}" presName="sibTrans" presStyleCnt="0"/>
      <dgm:spPr/>
    </dgm:pt>
    <dgm:pt modelId="{6B692633-2BA9-4516-BC4A-05B4E0269D84}" type="pres">
      <dgm:prSet presAssocID="{638B49B6-2EFB-49A1-AD9C-163722F10CC0}" presName="node" presStyleLbl="node1" presStyleIdx="9" presStyleCnt="11">
        <dgm:presLayoutVars>
          <dgm:bulletEnabled val="1"/>
        </dgm:presLayoutVars>
      </dgm:prSet>
      <dgm:spPr/>
    </dgm:pt>
    <dgm:pt modelId="{6CCE36BB-5C9F-496F-B66D-DDF4C602066F}" type="pres">
      <dgm:prSet presAssocID="{9ED8B674-6F83-406D-A39E-44943676D0AC}" presName="sibTrans" presStyleCnt="0"/>
      <dgm:spPr/>
    </dgm:pt>
    <dgm:pt modelId="{F8E4044E-CD27-4CEC-AC29-F7354C78DF75}" type="pres">
      <dgm:prSet presAssocID="{FDE9FDC9-B2B7-41D9-935A-0CA76B52454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8A32117-ECDF-48FC-A5B9-C7F968EDA431}" srcId="{E3B903E5-C9B4-438F-8FA5-23D51CD3CBE2}" destId="{E7ABF5BD-740B-4467-B51B-D4DD76E21A7D}" srcOrd="0" destOrd="0" parTransId="{FC56E8F3-20FF-483B-A564-51F19EE1A761}" sibTransId="{D8980C3B-A1D1-4597-ADAD-17656175DA02}"/>
    <dgm:cxn modelId="{CEA95D25-2E8C-4A66-B4B0-7CBFA12FCCC0}" srcId="{E3B903E5-C9B4-438F-8FA5-23D51CD3CBE2}" destId="{8EC57764-D46B-49FC-BAF7-C676AE65BD4C}" srcOrd="3" destOrd="0" parTransId="{5A9C57EC-2063-41E2-AAB8-8D4715060249}" sibTransId="{DEA26895-6FB9-4A4E-B205-23CAE0A540DC}"/>
    <dgm:cxn modelId="{0E31742F-BFBF-45FF-B788-3BC8E3CBF585}" type="presOf" srcId="{E3B903E5-C9B4-438F-8FA5-23D51CD3CBE2}" destId="{545E97F0-9F93-40D5-B581-FED2593E8F5F}" srcOrd="0" destOrd="0" presId="urn:microsoft.com/office/officeart/2005/8/layout/default"/>
    <dgm:cxn modelId="{36ECB236-20B7-45D9-BBD2-B21387198259}" srcId="{E3B903E5-C9B4-438F-8FA5-23D51CD3CBE2}" destId="{638B49B6-2EFB-49A1-AD9C-163722F10CC0}" srcOrd="9" destOrd="0" parTransId="{937C04EF-CFB6-4B15-AD1D-808B9ACC1B36}" sibTransId="{9ED8B674-6F83-406D-A39E-44943676D0AC}"/>
    <dgm:cxn modelId="{232DB36C-6D85-4C21-AD92-501160E9F449}" srcId="{E3B903E5-C9B4-438F-8FA5-23D51CD3CBE2}" destId="{81CAB863-FF6D-43C0-910D-05EF4ED86E1F}" srcOrd="6" destOrd="0" parTransId="{B38A8137-897B-443A-AB7A-B67FB2332B6D}" sibTransId="{6DE8FA1F-6C53-4D60-B30E-34346D3B8175}"/>
    <dgm:cxn modelId="{D9E81D6F-2000-4765-A8B1-50BD4F602EFC}" type="presOf" srcId="{F2D0E5C9-19D7-497B-901B-3F0417FB0353}" destId="{F03CF271-9025-448B-A3C3-0034838CECE8}" srcOrd="0" destOrd="0" presId="urn:microsoft.com/office/officeart/2005/8/layout/default"/>
    <dgm:cxn modelId="{F4CD3252-6FD7-4754-9E05-569C488EDF1E}" srcId="{E3B903E5-C9B4-438F-8FA5-23D51CD3CBE2}" destId="{2C7183FE-CB56-4BB0-B0CA-7A81D2E90861}" srcOrd="5" destOrd="0" parTransId="{48D1B699-D7B0-4CC5-9DC1-84651FB88B53}" sibTransId="{0D4B5A37-0ABB-4F1D-AA4C-ED451D101EB3}"/>
    <dgm:cxn modelId="{FBD1477F-C7E5-4209-A21D-1BDA05C45778}" srcId="{E3B903E5-C9B4-438F-8FA5-23D51CD3CBE2}" destId="{FDE9FDC9-B2B7-41D9-935A-0CA76B52454A}" srcOrd="10" destOrd="0" parTransId="{1D1A46A0-B44B-482A-9A68-21726AAAF994}" sibTransId="{290EC819-72AD-42AB-A8E5-1FE9D2B6D7CA}"/>
    <dgm:cxn modelId="{7C52A181-E438-4B38-A248-E1D73EBB4F9A}" type="presOf" srcId="{638B49B6-2EFB-49A1-AD9C-163722F10CC0}" destId="{6B692633-2BA9-4516-BC4A-05B4E0269D84}" srcOrd="0" destOrd="0" presId="urn:microsoft.com/office/officeart/2005/8/layout/default"/>
    <dgm:cxn modelId="{F7AD7C89-2A2B-44EA-AC9A-9F4B33310793}" type="presOf" srcId="{81CAB863-FF6D-43C0-910D-05EF4ED86E1F}" destId="{B96CE0F9-16FB-42BD-94D9-25B497B7E4B8}" srcOrd="0" destOrd="0" presId="urn:microsoft.com/office/officeart/2005/8/layout/default"/>
    <dgm:cxn modelId="{CA6A048A-6496-468E-8BAF-332528885713}" srcId="{E3B903E5-C9B4-438F-8FA5-23D51CD3CBE2}" destId="{2F330222-BD89-4347-ACDD-2FF37AAE5448}" srcOrd="7" destOrd="0" parTransId="{B3BF8F8A-CF51-41C7-AC36-32B4046EFF98}" sibTransId="{75F0D54B-8935-41C2-908F-C7C5C0491B89}"/>
    <dgm:cxn modelId="{413BA78E-3ADC-449D-A5FC-82C00DCE2E0B}" type="presOf" srcId="{E7ABF5BD-740B-4467-B51B-D4DD76E21A7D}" destId="{E0894C08-139C-4A3C-962B-35D3C5C721B3}" srcOrd="0" destOrd="0" presId="urn:microsoft.com/office/officeart/2005/8/layout/default"/>
    <dgm:cxn modelId="{13F659AC-F2A0-4E59-BE2A-12A58D3A9246}" type="presOf" srcId="{2C7183FE-CB56-4BB0-B0CA-7A81D2E90861}" destId="{A536C190-593C-4C56-8368-914AA8C8D6A8}" srcOrd="0" destOrd="0" presId="urn:microsoft.com/office/officeart/2005/8/layout/default"/>
    <dgm:cxn modelId="{E09975B0-2260-46F3-A0C9-B9D26A6CD14D}" type="presOf" srcId="{55EBF564-0291-4366-8120-19C0589EAD45}" destId="{2AE4A984-52F4-4A4E-B688-617B35C42E86}" srcOrd="0" destOrd="0" presId="urn:microsoft.com/office/officeart/2005/8/layout/default"/>
    <dgm:cxn modelId="{A1DA92B2-FA51-4361-9B5C-164538718FE6}" type="presOf" srcId="{279762F9-32C5-4F6F-8EEE-A507AD6CB681}" destId="{56569576-0CF2-40E3-9E20-4008F7172BFB}" srcOrd="0" destOrd="0" presId="urn:microsoft.com/office/officeart/2005/8/layout/default"/>
    <dgm:cxn modelId="{1DF527BD-276B-4F8E-9F3C-5C3779BD9D31}" type="presOf" srcId="{4566AF08-45C7-47ED-B0F6-2EC6F5D76D2E}" destId="{78150EEF-6701-43D7-9D55-1B6D6D5941E7}" srcOrd="0" destOrd="0" presId="urn:microsoft.com/office/officeart/2005/8/layout/default"/>
    <dgm:cxn modelId="{8BC858C9-AC21-4DCF-8658-183D55DFC538}" type="presOf" srcId="{8EC57764-D46B-49FC-BAF7-C676AE65BD4C}" destId="{493F7089-956D-4C9E-B0AE-8EF4D01CAAF4}" srcOrd="0" destOrd="0" presId="urn:microsoft.com/office/officeart/2005/8/layout/default"/>
    <dgm:cxn modelId="{3B045FD3-FB72-4E63-B6AD-26C047360EFA}" srcId="{E3B903E5-C9B4-438F-8FA5-23D51CD3CBE2}" destId="{279762F9-32C5-4F6F-8EEE-A507AD6CB681}" srcOrd="8" destOrd="0" parTransId="{0BC8AB14-10E2-4D2C-9384-2888B8AD045A}" sibTransId="{0BE30DF9-343B-4026-84A0-FEE003A3821A}"/>
    <dgm:cxn modelId="{8F85C3DE-FF0C-40E4-81F7-3F3BA3A22CC4}" type="presOf" srcId="{2F330222-BD89-4347-ACDD-2FF37AAE5448}" destId="{CBE79282-E34C-4E00-BAD6-80D7C821DCEC}" srcOrd="0" destOrd="0" presId="urn:microsoft.com/office/officeart/2005/8/layout/default"/>
    <dgm:cxn modelId="{A39B9EE1-1EB1-451B-825A-9DC804A29691}" srcId="{E3B903E5-C9B4-438F-8FA5-23D51CD3CBE2}" destId="{F2D0E5C9-19D7-497B-901B-3F0417FB0353}" srcOrd="1" destOrd="0" parTransId="{4F254136-E29F-45FE-A4D7-36250F43843B}" sibTransId="{27294C2A-D05C-48B8-8542-36282CAF818C}"/>
    <dgm:cxn modelId="{D52D6CEC-BF7C-40E9-8A3B-336A7021ED5C}" srcId="{E3B903E5-C9B4-438F-8FA5-23D51CD3CBE2}" destId="{55EBF564-0291-4366-8120-19C0589EAD45}" srcOrd="4" destOrd="0" parTransId="{FC8A49E0-1338-4A98-858F-BFBECC1BF589}" sibTransId="{96E848E8-8893-4A7C-ADB5-A7C8FC9779E9}"/>
    <dgm:cxn modelId="{60569DF8-24D5-4BFA-99E7-016BE8A68661}" srcId="{E3B903E5-C9B4-438F-8FA5-23D51CD3CBE2}" destId="{4566AF08-45C7-47ED-B0F6-2EC6F5D76D2E}" srcOrd="2" destOrd="0" parTransId="{48C219C0-8053-4585-81C4-EE5EB8FED6DB}" sibTransId="{55DD0DA2-7810-4995-86FC-860B7909B768}"/>
    <dgm:cxn modelId="{41A8BEFE-611B-4F6C-ACA6-31B96358A19C}" type="presOf" srcId="{FDE9FDC9-B2B7-41D9-935A-0CA76B52454A}" destId="{F8E4044E-CD27-4CEC-AC29-F7354C78DF75}" srcOrd="0" destOrd="0" presId="urn:microsoft.com/office/officeart/2005/8/layout/default"/>
    <dgm:cxn modelId="{CA2E9749-A0BD-4479-9EFF-4A4A3D76FB5C}" type="presParOf" srcId="{545E97F0-9F93-40D5-B581-FED2593E8F5F}" destId="{E0894C08-139C-4A3C-962B-35D3C5C721B3}" srcOrd="0" destOrd="0" presId="urn:microsoft.com/office/officeart/2005/8/layout/default"/>
    <dgm:cxn modelId="{FE8BF74B-589A-42C0-8C7E-0C9A55620FF3}" type="presParOf" srcId="{545E97F0-9F93-40D5-B581-FED2593E8F5F}" destId="{45BFFC23-51BB-403A-B850-5E4C6F0A2B1C}" srcOrd="1" destOrd="0" presId="urn:microsoft.com/office/officeart/2005/8/layout/default"/>
    <dgm:cxn modelId="{83B393DB-E014-455E-AC6E-7ADD2A2A1E39}" type="presParOf" srcId="{545E97F0-9F93-40D5-B581-FED2593E8F5F}" destId="{F03CF271-9025-448B-A3C3-0034838CECE8}" srcOrd="2" destOrd="0" presId="urn:microsoft.com/office/officeart/2005/8/layout/default"/>
    <dgm:cxn modelId="{21815A23-E49C-47B6-8606-C641A2EC823C}" type="presParOf" srcId="{545E97F0-9F93-40D5-B581-FED2593E8F5F}" destId="{94C0E0B9-D4A1-47EC-81DE-1C0D8C0E07AF}" srcOrd="3" destOrd="0" presId="urn:microsoft.com/office/officeart/2005/8/layout/default"/>
    <dgm:cxn modelId="{AE1C3E3B-E879-4BEC-A0DB-2C0A024D170F}" type="presParOf" srcId="{545E97F0-9F93-40D5-B581-FED2593E8F5F}" destId="{78150EEF-6701-43D7-9D55-1B6D6D5941E7}" srcOrd="4" destOrd="0" presId="urn:microsoft.com/office/officeart/2005/8/layout/default"/>
    <dgm:cxn modelId="{12D0B237-B3B2-4C2F-8E61-5737125B4BC7}" type="presParOf" srcId="{545E97F0-9F93-40D5-B581-FED2593E8F5F}" destId="{0B923F42-B193-4525-9528-3B0F506F2645}" srcOrd="5" destOrd="0" presId="urn:microsoft.com/office/officeart/2005/8/layout/default"/>
    <dgm:cxn modelId="{4E144AF5-6AB6-4E62-A118-D346C0613888}" type="presParOf" srcId="{545E97F0-9F93-40D5-B581-FED2593E8F5F}" destId="{493F7089-956D-4C9E-B0AE-8EF4D01CAAF4}" srcOrd="6" destOrd="0" presId="urn:microsoft.com/office/officeart/2005/8/layout/default"/>
    <dgm:cxn modelId="{B73DCA18-E82F-4C41-9EC6-E3AC6EDFFFA0}" type="presParOf" srcId="{545E97F0-9F93-40D5-B581-FED2593E8F5F}" destId="{DBB97411-FD32-4871-B46F-CDF87AC14130}" srcOrd="7" destOrd="0" presId="urn:microsoft.com/office/officeart/2005/8/layout/default"/>
    <dgm:cxn modelId="{AB8EB0CE-F2D5-499D-8E63-7DE1CB41483B}" type="presParOf" srcId="{545E97F0-9F93-40D5-B581-FED2593E8F5F}" destId="{2AE4A984-52F4-4A4E-B688-617B35C42E86}" srcOrd="8" destOrd="0" presId="urn:microsoft.com/office/officeart/2005/8/layout/default"/>
    <dgm:cxn modelId="{02A34B69-A3E8-4423-B9E0-92C1F23E1932}" type="presParOf" srcId="{545E97F0-9F93-40D5-B581-FED2593E8F5F}" destId="{6E41AF6E-9DEF-4731-81DF-84C4EA15FC6D}" srcOrd="9" destOrd="0" presId="urn:microsoft.com/office/officeart/2005/8/layout/default"/>
    <dgm:cxn modelId="{51AA5069-1164-45B3-B646-7DAB9E2B8CFA}" type="presParOf" srcId="{545E97F0-9F93-40D5-B581-FED2593E8F5F}" destId="{A536C190-593C-4C56-8368-914AA8C8D6A8}" srcOrd="10" destOrd="0" presId="urn:microsoft.com/office/officeart/2005/8/layout/default"/>
    <dgm:cxn modelId="{4B54DA8F-403E-4AF3-B97D-A0FC76D21ABC}" type="presParOf" srcId="{545E97F0-9F93-40D5-B581-FED2593E8F5F}" destId="{353282C0-AA78-4A79-9D15-1F197F31F765}" srcOrd="11" destOrd="0" presId="urn:microsoft.com/office/officeart/2005/8/layout/default"/>
    <dgm:cxn modelId="{CE2D6178-DAC2-47BE-BCC8-6944C46F14E6}" type="presParOf" srcId="{545E97F0-9F93-40D5-B581-FED2593E8F5F}" destId="{B96CE0F9-16FB-42BD-94D9-25B497B7E4B8}" srcOrd="12" destOrd="0" presId="urn:microsoft.com/office/officeart/2005/8/layout/default"/>
    <dgm:cxn modelId="{92950521-EE3C-414A-83D0-506936C44DA8}" type="presParOf" srcId="{545E97F0-9F93-40D5-B581-FED2593E8F5F}" destId="{3E2514D3-7792-4408-81D2-037DBBE34CBE}" srcOrd="13" destOrd="0" presId="urn:microsoft.com/office/officeart/2005/8/layout/default"/>
    <dgm:cxn modelId="{1E014E58-B3C0-4F6E-BD13-50051EB7C12F}" type="presParOf" srcId="{545E97F0-9F93-40D5-B581-FED2593E8F5F}" destId="{CBE79282-E34C-4E00-BAD6-80D7C821DCEC}" srcOrd="14" destOrd="0" presId="urn:microsoft.com/office/officeart/2005/8/layout/default"/>
    <dgm:cxn modelId="{9F11A4A6-2930-46E1-B093-9E40BA230B4A}" type="presParOf" srcId="{545E97F0-9F93-40D5-B581-FED2593E8F5F}" destId="{20F13771-1C93-49F3-90EA-E40504EDD61C}" srcOrd="15" destOrd="0" presId="urn:microsoft.com/office/officeart/2005/8/layout/default"/>
    <dgm:cxn modelId="{28C7F062-67D1-42ED-B271-EA319EB64F66}" type="presParOf" srcId="{545E97F0-9F93-40D5-B581-FED2593E8F5F}" destId="{56569576-0CF2-40E3-9E20-4008F7172BFB}" srcOrd="16" destOrd="0" presId="urn:microsoft.com/office/officeart/2005/8/layout/default"/>
    <dgm:cxn modelId="{C9CAEA5A-EA0D-4CC0-BD52-41A2FDA3592F}" type="presParOf" srcId="{545E97F0-9F93-40D5-B581-FED2593E8F5F}" destId="{DE5E74FD-8DFF-4039-BE62-799A3569AEA8}" srcOrd="17" destOrd="0" presId="urn:microsoft.com/office/officeart/2005/8/layout/default"/>
    <dgm:cxn modelId="{BF2E5588-F661-46CC-A04A-4266AF415650}" type="presParOf" srcId="{545E97F0-9F93-40D5-B581-FED2593E8F5F}" destId="{6B692633-2BA9-4516-BC4A-05B4E0269D84}" srcOrd="18" destOrd="0" presId="urn:microsoft.com/office/officeart/2005/8/layout/default"/>
    <dgm:cxn modelId="{D8A45033-21AF-4E9A-B5DE-A6D2C21018AA}" type="presParOf" srcId="{545E97F0-9F93-40D5-B581-FED2593E8F5F}" destId="{6CCE36BB-5C9F-496F-B66D-DDF4C602066F}" srcOrd="19" destOrd="0" presId="urn:microsoft.com/office/officeart/2005/8/layout/default"/>
    <dgm:cxn modelId="{94552542-2B46-4048-9FCF-AB71A1D9784A}" type="presParOf" srcId="{545E97F0-9F93-40D5-B581-FED2593E8F5F}" destId="{F8E4044E-CD27-4CEC-AC29-F7354C78DF7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ED358-8CDB-4C55-A0AC-559DB481E8F0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C76022A2-C93A-4105-9C71-A1ABEEC453E4}">
      <dgm:prSet phldrT="[Κείμενο]" custT="1"/>
      <dgm:spPr>
        <a:solidFill>
          <a:srgbClr val="903163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Forming ESG Strategy</a:t>
          </a:r>
          <a:endParaRPr lang="el-GR" sz="1400" b="1" dirty="0">
            <a:solidFill>
              <a:schemeClr val="bg1"/>
            </a:solidFill>
          </a:endParaRPr>
        </a:p>
      </dgm:t>
    </dgm:pt>
    <dgm:pt modelId="{8A88D215-0E79-4986-8FEF-92CBF2F3F4BE}" type="parTrans" cxnId="{26977FB3-B3ED-41B8-8E99-DD0BF06C6471}">
      <dgm:prSet/>
      <dgm:spPr/>
      <dgm:t>
        <a:bodyPr/>
        <a:lstStyle/>
        <a:p>
          <a:endParaRPr lang="el-GR" sz="1200"/>
        </a:p>
      </dgm:t>
    </dgm:pt>
    <dgm:pt modelId="{A88F1904-C79B-4C8A-BF18-8747A812D7B2}" type="sibTrans" cxnId="{26977FB3-B3ED-41B8-8E99-DD0BF06C6471}">
      <dgm:prSet/>
      <dgm:spPr/>
      <dgm:t>
        <a:bodyPr/>
        <a:lstStyle/>
        <a:p>
          <a:endParaRPr lang="el-GR" sz="1200"/>
        </a:p>
      </dgm:t>
    </dgm:pt>
    <dgm:pt modelId="{18C0DEF6-66A1-402F-81FC-4EDA6A9736E1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Identify</a:t>
          </a:r>
        </a:p>
        <a:p>
          <a:r>
            <a:rPr lang="en-US" sz="1200" dirty="0">
              <a:solidFill>
                <a:schemeClr val="bg1"/>
              </a:solidFill>
            </a:rPr>
            <a:t>impacts</a:t>
          </a:r>
          <a:endParaRPr lang="el-GR" sz="1200" dirty="0">
            <a:solidFill>
              <a:schemeClr val="bg1"/>
            </a:solidFill>
          </a:endParaRPr>
        </a:p>
      </dgm:t>
    </dgm:pt>
    <dgm:pt modelId="{64C1FE3A-842A-4E51-BE23-8ECC1F74A373}" type="parTrans" cxnId="{DA96249F-827A-4E88-96D9-73015E61BCAB}">
      <dgm:prSet/>
      <dgm:spPr/>
      <dgm:t>
        <a:bodyPr/>
        <a:lstStyle/>
        <a:p>
          <a:endParaRPr lang="el-GR" sz="1200"/>
        </a:p>
      </dgm:t>
    </dgm:pt>
    <dgm:pt modelId="{4AB7FBA8-38B3-49B6-AA76-1CD4003CC24F}" type="sibTrans" cxnId="{DA96249F-827A-4E88-96D9-73015E61BCAB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312C80C3-81C6-4E83-AC57-A91C5A804866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Define &amp; assess material topics</a:t>
          </a:r>
          <a:endParaRPr lang="el-GR" sz="1200" dirty="0">
            <a:solidFill>
              <a:schemeClr val="bg1"/>
            </a:solidFill>
          </a:endParaRPr>
        </a:p>
      </dgm:t>
    </dgm:pt>
    <dgm:pt modelId="{A5883AA7-3B7E-41BA-8683-07B2832DEE4D}" type="parTrans" cxnId="{13101341-FDE0-46C3-B2D9-53DCC279A536}">
      <dgm:prSet/>
      <dgm:spPr/>
      <dgm:t>
        <a:bodyPr/>
        <a:lstStyle/>
        <a:p>
          <a:endParaRPr lang="el-GR" sz="1200"/>
        </a:p>
      </dgm:t>
    </dgm:pt>
    <dgm:pt modelId="{9A1CD7B8-00FE-45F7-A05A-047F54AC4E47}" type="sibTrans" cxnId="{13101341-FDE0-46C3-B2D9-53DCC279A536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31F20A70-33E7-4B1C-91AF-B0C577158DCF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Identify &amp; evaluate stakeholders</a:t>
          </a:r>
          <a:endParaRPr lang="el-GR" sz="1200" dirty="0">
            <a:solidFill>
              <a:schemeClr val="bg1"/>
            </a:solidFill>
          </a:endParaRPr>
        </a:p>
      </dgm:t>
    </dgm:pt>
    <dgm:pt modelId="{D7DF8885-42AA-44B7-98D3-C0CA7F4D3FAE}" type="parTrans" cxnId="{A2FD4E3D-7744-449C-B19A-F1849737FA47}">
      <dgm:prSet/>
      <dgm:spPr/>
      <dgm:t>
        <a:bodyPr/>
        <a:lstStyle/>
        <a:p>
          <a:endParaRPr lang="el-GR" sz="1200"/>
        </a:p>
      </dgm:t>
    </dgm:pt>
    <dgm:pt modelId="{0FF2AA9A-7FC3-4B0C-AA2B-0D93906CAE39}" type="sibTrans" cxnId="{A2FD4E3D-7744-449C-B19A-F1849737FA47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22AEFEDA-DA02-40B7-BA53-DBBF86E6BA52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Select appropriate measures</a:t>
          </a:r>
        </a:p>
      </dgm:t>
    </dgm:pt>
    <dgm:pt modelId="{528D2A92-FF9E-405E-A28B-661F08C72772}" type="parTrans" cxnId="{0F007F4A-C9EC-4322-ABF8-C90B06322E1F}">
      <dgm:prSet/>
      <dgm:spPr/>
      <dgm:t>
        <a:bodyPr/>
        <a:lstStyle/>
        <a:p>
          <a:endParaRPr lang="el-GR" sz="1200"/>
        </a:p>
      </dgm:t>
    </dgm:pt>
    <dgm:pt modelId="{7E167E5A-2CE3-4974-BFAC-D1AC5AC5B26D}" type="sibTrans" cxnId="{0F007F4A-C9EC-4322-ABF8-C90B06322E1F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D9E9841E-73EA-473A-9CC4-7E26F47171B8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Prepare reporting</a:t>
          </a:r>
        </a:p>
      </dgm:t>
    </dgm:pt>
    <dgm:pt modelId="{5C076728-D0F0-424E-B5E0-E404C8A28957}" type="parTrans" cxnId="{98DF081C-933E-4587-AE05-466A5E2C95CD}">
      <dgm:prSet/>
      <dgm:spPr/>
      <dgm:t>
        <a:bodyPr/>
        <a:lstStyle/>
        <a:p>
          <a:endParaRPr lang="el-GR" sz="1200"/>
        </a:p>
      </dgm:t>
    </dgm:pt>
    <dgm:pt modelId="{B406ED14-1D4D-442B-AE84-87AEBAF5995F}" type="sibTrans" cxnId="{98DF081C-933E-4587-AE05-466A5E2C95CD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89BDA649-D4D1-4EA7-91E3-6A41E1CD9DAF}" type="pres">
      <dgm:prSet presAssocID="{AB0ED358-8CDB-4C55-A0AC-559DB481E8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87CAB-E480-46A5-84FE-7AB213592F4F}" type="pres">
      <dgm:prSet presAssocID="{C76022A2-C93A-4105-9C71-A1ABEEC453E4}" presName="centerShape" presStyleLbl="node0" presStyleIdx="0" presStyleCnt="1"/>
      <dgm:spPr/>
    </dgm:pt>
    <dgm:pt modelId="{F935F49F-F522-472C-8C1E-76281C15BEB4}" type="pres">
      <dgm:prSet presAssocID="{18C0DEF6-66A1-402F-81FC-4EDA6A9736E1}" presName="node" presStyleLbl="node1" presStyleIdx="0" presStyleCnt="5">
        <dgm:presLayoutVars>
          <dgm:bulletEnabled val="1"/>
        </dgm:presLayoutVars>
      </dgm:prSet>
      <dgm:spPr/>
    </dgm:pt>
    <dgm:pt modelId="{2A30B17D-98AE-4CBA-A91E-8A45F4776E9E}" type="pres">
      <dgm:prSet presAssocID="{18C0DEF6-66A1-402F-81FC-4EDA6A9736E1}" presName="dummy" presStyleCnt="0"/>
      <dgm:spPr/>
    </dgm:pt>
    <dgm:pt modelId="{3EA77C23-28A5-4734-B447-5DAD42F24D49}" type="pres">
      <dgm:prSet presAssocID="{4AB7FBA8-38B3-49B6-AA76-1CD4003CC24F}" presName="sibTrans" presStyleLbl="sibTrans2D1" presStyleIdx="0" presStyleCnt="5"/>
      <dgm:spPr/>
    </dgm:pt>
    <dgm:pt modelId="{9507D177-E3FF-4F17-BDF1-F2B6793641A4}" type="pres">
      <dgm:prSet presAssocID="{312C80C3-81C6-4E83-AC57-A91C5A804866}" presName="node" presStyleLbl="node1" presStyleIdx="1" presStyleCnt="5">
        <dgm:presLayoutVars>
          <dgm:bulletEnabled val="1"/>
        </dgm:presLayoutVars>
      </dgm:prSet>
      <dgm:spPr/>
    </dgm:pt>
    <dgm:pt modelId="{4264471D-6EC9-47E8-9132-F3AFCBEB404F}" type="pres">
      <dgm:prSet presAssocID="{312C80C3-81C6-4E83-AC57-A91C5A804866}" presName="dummy" presStyleCnt="0"/>
      <dgm:spPr/>
    </dgm:pt>
    <dgm:pt modelId="{7D7633BE-83A3-459D-9E46-964123CCB4D0}" type="pres">
      <dgm:prSet presAssocID="{9A1CD7B8-00FE-45F7-A05A-047F54AC4E47}" presName="sibTrans" presStyleLbl="sibTrans2D1" presStyleIdx="1" presStyleCnt="5"/>
      <dgm:spPr/>
    </dgm:pt>
    <dgm:pt modelId="{8DF24F8C-108E-4B51-A64C-D1E7E76767BC}" type="pres">
      <dgm:prSet presAssocID="{31F20A70-33E7-4B1C-91AF-B0C577158DCF}" presName="node" presStyleLbl="node1" presStyleIdx="2" presStyleCnt="5" custRadScaleRad="100415" custRadScaleInc="6904">
        <dgm:presLayoutVars>
          <dgm:bulletEnabled val="1"/>
        </dgm:presLayoutVars>
      </dgm:prSet>
      <dgm:spPr/>
    </dgm:pt>
    <dgm:pt modelId="{F7007E9A-7402-4462-9F6B-5124A2D4F73C}" type="pres">
      <dgm:prSet presAssocID="{31F20A70-33E7-4B1C-91AF-B0C577158DCF}" presName="dummy" presStyleCnt="0"/>
      <dgm:spPr/>
    </dgm:pt>
    <dgm:pt modelId="{8A609ACA-6A16-4583-9822-4F21D6755327}" type="pres">
      <dgm:prSet presAssocID="{0FF2AA9A-7FC3-4B0C-AA2B-0D93906CAE39}" presName="sibTrans" presStyleLbl="sibTrans2D1" presStyleIdx="2" presStyleCnt="5"/>
      <dgm:spPr/>
    </dgm:pt>
    <dgm:pt modelId="{EFEDC2E8-5E62-4C2D-8C32-18E46CA47DFD}" type="pres">
      <dgm:prSet presAssocID="{22AEFEDA-DA02-40B7-BA53-DBBF86E6BA52}" presName="node" presStyleLbl="node1" presStyleIdx="3" presStyleCnt="5">
        <dgm:presLayoutVars>
          <dgm:bulletEnabled val="1"/>
        </dgm:presLayoutVars>
      </dgm:prSet>
      <dgm:spPr/>
    </dgm:pt>
    <dgm:pt modelId="{A2244450-2435-4972-A94E-8828BF7E325F}" type="pres">
      <dgm:prSet presAssocID="{22AEFEDA-DA02-40B7-BA53-DBBF86E6BA52}" presName="dummy" presStyleCnt="0"/>
      <dgm:spPr/>
    </dgm:pt>
    <dgm:pt modelId="{498F1366-4FAB-4390-B4C5-E4DAF23F7DC7}" type="pres">
      <dgm:prSet presAssocID="{7E167E5A-2CE3-4974-BFAC-D1AC5AC5B26D}" presName="sibTrans" presStyleLbl="sibTrans2D1" presStyleIdx="3" presStyleCnt="5"/>
      <dgm:spPr/>
    </dgm:pt>
    <dgm:pt modelId="{50FD3080-C3B3-4979-83F1-99D04FA554B2}" type="pres">
      <dgm:prSet presAssocID="{D9E9841E-73EA-473A-9CC4-7E26F47171B8}" presName="node" presStyleLbl="node1" presStyleIdx="4" presStyleCnt="5">
        <dgm:presLayoutVars>
          <dgm:bulletEnabled val="1"/>
        </dgm:presLayoutVars>
      </dgm:prSet>
      <dgm:spPr/>
    </dgm:pt>
    <dgm:pt modelId="{5BA1E9CE-CD50-4F19-9B51-497ECB0CDE47}" type="pres">
      <dgm:prSet presAssocID="{D9E9841E-73EA-473A-9CC4-7E26F47171B8}" presName="dummy" presStyleCnt="0"/>
      <dgm:spPr/>
    </dgm:pt>
    <dgm:pt modelId="{E9044C33-25BF-4B35-95C2-688D894CAA73}" type="pres">
      <dgm:prSet presAssocID="{B406ED14-1D4D-442B-AE84-87AEBAF5995F}" presName="sibTrans" presStyleLbl="sibTrans2D1" presStyleIdx="4" presStyleCnt="5"/>
      <dgm:spPr/>
    </dgm:pt>
  </dgm:ptLst>
  <dgm:cxnLst>
    <dgm:cxn modelId="{82B32B08-C1D0-4EAF-8BB6-4A1490374082}" type="presOf" srcId="{B406ED14-1D4D-442B-AE84-87AEBAF5995F}" destId="{E9044C33-25BF-4B35-95C2-688D894CAA73}" srcOrd="0" destOrd="0" presId="urn:microsoft.com/office/officeart/2005/8/layout/radial6"/>
    <dgm:cxn modelId="{C5B58614-B994-4F6C-87C9-3D367C3F45C0}" type="presOf" srcId="{9A1CD7B8-00FE-45F7-A05A-047F54AC4E47}" destId="{7D7633BE-83A3-459D-9E46-964123CCB4D0}" srcOrd="0" destOrd="0" presId="urn:microsoft.com/office/officeart/2005/8/layout/radial6"/>
    <dgm:cxn modelId="{98DF081C-933E-4587-AE05-466A5E2C95CD}" srcId="{C76022A2-C93A-4105-9C71-A1ABEEC453E4}" destId="{D9E9841E-73EA-473A-9CC4-7E26F47171B8}" srcOrd="4" destOrd="0" parTransId="{5C076728-D0F0-424E-B5E0-E404C8A28957}" sibTransId="{B406ED14-1D4D-442B-AE84-87AEBAF5995F}"/>
    <dgm:cxn modelId="{E88C0F2D-9D91-4B79-A5F0-402456E43D2B}" type="presOf" srcId="{D9E9841E-73EA-473A-9CC4-7E26F47171B8}" destId="{50FD3080-C3B3-4979-83F1-99D04FA554B2}" srcOrd="0" destOrd="0" presId="urn:microsoft.com/office/officeart/2005/8/layout/radial6"/>
    <dgm:cxn modelId="{2A43B037-D6B3-4A19-9AE1-9B8392906664}" type="presOf" srcId="{18C0DEF6-66A1-402F-81FC-4EDA6A9736E1}" destId="{F935F49F-F522-472C-8C1E-76281C15BEB4}" srcOrd="0" destOrd="0" presId="urn:microsoft.com/office/officeart/2005/8/layout/radial6"/>
    <dgm:cxn modelId="{A2FD4E3D-7744-449C-B19A-F1849737FA47}" srcId="{C76022A2-C93A-4105-9C71-A1ABEEC453E4}" destId="{31F20A70-33E7-4B1C-91AF-B0C577158DCF}" srcOrd="2" destOrd="0" parTransId="{D7DF8885-42AA-44B7-98D3-C0CA7F4D3FAE}" sibTransId="{0FF2AA9A-7FC3-4B0C-AA2B-0D93906CAE39}"/>
    <dgm:cxn modelId="{24BBF160-54E4-46F3-AE44-839C836168CA}" type="presOf" srcId="{312C80C3-81C6-4E83-AC57-A91C5A804866}" destId="{9507D177-E3FF-4F17-BDF1-F2B6793641A4}" srcOrd="0" destOrd="0" presId="urn:microsoft.com/office/officeart/2005/8/layout/radial6"/>
    <dgm:cxn modelId="{13101341-FDE0-46C3-B2D9-53DCC279A536}" srcId="{C76022A2-C93A-4105-9C71-A1ABEEC453E4}" destId="{312C80C3-81C6-4E83-AC57-A91C5A804866}" srcOrd="1" destOrd="0" parTransId="{A5883AA7-3B7E-41BA-8683-07B2832DEE4D}" sibTransId="{9A1CD7B8-00FE-45F7-A05A-047F54AC4E47}"/>
    <dgm:cxn modelId="{0F007F4A-C9EC-4322-ABF8-C90B06322E1F}" srcId="{C76022A2-C93A-4105-9C71-A1ABEEC453E4}" destId="{22AEFEDA-DA02-40B7-BA53-DBBF86E6BA52}" srcOrd="3" destOrd="0" parTransId="{528D2A92-FF9E-405E-A28B-661F08C72772}" sibTransId="{7E167E5A-2CE3-4974-BFAC-D1AC5AC5B26D}"/>
    <dgm:cxn modelId="{85AB0F6D-7C5D-4BCC-A5F6-FEEAF2469B99}" type="presOf" srcId="{7E167E5A-2CE3-4974-BFAC-D1AC5AC5B26D}" destId="{498F1366-4FAB-4390-B4C5-E4DAF23F7DC7}" srcOrd="0" destOrd="0" presId="urn:microsoft.com/office/officeart/2005/8/layout/radial6"/>
    <dgm:cxn modelId="{DA96249F-827A-4E88-96D9-73015E61BCAB}" srcId="{C76022A2-C93A-4105-9C71-A1ABEEC453E4}" destId="{18C0DEF6-66A1-402F-81FC-4EDA6A9736E1}" srcOrd="0" destOrd="0" parTransId="{64C1FE3A-842A-4E51-BE23-8ECC1F74A373}" sibTransId="{4AB7FBA8-38B3-49B6-AA76-1CD4003CC24F}"/>
    <dgm:cxn modelId="{7A27ECAD-9FF6-49AF-9E2D-0C0D698A0308}" type="presOf" srcId="{AB0ED358-8CDB-4C55-A0AC-559DB481E8F0}" destId="{89BDA649-D4D1-4EA7-91E3-6A41E1CD9DAF}" srcOrd="0" destOrd="0" presId="urn:microsoft.com/office/officeart/2005/8/layout/radial6"/>
    <dgm:cxn modelId="{26977FB3-B3ED-41B8-8E99-DD0BF06C6471}" srcId="{AB0ED358-8CDB-4C55-A0AC-559DB481E8F0}" destId="{C76022A2-C93A-4105-9C71-A1ABEEC453E4}" srcOrd="0" destOrd="0" parTransId="{8A88D215-0E79-4986-8FEF-92CBF2F3F4BE}" sibTransId="{A88F1904-C79B-4C8A-BF18-8747A812D7B2}"/>
    <dgm:cxn modelId="{58DCA2D9-FEBC-45FE-A575-244709835C2F}" type="presOf" srcId="{31F20A70-33E7-4B1C-91AF-B0C577158DCF}" destId="{8DF24F8C-108E-4B51-A64C-D1E7E76767BC}" srcOrd="0" destOrd="0" presId="urn:microsoft.com/office/officeart/2005/8/layout/radial6"/>
    <dgm:cxn modelId="{D1F3CCE0-F0D5-434B-BFFB-2C7BCBECAE4C}" type="presOf" srcId="{C76022A2-C93A-4105-9C71-A1ABEEC453E4}" destId="{0E787CAB-E480-46A5-84FE-7AB213592F4F}" srcOrd="0" destOrd="0" presId="urn:microsoft.com/office/officeart/2005/8/layout/radial6"/>
    <dgm:cxn modelId="{DB8A7FF0-D531-497C-B2CE-2EA0240F8DBC}" type="presOf" srcId="{22AEFEDA-DA02-40B7-BA53-DBBF86E6BA52}" destId="{EFEDC2E8-5E62-4C2D-8C32-18E46CA47DFD}" srcOrd="0" destOrd="0" presId="urn:microsoft.com/office/officeart/2005/8/layout/radial6"/>
    <dgm:cxn modelId="{DBE862FA-4717-45EE-BB22-BD042FA35F7F}" type="presOf" srcId="{0FF2AA9A-7FC3-4B0C-AA2B-0D93906CAE39}" destId="{8A609ACA-6A16-4583-9822-4F21D6755327}" srcOrd="0" destOrd="0" presId="urn:microsoft.com/office/officeart/2005/8/layout/radial6"/>
    <dgm:cxn modelId="{6C7DB7FA-32E3-40F5-9ACA-23CA21757C12}" type="presOf" srcId="{4AB7FBA8-38B3-49B6-AA76-1CD4003CC24F}" destId="{3EA77C23-28A5-4734-B447-5DAD42F24D49}" srcOrd="0" destOrd="0" presId="urn:microsoft.com/office/officeart/2005/8/layout/radial6"/>
    <dgm:cxn modelId="{920ADCD4-5A0A-4399-955A-B99515913CB5}" type="presParOf" srcId="{89BDA649-D4D1-4EA7-91E3-6A41E1CD9DAF}" destId="{0E787CAB-E480-46A5-84FE-7AB213592F4F}" srcOrd="0" destOrd="0" presId="urn:microsoft.com/office/officeart/2005/8/layout/radial6"/>
    <dgm:cxn modelId="{101B0669-33C1-45AC-9C81-811774AFFEFA}" type="presParOf" srcId="{89BDA649-D4D1-4EA7-91E3-6A41E1CD9DAF}" destId="{F935F49F-F522-472C-8C1E-76281C15BEB4}" srcOrd="1" destOrd="0" presId="urn:microsoft.com/office/officeart/2005/8/layout/radial6"/>
    <dgm:cxn modelId="{6C307DE3-7768-45CD-9C01-03454ACB82C1}" type="presParOf" srcId="{89BDA649-D4D1-4EA7-91E3-6A41E1CD9DAF}" destId="{2A30B17D-98AE-4CBA-A91E-8A45F4776E9E}" srcOrd="2" destOrd="0" presId="urn:microsoft.com/office/officeart/2005/8/layout/radial6"/>
    <dgm:cxn modelId="{BAC69E0B-84DC-48C2-AFD9-9FCA3F3ACA43}" type="presParOf" srcId="{89BDA649-D4D1-4EA7-91E3-6A41E1CD9DAF}" destId="{3EA77C23-28A5-4734-B447-5DAD42F24D49}" srcOrd="3" destOrd="0" presId="urn:microsoft.com/office/officeart/2005/8/layout/radial6"/>
    <dgm:cxn modelId="{3132AFC6-20CA-44A7-84D0-936C7E30E8DF}" type="presParOf" srcId="{89BDA649-D4D1-4EA7-91E3-6A41E1CD9DAF}" destId="{9507D177-E3FF-4F17-BDF1-F2B6793641A4}" srcOrd="4" destOrd="0" presId="urn:microsoft.com/office/officeart/2005/8/layout/radial6"/>
    <dgm:cxn modelId="{9887C6C8-D376-49CD-BF89-B951ADCAB7BD}" type="presParOf" srcId="{89BDA649-D4D1-4EA7-91E3-6A41E1CD9DAF}" destId="{4264471D-6EC9-47E8-9132-F3AFCBEB404F}" srcOrd="5" destOrd="0" presId="urn:microsoft.com/office/officeart/2005/8/layout/radial6"/>
    <dgm:cxn modelId="{A1D4ED16-894E-44D5-A7FB-963E517BBA4A}" type="presParOf" srcId="{89BDA649-D4D1-4EA7-91E3-6A41E1CD9DAF}" destId="{7D7633BE-83A3-459D-9E46-964123CCB4D0}" srcOrd="6" destOrd="0" presId="urn:microsoft.com/office/officeart/2005/8/layout/radial6"/>
    <dgm:cxn modelId="{EE7136B6-0927-4253-99EC-DD51F5778DB6}" type="presParOf" srcId="{89BDA649-D4D1-4EA7-91E3-6A41E1CD9DAF}" destId="{8DF24F8C-108E-4B51-A64C-D1E7E76767BC}" srcOrd="7" destOrd="0" presId="urn:microsoft.com/office/officeart/2005/8/layout/radial6"/>
    <dgm:cxn modelId="{82FAC7F3-88C0-4F55-998A-E0DF371D1C42}" type="presParOf" srcId="{89BDA649-D4D1-4EA7-91E3-6A41E1CD9DAF}" destId="{F7007E9A-7402-4462-9F6B-5124A2D4F73C}" srcOrd="8" destOrd="0" presId="urn:microsoft.com/office/officeart/2005/8/layout/radial6"/>
    <dgm:cxn modelId="{D5910283-8DE0-40DE-979E-8B778E8C9F01}" type="presParOf" srcId="{89BDA649-D4D1-4EA7-91E3-6A41E1CD9DAF}" destId="{8A609ACA-6A16-4583-9822-4F21D6755327}" srcOrd="9" destOrd="0" presId="urn:microsoft.com/office/officeart/2005/8/layout/radial6"/>
    <dgm:cxn modelId="{45ED4012-3590-4194-AB20-5C1559858E67}" type="presParOf" srcId="{89BDA649-D4D1-4EA7-91E3-6A41E1CD9DAF}" destId="{EFEDC2E8-5E62-4C2D-8C32-18E46CA47DFD}" srcOrd="10" destOrd="0" presId="urn:microsoft.com/office/officeart/2005/8/layout/radial6"/>
    <dgm:cxn modelId="{DFAB0367-5099-4733-95A4-339E033B10E0}" type="presParOf" srcId="{89BDA649-D4D1-4EA7-91E3-6A41E1CD9DAF}" destId="{A2244450-2435-4972-A94E-8828BF7E325F}" srcOrd="11" destOrd="0" presId="urn:microsoft.com/office/officeart/2005/8/layout/radial6"/>
    <dgm:cxn modelId="{ED24E4CB-5203-4F9C-82C7-41097DBCAE19}" type="presParOf" srcId="{89BDA649-D4D1-4EA7-91E3-6A41E1CD9DAF}" destId="{498F1366-4FAB-4390-B4C5-E4DAF23F7DC7}" srcOrd="12" destOrd="0" presId="urn:microsoft.com/office/officeart/2005/8/layout/radial6"/>
    <dgm:cxn modelId="{EB4BE8EC-AEC2-4495-9188-C09D2A165205}" type="presParOf" srcId="{89BDA649-D4D1-4EA7-91E3-6A41E1CD9DAF}" destId="{50FD3080-C3B3-4979-83F1-99D04FA554B2}" srcOrd="13" destOrd="0" presId="urn:microsoft.com/office/officeart/2005/8/layout/radial6"/>
    <dgm:cxn modelId="{680DEA71-77A9-440C-AC84-0D1C087F2E44}" type="presParOf" srcId="{89BDA649-D4D1-4EA7-91E3-6A41E1CD9DAF}" destId="{5BA1E9CE-CD50-4F19-9B51-497ECB0CDE47}" srcOrd="14" destOrd="0" presId="urn:microsoft.com/office/officeart/2005/8/layout/radial6"/>
    <dgm:cxn modelId="{0B952965-12AB-44CE-992F-548AF0225F8A}" type="presParOf" srcId="{89BDA649-D4D1-4EA7-91E3-6A41E1CD9DAF}" destId="{E9044C33-25BF-4B35-95C2-688D894CAA7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ED358-8CDB-4C55-A0AC-559DB481E8F0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12C80C3-81C6-4E83-AC57-A91C5A804866}">
      <dgm:prSet phldrT="[Κείμενο]" custT="1"/>
      <dgm:spPr>
        <a:solidFill>
          <a:srgbClr val="903163"/>
        </a:solidFill>
      </dgm:spPr>
      <dgm:t>
        <a:bodyPr/>
        <a:lstStyle/>
        <a:p>
          <a:pPr marL="0" lvl="0" indent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Developing ESG Initiatives</a:t>
          </a:r>
          <a:endParaRPr lang="el-GR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A5883AA7-3B7E-41BA-8683-07B2832DEE4D}" type="parTrans" cxnId="{13101341-FDE0-46C3-B2D9-53DCC279A536}">
      <dgm:prSet/>
      <dgm:spPr/>
      <dgm:t>
        <a:bodyPr/>
        <a:lstStyle/>
        <a:p>
          <a:endParaRPr lang="el-GR" sz="1200"/>
        </a:p>
      </dgm:t>
    </dgm:pt>
    <dgm:pt modelId="{9A1CD7B8-00FE-45F7-A05A-047F54AC4E47}" type="sibTrans" cxnId="{13101341-FDE0-46C3-B2D9-53DCC279A536}">
      <dgm:prSet/>
      <dgm:spPr/>
      <dgm:t>
        <a:bodyPr/>
        <a:lstStyle/>
        <a:p>
          <a:endParaRPr lang="el-GR" sz="1200"/>
        </a:p>
      </dgm:t>
    </dgm:pt>
    <dgm:pt modelId="{31F20A70-33E7-4B1C-91AF-B0C577158DCF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Identify initiatives / actions</a:t>
          </a:r>
          <a:endParaRPr lang="el-GR" sz="1200" dirty="0">
            <a:solidFill>
              <a:schemeClr val="bg1"/>
            </a:solidFill>
          </a:endParaRPr>
        </a:p>
      </dgm:t>
    </dgm:pt>
    <dgm:pt modelId="{D7DF8885-42AA-44B7-98D3-C0CA7F4D3FAE}" type="parTrans" cxnId="{A2FD4E3D-7744-449C-B19A-F1849737FA47}">
      <dgm:prSet/>
      <dgm:spPr/>
      <dgm:t>
        <a:bodyPr/>
        <a:lstStyle/>
        <a:p>
          <a:endParaRPr lang="el-GR" sz="1200"/>
        </a:p>
      </dgm:t>
    </dgm:pt>
    <dgm:pt modelId="{0FF2AA9A-7FC3-4B0C-AA2B-0D93906CAE39}" type="sibTrans" cxnId="{A2FD4E3D-7744-449C-B19A-F1849737FA47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22AEFEDA-DA02-40B7-BA53-DBBF86E6BA52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Develop action plan</a:t>
          </a:r>
        </a:p>
      </dgm:t>
    </dgm:pt>
    <dgm:pt modelId="{528D2A92-FF9E-405E-A28B-661F08C72772}" type="parTrans" cxnId="{0F007F4A-C9EC-4322-ABF8-C90B06322E1F}">
      <dgm:prSet/>
      <dgm:spPr/>
      <dgm:t>
        <a:bodyPr/>
        <a:lstStyle/>
        <a:p>
          <a:endParaRPr lang="el-GR" sz="1200"/>
        </a:p>
      </dgm:t>
    </dgm:pt>
    <dgm:pt modelId="{7E167E5A-2CE3-4974-BFAC-D1AC5AC5B26D}" type="sibTrans" cxnId="{0F007F4A-C9EC-4322-ABF8-C90B06322E1F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D9E9841E-73EA-473A-9CC4-7E26F47171B8}">
      <dgm:prSet phldrT="[Κείμενο]" custT="1"/>
      <dgm:spPr>
        <a:solidFill>
          <a:srgbClr val="969696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Support Implementation</a:t>
          </a:r>
        </a:p>
      </dgm:t>
    </dgm:pt>
    <dgm:pt modelId="{5C076728-D0F0-424E-B5E0-E404C8A28957}" type="parTrans" cxnId="{98DF081C-933E-4587-AE05-466A5E2C95CD}">
      <dgm:prSet/>
      <dgm:spPr/>
      <dgm:t>
        <a:bodyPr/>
        <a:lstStyle/>
        <a:p>
          <a:endParaRPr lang="el-GR" sz="1200"/>
        </a:p>
      </dgm:t>
    </dgm:pt>
    <dgm:pt modelId="{B406ED14-1D4D-442B-AE84-87AEBAF5995F}" type="sibTrans" cxnId="{98DF081C-933E-4587-AE05-466A5E2C95CD}">
      <dgm:prSet/>
      <dgm:spPr>
        <a:solidFill>
          <a:srgbClr val="903163"/>
        </a:solidFill>
      </dgm:spPr>
      <dgm:t>
        <a:bodyPr/>
        <a:lstStyle/>
        <a:p>
          <a:endParaRPr lang="el-GR" sz="1200"/>
        </a:p>
      </dgm:t>
    </dgm:pt>
    <dgm:pt modelId="{89BDA649-D4D1-4EA7-91E3-6A41E1CD9DAF}" type="pres">
      <dgm:prSet presAssocID="{AB0ED358-8CDB-4C55-A0AC-559DB481E8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BA6814-39D1-4F68-9583-1667ACF87F5A}" type="pres">
      <dgm:prSet presAssocID="{312C80C3-81C6-4E83-AC57-A91C5A804866}" presName="centerShape" presStyleLbl="node0" presStyleIdx="0" presStyleCnt="1" custLinFactNeighborX="-482" custLinFactNeighborY="-1250"/>
      <dgm:spPr/>
    </dgm:pt>
    <dgm:pt modelId="{8DF24F8C-108E-4B51-A64C-D1E7E76767BC}" type="pres">
      <dgm:prSet presAssocID="{31F20A70-33E7-4B1C-91AF-B0C577158DCF}" presName="node" presStyleLbl="node1" presStyleIdx="0" presStyleCnt="3" custRadScaleRad="102509" custRadScaleInc="-1098">
        <dgm:presLayoutVars>
          <dgm:bulletEnabled val="1"/>
        </dgm:presLayoutVars>
      </dgm:prSet>
      <dgm:spPr/>
    </dgm:pt>
    <dgm:pt modelId="{F7007E9A-7402-4462-9F6B-5124A2D4F73C}" type="pres">
      <dgm:prSet presAssocID="{31F20A70-33E7-4B1C-91AF-B0C577158DCF}" presName="dummy" presStyleCnt="0"/>
      <dgm:spPr/>
    </dgm:pt>
    <dgm:pt modelId="{8A609ACA-6A16-4583-9822-4F21D6755327}" type="pres">
      <dgm:prSet presAssocID="{0FF2AA9A-7FC3-4B0C-AA2B-0D93906CAE39}" presName="sibTrans" presStyleLbl="sibTrans2D1" presStyleIdx="0" presStyleCnt="3"/>
      <dgm:spPr/>
    </dgm:pt>
    <dgm:pt modelId="{EFEDC2E8-5E62-4C2D-8C32-18E46CA47DFD}" type="pres">
      <dgm:prSet presAssocID="{22AEFEDA-DA02-40B7-BA53-DBBF86E6BA52}" presName="node" presStyleLbl="node1" presStyleIdx="1" presStyleCnt="3">
        <dgm:presLayoutVars>
          <dgm:bulletEnabled val="1"/>
        </dgm:presLayoutVars>
      </dgm:prSet>
      <dgm:spPr/>
    </dgm:pt>
    <dgm:pt modelId="{A2244450-2435-4972-A94E-8828BF7E325F}" type="pres">
      <dgm:prSet presAssocID="{22AEFEDA-DA02-40B7-BA53-DBBF86E6BA52}" presName="dummy" presStyleCnt="0"/>
      <dgm:spPr/>
    </dgm:pt>
    <dgm:pt modelId="{498F1366-4FAB-4390-B4C5-E4DAF23F7DC7}" type="pres">
      <dgm:prSet presAssocID="{7E167E5A-2CE3-4974-BFAC-D1AC5AC5B26D}" presName="sibTrans" presStyleLbl="sibTrans2D1" presStyleIdx="1" presStyleCnt="3"/>
      <dgm:spPr/>
    </dgm:pt>
    <dgm:pt modelId="{50FD3080-C3B3-4979-83F1-99D04FA554B2}" type="pres">
      <dgm:prSet presAssocID="{D9E9841E-73EA-473A-9CC4-7E26F47171B8}" presName="node" presStyleLbl="node1" presStyleIdx="2" presStyleCnt="3">
        <dgm:presLayoutVars>
          <dgm:bulletEnabled val="1"/>
        </dgm:presLayoutVars>
      </dgm:prSet>
      <dgm:spPr/>
    </dgm:pt>
    <dgm:pt modelId="{5BA1E9CE-CD50-4F19-9B51-497ECB0CDE47}" type="pres">
      <dgm:prSet presAssocID="{D9E9841E-73EA-473A-9CC4-7E26F47171B8}" presName="dummy" presStyleCnt="0"/>
      <dgm:spPr/>
    </dgm:pt>
    <dgm:pt modelId="{E9044C33-25BF-4B35-95C2-688D894CAA73}" type="pres">
      <dgm:prSet presAssocID="{B406ED14-1D4D-442B-AE84-87AEBAF5995F}" presName="sibTrans" presStyleLbl="sibTrans2D1" presStyleIdx="2" presStyleCnt="3"/>
      <dgm:spPr/>
    </dgm:pt>
  </dgm:ptLst>
  <dgm:cxnLst>
    <dgm:cxn modelId="{82B32B08-C1D0-4EAF-8BB6-4A1490374082}" type="presOf" srcId="{B406ED14-1D4D-442B-AE84-87AEBAF5995F}" destId="{E9044C33-25BF-4B35-95C2-688D894CAA73}" srcOrd="0" destOrd="0" presId="urn:microsoft.com/office/officeart/2005/8/layout/radial6"/>
    <dgm:cxn modelId="{98DF081C-933E-4587-AE05-466A5E2C95CD}" srcId="{312C80C3-81C6-4E83-AC57-A91C5A804866}" destId="{D9E9841E-73EA-473A-9CC4-7E26F47171B8}" srcOrd="2" destOrd="0" parTransId="{5C076728-D0F0-424E-B5E0-E404C8A28957}" sibTransId="{B406ED14-1D4D-442B-AE84-87AEBAF5995F}"/>
    <dgm:cxn modelId="{E88C0F2D-9D91-4B79-A5F0-402456E43D2B}" type="presOf" srcId="{D9E9841E-73EA-473A-9CC4-7E26F47171B8}" destId="{50FD3080-C3B3-4979-83F1-99D04FA554B2}" srcOrd="0" destOrd="0" presId="urn:microsoft.com/office/officeart/2005/8/layout/radial6"/>
    <dgm:cxn modelId="{A2FD4E3D-7744-449C-B19A-F1849737FA47}" srcId="{312C80C3-81C6-4E83-AC57-A91C5A804866}" destId="{31F20A70-33E7-4B1C-91AF-B0C577158DCF}" srcOrd="0" destOrd="0" parTransId="{D7DF8885-42AA-44B7-98D3-C0CA7F4D3FAE}" sibTransId="{0FF2AA9A-7FC3-4B0C-AA2B-0D93906CAE39}"/>
    <dgm:cxn modelId="{13101341-FDE0-46C3-B2D9-53DCC279A536}" srcId="{AB0ED358-8CDB-4C55-A0AC-559DB481E8F0}" destId="{312C80C3-81C6-4E83-AC57-A91C5A804866}" srcOrd="0" destOrd="0" parTransId="{A5883AA7-3B7E-41BA-8683-07B2832DEE4D}" sibTransId="{9A1CD7B8-00FE-45F7-A05A-047F54AC4E47}"/>
    <dgm:cxn modelId="{0F007F4A-C9EC-4322-ABF8-C90B06322E1F}" srcId="{312C80C3-81C6-4E83-AC57-A91C5A804866}" destId="{22AEFEDA-DA02-40B7-BA53-DBBF86E6BA52}" srcOrd="1" destOrd="0" parTransId="{528D2A92-FF9E-405E-A28B-661F08C72772}" sibTransId="{7E167E5A-2CE3-4974-BFAC-D1AC5AC5B26D}"/>
    <dgm:cxn modelId="{85AB0F6D-7C5D-4BCC-A5F6-FEEAF2469B99}" type="presOf" srcId="{7E167E5A-2CE3-4974-BFAC-D1AC5AC5B26D}" destId="{498F1366-4FAB-4390-B4C5-E4DAF23F7DC7}" srcOrd="0" destOrd="0" presId="urn:microsoft.com/office/officeart/2005/8/layout/radial6"/>
    <dgm:cxn modelId="{7A27ECAD-9FF6-49AF-9E2D-0C0D698A0308}" type="presOf" srcId="{AB0ED358-8CDB-4C55-A0AC-559DB481E8F0}" destId="{89BDA649-D4D1-4EA7-91E3-6A41E1CD9DAF}" srcOrd="0" destOrd="0" presId="urn:microsoft.com/office/officeart/2005/8/layout/radial6"/>
    <dgm:cxn modelId="{58DCA2D9-FEBC-45FE-A575-244709835C2F}" type="presOf" srcId="{31F20A70-33E7-4B1C-91AF-B0C577158DCF}" destId="{8DF24F8C-108E-4B51-A64C-D1E7E76767BC}" srcOrd="0" destOrd="0" presId="urn:microsoft.com/office/officeart/2005/8/layout/radial6"/>
    <dgm:cxn modelId="{6FAD4AE9-71CC-4240-8D2A-CFA4B9067FAB}" type="presOf" srcId="{312C80C3-81C6-4E83-AC57-A91C5A804866}" destId="{ACBA6814-39D1-4F68-9583-1667ACF87F5A}" srcOrd="0" destOrd="0" presId="urn:microsoft.com/office/officeart/2005/8/layout/radial6"/>
    <dgm:cxn modelId="{DB8A7FF0-D531-497C-B2CE-2EA0240F8DBC}" type="presOf" srcId="{22AEFEDA-DA02-40B7-BA53-DBBF86E6BA52}" destId="{EFEDC2E8-5E62-4C2D-8C32-18E46CA47DFD}" srcOrd="0" destOrd="0" presId="urn:microsoft.com/office/officeart/2005/8/layout/radial6"/>
    <dgm:cxn modelId="{DBE862FA-4717-45EE-BB22-BD042FA35F7F}" type="presOf" srcId="{0FF2AA9A-7FC3-4B0C-AA2B-0D93906CAE39}" destId="{8A609ACA-6A16-4583-9822-4F21D6755327}" srcOrd="0" destOrd="0" presId="urn:microsoft.com/office/officeart/2005/8/layout/radial6"/>
    <dgm:cxn modelId="{91E4DF8C-5F6E-4EB8-9F19-321959D52FD8}" type="presParOf" srcId="{89BDA649-D4D1-4EA7-91E3-6A41E1CD9DAF}" destId="{ACBA6814-39D1-4F68-9583-1667ACF87F5A}" srcOrd="0" destOrd="0" presId="urn:microsoft.com/office/officeart/2005/8/layout/radial6"/>
    <dgm:cxn modelId="{EE7136B6-0927-4253-99EC-DD51F5778DB6}" type="presParOf" srcId="{89BDA649-D4D1-4EA7-91E3-6A41E1CD9DAF}" destId="{8DF24F8C-108E-4B51-A64C-D1E7E76767BC}" srcOrd="1" destOrd="0" presId="urn:microsoft.com/office/officeart/2005/8/layout/radial6"/>
    <dgm:cxn modelId="{82FAC7F3-88C0-4F55-998A-E0DF371D1C42}" type="presParOf" srcId="{89BDA649-D4D1-4EA7-91E3-6A41E1CD9DAF}" destId="{F7007E9A-7402-4462-9F6B-5124A2D4F73C}" srcOrd="2" destOrd="0" presId="urn:microsoft.com/office/officeart/2005/8/layout/radial6"/>
    <dgm:cxn modelId="{D5910283-8DE0-40DE-979E-8B778E8C9F01}" type="presParOf" srcId="{89BDA649-D4D1-4EA7-91E3-6A41E1CD9DAF}" destId="{8A609ACA-6A16-4583-9822-4F21D6755327}" srcOrd="3" destOrd="0" presId="urn:microsoft.com/office/officeart/2005/8/layout/radial6"/>
    <dgm:cxn modelId="{45ED4012-3590-4194-AB20-5C1559858E67}" type="presParOf" srcId="{89BDA649-D4D1-4EA7-91E3-6A41E1CD9DAF}" destId="{EFEDC2E8-5E62-4C2D-8C32-18E46CA47DFD}" srcOrd="4" destOrd="0" presId="urn:microsoft.com/office/officeart/2005/8/layout/radial6"/>
    <dgm:cxn modelId="{DFAB0367-5099-4733-95A4-339E033B10E0}" type="presParOf" srcId="{89BDA649-D4D1-4EA7-91E3-6A41E1CD9DAF}" destId="{A2244450-2435-4972-A94E-8828BF7E325F}" srcOrd="5" destOrd="0" presId="urn:microsoft.com/office/officeart/2005/8/layout/radial6"/>
    <dgm:cxn modelId="{ED24E4CB-5203-4F9C-82C7-41097DBCAE19}" type="presParOf" srcId="{89BDA649-D4D1-4EA7-91E3-6A41E1CD9DAF}" destId="{498F1366-4FAB-4390-B4C5-E4DAF23F7DC7}" srcOrd="6" destOrd="0" presId="urn:microsoft.com/office/officeart/2005/8/layout/radial6"/>
    <dgm:cxn modelId="{EB4BE8EC-AEC2-4495-9188-C09D2A165205}" type="presParOf" srcId="{89BDA649-D4D1-4EA7-91E3-6A41E1CD9DAF}" destId="{50FD3080-C3B3-4979-83F1-99D04FA554B2}" srcOrd="7" destOrd="0" presId="urn:microsoft.com/office/officeart/2005/8/layout/radial6"/>
    <dgm:cxn modelId="{680DEA71-77A9-440C-AC84-0D1C087F2E44}" type="presParOf" srcId="{89BDA649-D4D1-4EA7-91E3-6A41E1CD9DAF}" destId="{5BA1E9CE-CD50-4F19-9B51-497ECB0CDE47}" srcOrd="8" destOrd="0" presId="urn:microsoft.com/office/officeart/2005/8/layout/radial6"/>
    <dgm:cxn modelId="{0B952965-12AB-44CE-992F-548AF0225F8A}" type="presParOf" srcId="{89BDA649-D4D1-4EA7-91E3-6A41E1CD9DAF}" destId="{E9044C33-25BF-4B35-95C2-688D894CAA7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89D7D-06C3-4AE6-8149-87D3750A0EF7}">
      <dsp:nvSpPr>
        <dsp:cNvPr id="0" name=""/>
        <dsp:cNvSpPr/>
      </dsp:nvSpPr>
      <dsp:spPr>
        <a:xfrm>
          <a:off x="1112" y="304066"/>
          <a:ext cx="2168623" cy="2168623"/>
        </a:xfrm>
        <a:prstGeom prst="ellipse">
          <a:avLst/>
        </a:prstGeom>
        <a:solidFill>
          <a:srgbClr val="903163">
            <a:alpha val="5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347" tIns="20320" rIns="11934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Strategy &amp; Corporate Development</a:t>
          </a:r>
          <a:endParaRPr lang="el-GR" sz="1600" b="1" kern="1200" dirty="0"/>
        </a:p>
      </dsp:txBody>
      <dsp:txXfrm>
        <a:off x="318699" y="621653"/>
        <a:ext cx="1533449" cy="1533449"/>
      </dsp:txXfrm>
    </dsp:sp>
    <dsp:sp modelId="{0955F919-0F66-487F-AC5A-83B6A472FB42}">
      <dsp:nvSpPr>
        <dsp:cNvPr id="0" name=""/>
        <dsp:cNvSpPr/>
      </dsp:nvSpPr>
      <dsp:spPr>
        <a:xfrm>
          <a:off x="1727622" y="329243"/>
          <a:ext cx="2168623" cy="2168623"/>
        </a:xfrm>
        <a:prstGeom prst="ellipse">
          <a:avLst/>
        </a:prstGeom>
        <a:solidFill>
          <a:srgbClr val="969696">
            <a:alpha val="5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347" tIns="20320" rIns="11934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People &amp; Change</a:t>
          </a:r>
          <a:endParaRPr lang="el-GR" sz="1600" b="1" kern="1200" dirty="0"/>
        </a:p>
      </dsp:txBody>
      <dsp:txXfrm>
        <a:off x="2045209" y="646830"/>
        <a:ext cx="1533449" cy="1533449"/>
      </dsp:txXfrm>
    </dsp:sp>
    <dsp:sp modelId="{8CE97402-F88B-46FB-A587-A19FA9FE0976}">
      <dsp:nvSpPr>
        <dsp:cNvPr id="0" name=""/>
        <dsp:cNvSpPr/>
      </dsp:nvSpPr>
      <dsp:spPr>
        <a:xfrm>
          <a:off x="3441338" y="354139"/>
          <a:ext cx="2168623" cy="2168623"/>
        </a:xfrm>
        <a:prstGeom prst="ellipse">
          <a:avLst/>
        </a:prstGeom>
        <a:solidFill>
          <a:srgbClr val="903163">
            <a:alpha val="5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347" tIns="20320" rIns="11934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Business Transformation</a:t>
          </a:r>
          <a:endParaRPr lang="el-GR" sz="1600" b="1" kern="1200" dirty="0"/>
        </a:p>
      </dsp:txBody>
      <dsp:txXfrm>
        <a:off x="3758925" y="671726"/>
        <a:ext cx="1533449" cy="1533449"/>
      </dsp:txXfrm>
    </dsp:sp>
    <dsp:sp modelId="{A591A93A-0257-4732-8058-46C38DAF1484}">
      <dsp:nvSpPr>
        <dsp:cNvPr id="0" name=""/>
        <dsp:cNvSpPr/>
      </dsp:nvSpPr>
      <dsp:spPr>
        <a:xfrm>
          <a:off x="5205809" y="304066"/>
          <a:ext cx="2168623" cy="2168623"/>
        </a:xfrm>
        <a:prstGeom prst="ellipse">
          <a:avLst/>
        </a:prstGeom>
        <a:solidFill>
          <a:srgbClr val="969696">
            <a:alpha val="5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347" tIns="20320" rIns="11934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Sustainability</a:t>
          </a:r>
          <a:endParaRPr lang="el-GR" sz="1600" b="1" kern="1200" dirty="0"/>
        </a:p>
      </dsp:txBody>
      <dsp:txXfrm>
        <a:off x="5523396" y="621653"/>
        <a:ext cx="1533449" cy="1533449"/>
      </dsp:txXfrm>
    </dsp:sp>
    <dsp:sp modelId="{DAA23F5F-D7FE-4B47-A2E9-95A3CABA916C}">
      <dsp:nvSpPr>
        <dsp:cNvPr id="0" name=""/>
        <dsp:cNvSpPr/>
      </dsp:nvSpPr>
      <dsp:spPr>
        <a:xfrm>
          <a:off x="6940708" y="304066"/>
          <a:ext cx="2168623" cy="2168623"/>
        </a:xfrm>
        <a:prstGeom prst="ellipse">
          <a:avLst/>
        </a:prstGeom>
        <a:solidFill>
          <a:srgbClr val="903163">
            <a:alpha val="5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347" tIns="20320" rIns="11934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Funding</a:t>
          </a:r>
        </a:p>
      </dsp:txBody>
      <dsp:txXfrm>
        <a:off x="7258295" y="621653"/>
        <a:ext cx="1533449" cy="153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24B4F-51DC-40E3-A734-409ECC0EBFB0}">
      <dsp:nvSpPr>
        <dsp:cNvPr id="0" name=""/>
        <dsp:cNvSpPr/>
      </dsp:nvSpPr>
      <dsp:spPr>
        <a:xfrm>
          <a:off x="21687" y="1034"/>
          <a:ext cx="1529204" cy="1529204"/>
        </a:xfrm>
        <a:prstGeom prst="ellipse">
          <a:avLst/>
        </a:prstGeom>
        <a:solidFill>
          <a:srgbClr val="96969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Significance for Management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245634" y="224981"/>
        <a:ext cx="1081310" cy="1081310"/>
      </dsp:txXfrm>
    </dsp:sp>
    <dsp:sp modelId="{4023DF2A-1CB5-443F-802B-5FB24D473C7B}">
      <dsp:nvSpPr>
        <dsp:cNvPr id="0" name=""/>
        <dsp:cNvSpPr/>
      </dsp:nvSpPr>
      <dsp:spPr>
        <a:xfrm>
          <a:off x="342820" y="1654410"/>
          <a:ext cx="886938" cy="886938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50" kern="1200"/>
        </a:p>
      </dsp:txBody>
      <dsp:txXfrm>
        <a:off x="460384" y="1993575"/>
        <a:ext cx="651810" cy="208608"/>
      </dsp:txXfrm>
    </dsp:sp>
    <dsp:sp modelId="{0ED83AF6-F376-4BCA-8C4A-18B917019E53}">
      <dsp:nvSpPr>
        <dsp:cNvPr id="0" name=""/>
        <dsp:cNvSpPr/>
      </dsp:nvSpPr>
      <dsp:spPr>
        <a:xfrm>
          <a:off x="21687" y="2665520"/>
          <a:ext cx="1529204" cy="1529204"/>
        </a:xfrm>
        <a:prstGeom prst="ellipse">
          <a:avLst/>
        </a:prstGeom>
        <a:solidFill>
          <a:srgbClr val="96969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Significance for Stakeholders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245634" y="2889467"/>
        <a:ext cx="1081310" cy="1081310"/>
      </dsp:txXfrm>
    </dsp:sp>
    <dsp:sp modelId="{8569B906-9E13-492D-9F0E-98B66478A97B}">
      <dsp:nvSpPr>
        <dsp:cNvPr id="0" name=""/>
        <dsp:cNvSpPr/>
      </dsp:nvSpPr>
      <dsp:spPr>
        <a:xfrm>
          <a:off x="1780273" y="1813447"/>
          <a:ext cx="486287" cy="5688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50" kern="1200"/>
        </a:p>
      </dsp:txBody>
      <dsp:txXfrm>
        <a:off x="1780273" y="1927220"/>
        <a:ext cx="340401" cy="341318"/>
      </dsp:txXfrm>
    </dsp:sp>
    <dsp:sp modelId="{48464004-C63F-4B74-84B4-D46A2E88C6CE}">
      <dsp:nvSpPr>
        <dsp:cNvPr id="0" name=""/>
        <dsp:cNvSpPr/>
      </dsp:nvSpPr>
      <dsp:spPr>
        <a:xfrm>
          <a:off x="2468415" y="986576"/>
          <a:ext cx="2205266" cy="2222607"/>
        </a:xfrm>
        <a:prstGeom prst="ellipse">
          <a:avLst/>
        </a:prstGeom>
        <a:solidFill>
          <a:srgbClr val="903163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ESG</a:t>
          </a:r>
          <a:endParaRPr lang="el-GR" sz="3600" kern="1200" dirty="0">
            <a:solidFill>
              <a:schemeClr val="bg1"/>
            </a:solidFill>
          </a:endParaRPr>
        </a:p>
      </dsp:txBody>
      <dsp:txXfrm>
        <a:off x="2791369" y="1312069"/>
        <a:ext cx="1559358" cy="1571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94C08-139C-4A3C-962B-35D3C5C721B3}">
      <dsp:nvSpPr>
        <dsp:cNvPr id="0" name=""/>
        <dsp:cNvSpPr/>
      </dsp:nvSpPr>
      <dsp:spPr>
        <a:xfrm>
          <a:off x="211114" y="473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GRI</a:t>
          </a:r>
          <a:endParaRPr lang="el-GR" sz="1600" b="1" kern="1200" dirty="0"/>
        </a:p>
      </dsp:txBody>
      <dsp:txXfrm>
        <a:off x="211114" y="473"/>
        <a:ext cx="1865188" cy="1119112"/>
      </dsp:txXfrm>
    </dsp:sp>
    <dsp:sp modelId="{F03CF271-9025-448B-A3C3-0034838CECE8}">
      <dsp:nvSpPr>
        <dsp:cNvPr id="0" name=""/>
        <dsp:cNvSpPr/>
      </dsp:nvSpPr>
      <dsp:spPr>
        <a:xfrm>
          <a:off x="2262821" y="473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SASB</a:t>
          </a:r>
          <a:endParaRPr lang="el-GR" sz="1600" b="1" kern="1200" dirty="0"/>
        </a:p>
      </dsp:txBody>
      <dsp:txXfrm>
        <a:off x="2262821" y="473"/>
        <a:ext cx="1865188" cy="1119112"/>
      </dsp:txXfrm>
    </dsp:sp>
    <dsp:sp modelId="{78150EEF-6701-43D7-9D55-1B6D6D5941E7}">
      <dsp:nvSpPr>
        <dsp:cNvPr id="0" name=""/>
        <dsp:cNvSpPr/>
      </dsp:nvSpPr>
      <dsp:spPr>
        <a:xfrm>
          <a:off x="4314528" y="473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 Global Compact</a:t>
          </a:r>
          <a:endParaRPr lang="el-GR" sz="1600" b="1" kern="1200" dirty="0"/>
        </a:p>
      </dsp:txBody>
      <dsp:txXfrm>
        <a:off x="4314528" y="473"/>
        <a:ext cx="1865188" cy="1119112"/>
      </dsp:txXfrm>
    </dsp:sp>
    <dsp:sp modelId="{493F7089-956D-4C9E-B0AE-8EF4D01CAAF4}">
      <dsp:nvSpPr>
        <dsp:cNvPr id="0" name=""/>
        <dsp:cNvSpPr/>
      </dsp:nvSpPr>
      <dsp:spPr>
        <a:xfrm>
          <a:off x="6366235" y="473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AA 1000 Accountability Principles</a:t>
          </a:r>
          <a:endParaRPr lang="el-GR" sz="1600" b="1" kern="1200" dirty="0"/>
        </a:p>
      </dsp:txBody>
      <dsp:txXfrm>
        <a:off x="6366235" y="473"/>
        <a:ext cx="1865188" cy="1119112"/>
      </dsp:txXfrm>
    </dsp:sp>
    <dsp:sp modelId="{2AE4A984-52F4-4A4E-B688-617B35C42E86}">
      <dsp:nvSpPr>
        <dsp:cNvPr id="0" name=""/>
        <dsp:cNvSpPr/>
      </dsp:nvSpPr>
      <dsp:spPr>
        <a:xfrm>
          <a:off x="8417942" y="473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 Principles for Responsible Investment</a:t>
          </a:r>
          <a:endParaRPr lang="el-GR" sz="1600" b="1" kern="1200" dirty="0"/>
        </a:p>
      </dsp:txBody>
      <dsp:txXfrm>
        <a:off x="8417942" y="473"/>
        <a:ext cx="1865188" cy="1119112"/>
      </dsp:txXfrm>
    </dsp:sp>
    <dsp:sp modelId="{A536C190-593C-4C56-8368-914AA8C8D6A8}">
      <dsp:nvSpPr>
        <dsp:cNvPr id="0" name=""/>
        <dsp:cNvSpPr/>
      </dsp:nvSpPr>
      <dsp:spPr>
        <a:xfrm>
          <a:off x="211114" y="1306105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International integrated Reporting Council (IIRC)</a:t>
          </a:r>
          <a:endParaRPr lang="el-GR" sz="1600" b="1" kern="1200" dirty="0"/>
        </a:p>
      </dsp:txBody>
      <dsp:txXfrm>
        <a:off x="211114" y="1306105"/>
        <a:ext cx="1865188" cy="1119112"/>
      </dsp:txXfrm>
    </dsp:sp>
    <dsp:sp modelId="{B96CE0F9-16FB-42BD-94D9-25B497B7E4B8}">
      <dsp:nvSpPr>
        <dsp:cNvPr id="0" name=""/>
        <dsp:cNvSpPr/>
      </dsp:nvSpPr>
      <dsp:spPr>
        <a:xfrm>
          <a:off x="2262821" y="1306105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Task Force on Climate-related </a:t>
          </a:r>
          <a:endParaRPr lang="el-GR" sz="1600" b="1" kern="1200" dirty="0"/>
        </a:p>
      </dsp:txBody>
      <dsp:txXfrm>
        <a:off x="2262821" y="1306105"/>
        <a:ext cx="1865188" cy="1119112"/>
      </dsp:txXfrm>
    </dsp:sp>
    <dsp:sp modelId="{CBE79282-E34C-4E00-BAD6-80D7C821DCEC}">
      <dsp:nvSpPr>
        <dsp:cNvPr id="0" name=""/>
        <dsp:cNvSpPr/>
      </dsp:nvSpPr>
      <dsp:spPr>
        <a:xfrm>
          <a:off x="4314528" y="1306105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Carbon Disclosure Project (CDP)</a:t>
          </a:r>
          <a:endParaRPr lang="el-GR" sz="1600" b="1" kern="1200" dirty="0"/>
        </a:p>
      </dsp:txBody>
      <dsp:txXfrm>
        <a:off x="4314528" y="1306105"/>
        <a:ext cx="1865188" cy="1119112"/>
      </dsp:txXfrm>
    </dsp:sp>
    <dsp:sp modelId="{56569576-0CF2-40E3-9E20-4008F7172BFB}">
      <dsp:nvSpPr>
        <dsp:cNvPr id="0" name=""/>
        <dsp:cNvSpPr/>
      </dsp:nvSpPr>
      <dsp:spPr>
        <a:xfrm>
          <a:off x="6366235" y="1306105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ATHEX ESG Reporting Guide</a:t>
          </a:r>
          <a:endParaRPr lang="el-GR" sz="1600" b="1" kern="1200" dirty="0"/>
        </a:p>
      </dsp:txBody>
      <dsp:txXfrm>
        <a:off x="6366235" y="1306105"/>
        <a:ext cx="1865188" cy="1119112"/>
      </dsp:txXfrm>
    </dsp:sp>
    <dsp:sp modelId="{6B692633-2BA9-4516-BC4A-05B4E0269D84}">
      <dsp:nvSpPr>
        <dsp:cNvPr id="0" name=""/>
        <dsp:cNvSpPr/>
      </dsp:nvSpPr>
      <dsp:spPr>
        <a:xfrm>
          <a:off x="8417942" y="1306105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Greek Sustainability Code</a:t>
          </a:r>
          <a:endParaRPr lang="el-GR" sz="1600" b="1" kern="1200" dirty="0"/>
        </a:p>
      </dsp:txBody>
      <dsp:txXfrm>
        <a:off x="8417942" y="1306105"/>
        <a:ext cx="1865188" cy="1119112"/>
      </dsp:txXfrm>
    </dsp:sp>
    <dsp:sp modelId="{F8E4044E-CD27-4CEC-AC29-F7354C78DF75}">
      <dsp:nvSpPr>
        <dsp:cNvPr id="0" name=""/>
        <dsp:cNvSpPr/>
      </dsp:nvSpPr>
      <dsp:spPr>
        <a:xfrm>
          <a:off x="4314528" y="2611736"/>
          <a:ext cx="1865188" cy="1119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Various ESG reporting platforms that incorporate basic principles</a:t>
          </a:r>
          <a:endParaRPr lang="el-GR" sz="1600" b="1" kern="1200" dirty="0"/>
        </a:p>
      </dsp:txBody>
      <dsp:txXfrm>
        <a:off x="4314528" y="2611736"/>
        <a:ext cx="1865188" cy="1119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44C33-25BF-4B35-95C2-688D894CAA73}">
      <dsp:nvSpPr>
        <dsp:cNvPr id="0" name=""/>
        <dsp:cNvSpPr/>
      </dsp:nvSpPr>
      <dsp:spPr>
        <a:xfrm>
          <a:off x="478896" y="544678"/>
          <a:ext cx="3628374" cy="362837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1366-4FAB-4390-B4C5-E4DAF23F7DC7}">
      <dsp:nvSpPr>
        <dsp:cNvPr id="0" name=""/>
        <dsp:cNvSpPr/>
      </dsp:nvSpPr>
      <dsp:spPr>
        <a:xfrm>
          <a:off x="478896" y="544678"/>
          <a:ext cx="3628374" cy="3628374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09ACA-6A16-4583-9822-4F21D6755327}">
      <dsp:nvSpPr>
        <dsp:cNvPr id="0" name=""/>
        <dsp:cNvSpPr/>
      </dsp:nvSpPr>
      <dsp:spPr>
        <a:xfrm>
          <a:off x="481196" y="546352"/>
          <a:ext cx="3628374" cy="3628374"/>
        </a:xfrm>
        <a:prstGeom prst="blockArc">
          <a:avLst>
            <a:gd name="adj1" fmla="val 3335071"/>
            <a:gd name="adj2" fmla="val 7565518"/>
            <a:gd name="adj3" fmla="val 4641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633BE-83A3-459D-9E46-964123CCB4D0}">
      <dsp:nvSpPr>
        <dsp:cNvPr id="0" name=""/>
        <dsp:cNvSpPr/>
      </dsp:nvSpPr>
      <dsp:spPr>
        <a:xfrm>
          <a:off x="479762" y="547335"/>
          <a:ext cx="3628374" cy="3628374"/>
        </a:xfrm>
        <a:prstGeom prst="blockArc">
          <a:avLst>
            <a:gd name="adj1" fmla="val 20514579"/>
            <a:gd name="adj2" fmla="val 3331698"/>
            <a:gd name="adj3" fmla="val 4641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77C23-28A5-4734-B447-5DAD42F24D49}">
      <dsp:nvSpPr>
        <dsp:cNvPr id="0" name=""/>
        <dsp:cNvSpPr/>
      </dsp:nvSpPr>
      <dsp:spPr>
        <a:xfrm>
          <a:off x="478896" y="544678"/>
          <a:ext cx="3628374" cy="3628374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87CAB-E480-46A5-84FE-7AB213592F4F}">
      <dsp:nvSpPr>
        <dsp:cNvPr id="0" name=""/>
        <dsp:cNvSpPr/>
      </dsp:nvSpPr>
      <dsp:spPr>
        <a:xfrm>
          <a:off x="1457809" y="1523592"/>
          <a:ext cx="1670547" cy="1670547"/>
        </a:xfrm>
        <a:prstGeom prst="ellipse">
          <a:avLst/>
        </a:prstGeom>
        <a:solidFill>
          <a:srgbClr val="903163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Forming ESG Strategy</a:t>
          </a:r>
          <a:endParaRPr lang="el-GR" sz="1400" b="1" kern="1200" dirty="0">
            <a:solidFill>
              <a:schemeClr val="bg1"/>
            </a:solidFill>
          </a:endParaRPr>
        </a:p>
      </dsp:txBody>
      <dsp:txXfrm>
        <a:off x="1702455" y="1768238"/>
        <a:ext cx="1181255" cy="1181255"/>
      </dsp:txXfrm>
    </dsp:sp>
    <dsp:sp modelId="{F935F49F-F522-472C-8C1E-76281C15BEB4}">
      <dsp:nvSpPr>
        <dsp:cNvPr id="0" name=""/>
        <dsp:cNvSpPr/>
      </dsp:nvSpPr>
      <dsp:spPr>
        <a:xfrm>
          <a:off x="1708391" y="2084"/>
          <a:ext cx="1169383" cy="1169383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Identify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impacts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1879643" y="173336"/>
        <a:ext cx="826879" cy="826879"/>
      </dsp:txXfrm>
    </dsp:sp>
    <dsp:sp modelId="{9507D177-E3FF-4F17-BDF1-F2B6793641A4}">
      <dsp:nvSpPr>
        <dsp:cNvPr id="0" name=""/>
        <dsp:cNvSpPr/>
      </dsp:nvSpPr>
      <dsp:spPr>
        <a:xfrm>
          <a:off x="3393749" y="1226568"/>
          <a:ext cx="1169383" cy="1169383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Define &amp; assess material topics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3565001" y="1397820"/>
        <a:ext cx="826879" cy="826879"/>
      </dsp:txXfrm>
    </dsp:sp>
    <dsp:sp modelId="{8DF24F8C-108E-4B51-A64C-D1E7E76767BC}">
      <dsp:nvSpPr>
        <dsp:cNvPr id="0" name=""/>
        <dsp:cNvSpPr/>
      </dsp:nvSpPr>
      <dsp:spPr>
        <a:xfrm>
          <a:off x="2712258" y="3237751"/>
          <a:ext cx="1169383" cy="1169383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Identify &amp; evaluate stakeholders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2883510" y="3409003"/>
        <a:ext cx="826879" cy="826879"/>
      </dsp:txXfrm>
    </dsp:sp>
    <dsp:sp modelId="{EFEDC2E8-5E62-4C2D-8C32-18E46CA47DFD}">
      <dsp:nvSpPr>
        <dsp:cNvPr id="0" name=""/>
        <dsp:cNvSpPr/>
      </dsp:nvSpPr>
      <dsp:spPr>
        <a:xfrm>
          <a:off x="666784" y="3207824"/>
          <a:ext cx="1169383" cy="1169383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Select appropriate measures</a:t>
          </a:r>
        </a:p>
      </dsp:txBody>
      <dsp:txXfrm>
        <a:off x="838036" y="3379076"/>
        <a:ext cx="826879" cy="826879"/>
      </dsp:txXfrm>
    </dsp:sp>
    <dsp:sp modelId="{50FD3080-C3B3-4979-83F1-99D04FA554B2}">
      <dsp:nvSpPr>
        <dsp:cNvPr id="0" name=""/>
        <dsp:cNvSpPr/>
      </dsp:nvSpPr>
      <dsp:spPr>
        <a:xfrm>
          <a:off x="23034" y="1226568"/>
          <a:ext cx="1169383" cy="1169383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Prepare reporting</a:t>
          </a:r>
        </a:p>
      </dsp:txBody>
      <dsp:txXfrm>
        <a:off x="194286" y="1397820"/>
        <a:ext cx="826879" cy="826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44C33-25BF-4B35-95C2-688D894CAA73}">
      <dsp:nvSpPr>
        <dsp:cNvPr id="0" name=""/>
        <dsp:cNvSpPr/>
      </dsp:nvSpPr>
      <dsp:spPr>
        <a:xfrm>
          <a:off x="550886" y="520721"/>
          <a:ext cx="3484199" cy="3484199"/>
        </a:xfrm>
        <a:prstGeom prst="blockArc">
          <a:avLst>
            <a:gd name="adj1" fmla="val 8999610"/>
            <a:gd name="adj2" fmla="val 16173182"/>
            <a:gd name="adj3" fmla="val 4639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1366-4FAB-4390-B4C5-E4DAF23F7DC7}">
      <dsp:nvSpPr>
        <dsp:cNvPr id="0" name=""/>
        <dsp:cNvSpPr/>
      </dsp:nvSpPr>
      <dsp:spPr>
        <a:xfrm>
          <a:off x="550983" y="520888"/>
          <a:ext cx="3484199" cy="3484199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09ACA-6A16-4583-9822-4F21D6755327}">
      <dsp:nvSpPr>
        <dsp:cNvPr id="0" name=""/>
        <dsp:cNvSpPr/>
      </dsp:nvSpPr>
      <dsp:spPr>
        <a:xfrm>
          <a:off x="551080" y="520720"/>
          <a:ext cx="3484199" cy="3484199"/>
        </a:xfrm>
        <a:prstGeom prst="blockArc">
          <a:avLst>
            <a:gd name="adj1" fmla="val 16172790"/>
            <a:gd name="adj2" fmla="val 1800394"/>
            <a:gd name="adj3" fmla="val 4639"/>
          </a:avLst>
        </a:prstGeom>
        <a:solidFill>
          <a:srgbClr val="9031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A6814-39D1-4F68-9583-1667ACF87F5A}">
      <dsp:nvSpPr>
        <dsp:cNvPr id="0" name=""/>
        <dsp:cNvSpPr/>
      </dsp:nvSpPr>
      <dsp:spPr>
        <a:xfrm>
          <a:off x="1474995" y="1418763"/>
          <a:ext cx="1603366" cy="1603366"/>
        </a:xfrm>
        <a:prstGeom prst="ellipse">
          <a:avLst/>
        </a:prstGeom>
        <a:solidFill>
          <a:srgbClr val="903163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Developing ESG Initiatives</a:t>
          </a:r>
          <a:endParaRPr lang="el-GR" sz="1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709803" y="1653571"/>
        <a:ext cx="1133750" cy="1133750"/>
      </dsp:txXfrm>
    </dsp:sp>
    <dsp:sp modelId="{8DF24F8C-108E-4B51-A64C-D1E7E76767BC}">
      <dsp:nvSpPr>
        <dsp:cNvPr id="0" name=""/>
        <dsp:cNvSpPr/>
      </dsp:nvSpPr>
      <dsp:spPr>
        <a:xfrm>
          <a:off x="1718533" y="0"/>
          <a:ext cx="1122356" cy="1122356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Identify initiatives / actions</a:t>
          </a:r>
          <a:endParaRPr lang="el-GR" sz="1200" kern="1200" dirty="0">
            <a:solidFill>
              <a:schemeClr val="bg1"/>
            </a:solidFill>
          </a:endParaRPr>
        </a:p>
      </dsp:txBody>
      <dsp:txXfrm>
        <a:off x="1882898" y="164365"/>
        <a:ext cx="793626" cy="793626"/>
      </dsp:txXfrm>
    </dsp:sp>
    <dsp:sp modelId="{EFEDC2E8-5E62-4C2D-8C32-18E46CA47DFD}">
      <dsp:nvSpPr>
        <dsp:cNvPr id="0" name=""/>
        <dsp:cNvSpPr/>
      </dsp:nvSpPr>
      <dsp:spPr>
        <a:xfrm>
          <a:off x="3205615" y="2552658"/>
          <a:ext cx="1122356" cy="1122356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Develop action plan</a:t>
          </a:r>
        </a:p>
      </dsp:txBody>
      <dsp:txXfrm>
        <a:off x="3369980" y="2717023"/>
        <a:ext cx="793626" cy="793626"/>
      </dsp:txXfrm>
    </dsp:sp>
    <dsp:sp modelId="{50FD3080-C3B3-4979-83F1-99D04FA554B2}">
      <dsp:nvSpPr>
        <dsp:cNvPr id="0" name=""/>
        <dsp:cNvSpPr/>
      </dsp:nvSpPr>
      <dsp:spPr>
        <a:xfrm>
          <a:off x="258193" y="2552658"/>
          <a:ext cx="1122356" cy="1122356"/>
        </a:xfrm>
        <a:prstGeom prst="ellipse">
          <a:avLst/>
        </a:prstGeom>
        <a:solidFill>
          <a:srgbClr val="969696"/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Support Implementation</a:t>
          </a:r>
        </a:p>
      </dsp:txBody>
      <dsp:txXfrm>
        <a:off x="422558" y="2717023"/>
        <a:ext cx="793626" cy="79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8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C9AEB6-AAE5-427E-8795-6A759F12F576}" type="datetimeFigureOut">
              <a:rPr lang="en-US" smtClean="0"/>
              <a:t>28-Nov-23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3"/>
            <a:ext cx="5510530" cy="394611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4870" cy="5028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9056"/>
            <a:ext cx="2984870" cy="5028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3EDC192-BD94-4C5A-B620-F16043432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476B12-EC15-4C4B-82E6-182E329F9397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3EFB0-1899-453C-8F82-4841AEA9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2" y="663784"/>
            <a:ext cx="972007" cy="550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994EFA-BFD3-42E9-93CE-955D41DEF2FC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AB9A-E46F-4357-B165-5F78112469E8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BDE0-993F-4675-A2B4-5EB9A0262595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3E48F7-744C-4E9C-AD22-234F301607CB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1B4-7B30-43AE-A929-3728B743B9FB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6488548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4DD55A-7022-4EAD-AB1B-745E879CF93B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5422390" cy="4068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2"/>
            <a:ext cx="5422392" cy="40680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C52F-622C-4694-951A-01E6A5CB6809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1"/>
            <a:ext cx="5393100" cy="3456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1"/>
            <a:ext cx="5393100" cy="3456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92DA-605E-45B2-BDC7-8CC25F37C75E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836" y="2250892"/>
            <a:ext cx="3293973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1"/>
            <a:ext cx="36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0B2-5E1C-460C-B55B-0BBE6B0A37FD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8010809" y="2922183"/>
            <a:ext cx="36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294044" y="2922183"/>
            <a:ext cx="36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4600071" y="2250892"/>
            <a:ext cx="3293973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883306" y="2250892"/>
            <a:ext cx="3293973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9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1"/>
            <a:ext cx="27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E814-3751-4FF8-BD9C-6E019EC76218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3396000" y="2926800"/>
            <a:ext cx="27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3697200" y="2250000"/>
            <a:ext cx="2398800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883306" y="2250892"/>
            <a:ext cx="2397887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6210807" y="2926800"/>
            <a:ext cx="27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6512007" y="2250892"/>
            <a:ext cx="2398800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9025614" y="2926800"/>
            <a:ext cx="2700000" cy="3456000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9326814" y="2250000"/>
            <a:ext cx="2398800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99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B0F5-7BBC-4D37-8B68-A5DA82E01875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DE2C-02B5-4DF2-B361-8E924B3851C4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40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287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2852F4A-3747-4387-B329-07BAC5C586CD}" type="datetime1">
              <a:rPr lang="en-US" smtClean="0"/>
              <a:t>28-Nov-23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88549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2875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519E3C-4A6B-4E26-B12D-B9A2C9E5A9E1}"/>
              </a:ext>
            </a:extLst>
          </p:cNvPr>
          <p:cNvSpPr/>
          <p:nvPr userDrawn="1"/>
        </p:nvSpPr>
        <p:spPr>
          <a:xfrm>
            <a:off x="446534" y="418010"/>
            <a:ext cx="3703320" cy="94997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FC2A9F-FC54-4FDA-8A30-E31160C2F4E5}"/>
              </a:ext>
            </a:extLst>
          </p:cNvPr>
          <p:cNvSpPr/>
          <p:nvPr userDrawn="1"/>
        </p:nvSpPr>
        <p:spPr>
          <a:xfrm>
            <a:off x="8042147" y="417257"/>
            <a:ext cx="3703319" cy="93600"/>
          </a:xfrm>
          <a:prstGeom prst="rect">
            <a:avLst/>
          </a:prstGeom>
          <a:solidFill>
            <a:srgbClr val="90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B66F6E-7B92-4920-B578-15C60D490C4A}"/>
              </a:ext>
            </a:extLst>
          </p:cNvPr>
          <p:cNvSpPr/>
          <p:nvPr userDrawn="1"/>
        </p:nvSpPr>
        <p:spPr>
          <a:xfrm>
            <a:off x="4241830" y="416326"/>
            <a:ext cx="3703320" cy="9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903163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903163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903163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903163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903163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qsels.com/el/search?q=%CF%86%CF%8C%CE%BD%CF%84%CE%BF+%CE%B5%CF%80%CE%B9%CF%86%CE%AC%CE%BD%CE%B5%CE%B9%CE%B1%CF%82+%CE%B5%CF%81%CE%B3%CE%B1%CF%83%CE%AF%CE%B1%CF%82&amp;page=5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erierga.gr/2011/11/mia-volta-sta-synnefa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piqsels.com/el/search?q=%CF%86%CF%8C%CE%BD%CF%84%CE%BF+%CE%B5%CF%80%CE%B9%CF%86%CE%AC%CE%BD%CE%B5%CE%B9%CE%B1%CF%82+%CE%B5%CF%81%CE%B3%CE%B1%CF%83%CE%AF%CE%B1%CF%82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qsels.com/el/search?q=%CF%86%CF%8C%CE%BD%CF%84%CE%BF+%CE%B5%CF%80%CE%B9%CF%86%CE%AC%CE%BD%CE%B5%CE%B9%CE%B1%CF%82+%CE%B5%CF%81%CE%B3%CE%B1%CF%83%CE%AF%CE%B1%CF%82&amp;page=5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erierga.gr/2011/11/mia-volta-sta-synnefa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piqsels.com/el/search?q=%CF%86%CF%8C%CE%BD%CF%84%CE%BF+%CE%B5%CF%80%CE%B9%CF%86%CE%AC%CE%BD%CE%B5%CE%B9%CE%B1%CF%82+%CE%B5%CF%81%CE%B3%CE%B1%CF%83%CE%AF%CE%B1%CF%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l/search?q=%CF%86%CF%8C%CE%BD%CF%84%CE%BF+%CE%B5%CF%80%CE%B9%CF%86%CE%AC%CE%BD%CE%B5%CE%B9%CE%B1%CF%82+%CE%B5%CF%81%CE%B3%CE%B1%CF%83%CE%AF%CE%B1%CF%82" TargetMode="External"/><Relationship Id="rId7" Type="http://schemas.openxmlformats.org/officeDocument/2006/relationships/hyperlink" Target="https://www.piqsels.com/el/search?q=%CF%86%CF%8C%CE%BD%CF%84%CE%BF+%CE%B5%CF%80%CE%B9%CF%86%CE%AC%CE%BD%CE%B5%CE%B9%CE%B1%CF%82+%CE%B5%CF%81%CE%B3%CE%B1%CF%83%CE%AF%CE%B1%CF%82&amp;page=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hyperlink" Target="https://perierga.gr/2011/11/mia-volta-sta-synnefa/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5EECA2-D1D7-64C4-3C16-F3519017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32DF02-1406-877A-3472-CB46E9480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155" y="616715"/>
            <a:ext cx="3703320" cy="5771132"/>
          </a:xfrm>
          <a:solidFill>
            <a:srgbClr val="903163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ESG – Shaping a New Corporate Culture</a:t>
            </a:r>
            <a:br>
              <a:rPr lang="en-US" dirty="0"/>
            </a:br>
            <a:br>
              <a:rPr lang="en-US" dirty="0"/>
            </a:b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Cathy Christidou</a:t>
            </a:r>
            <a:b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Managing Director BPM S.A., </a:t>
            </a:r>
            <a:b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Chairwoman SESMA</a:t>
            </a:r>
            <a:endParaRPr lang="el-GR" sz="1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899BC9-D1A2-16D6-7085-BDABEAB23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26" y="4975098"/>
            <a:ext cx="972007" cy="550012"/>
          </a:xfrm>
          <a:prstGeom prst="rect">
            <a:avLst/>
          </a:prstGeom>
        </p:spPr>
      </p:pic>
      <p:pic>
        <p:nvPicPr>
          <p:cNvPr id="11" name="Εικόνα 5" descr="Εικόνα που περιέχει νερό, βαθυκύανο, Τιρκουάζ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F13B757-29FA-F32B-3D9C-975A14FD7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182" b="4"/>
          <a:stretch/>
        </p:blipFill>
        <p:spPr>
          <a:xfrm>
            <a:off x="4241830" y="619432"/>
            <a:ext cx="3703320" cy="2847165"/>
          </a:xfrm>
          <a:prstGeom prst="rect">
            <a:avLst/>
          </a:prstGeom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CFC6DAB8-67B8-52D0-DE3D-17E2DC884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756" r="8623" b="4"/>
          <a:stretch/>
        </p:blipFill>
        <p:spPr>
          <a:xfrm>
            <a:off x="4241819" y="3562350"/>
            <a:ext cx="3703320" cy="2825496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:a16="http://schemas.microsoft.com/office/drawing/2014/main" id="{C4576F47-AD68-79FF-3A94-5822513CEC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3313" r="3859" b="1"/>
          <a:stretch/>
        </p:blipFill>
        <p:spPr>
          <a:xfrm>
            <a:off x="8042505" y="619432"/>
            <a:ext cx="3702973" cy="57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EF88D60-A239-E3A0-251B-738A9909E94D}"/>
              </a:ext>
            </a:extLst>
          </p:cNvPr>
          <p:cNvSpPr/>
          <p:nvPr/>
        </p:nvSpPr>
        <p:spPr>
          <a:xfrm>
            <a:off x="5202761" y="4044881"/>
            <a:ext cx="2271927" cy="484632"/>
          </a:xfrm>
          <a:prstGeom prst="leftRightArrow">
            <a:avLst/>
          </a:prstGeom>
          <a:gradFill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32DF02-1406-877A-3472-CB46E948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 supporting Companies Shape ESG Culture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5EECA2-D1D7-64C4-3C16-F3519017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899BC9-D1A2-16D6-7085-BDABEAB23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43C03586-D652-1CCC-DAD5-6D3BDD802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916131"/>
              </p:ext>
            </p:extLst>
          </p:nvPr>
        </p:nvGraphicFramePr>
        <p:xfrm>
          <a:off x="552626" y="1888954"/>
          <a:ext cx="4586167" cy="440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Διάγραμμα 6">
            <a:extLst>
              <a:ext uri="{FF2B5EF4-FFF2-40B4-BE49-F238E27FC236}">
                <a16:creationId xmlns:a16="http://schemas.microsoft.com/office/drawing/2014/main" id="{C972A0A9-9FEA-CD3B-3E9B-6428C52AF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220475"/>
              </p:ext>
            </p:extLst>
          </p:nvPr>
        </p:nvGraphicFramePr>
        <p:xfrm>
          <a:off x="7276357" y="2070905"/>
          <a:ext cx="4586166" cy="422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2E431F7-1C5D-3D98-3CF0-1EA73EC99FC4}"/>
              </a:ext>
            </a:extLst>
          </p:cNvPr>
          <p:cNvGrpSpPr/>
          <p:nvPr/>
        </p:nvGrpSpPr>
        <p:grpSpPr>
          <a:xfrm>
            <a:off x="5549498" y="3485514"/>
            <a:ext cx="1603366" cy="1603366"/>
            <a:chOff x="1474995" y="1418763"/>
            <a:chExt cx="1603366" cy="1603366"/>
          </a:xfrm>
          <a:gradFill>
            <a:gsLst>
              <a:gs pos="0">
                <a:srgbClr val="903163">
                  <a:tint val="66000"/>
                  <a:satMod val="160000"/>
                </a:srgbClr>
              </a:gs>
              <a:gs pos="50000">
                <a:srgbClr val="903163">
                  <a:tint val="44500"/>
                  <a:satMod val="160000"/>
                </a:srgbClr>
              </a:gs>
              <a:gs pos="100000">
                <a:srgbClr val="90316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ED38E8-AC46-DAA0-49BC-073ED5B66BD9}"/>
                </a:ext>
              </a:extLst>
            </p:cNvPr>
            <p:cNvSpPr/>
            <p:nvPr/>
          </p:nvSpPr>
          <p:spPr>
            <a:xfrm>
              <a:off x="1474995" y="1418763"/>
              <a:ext cx="1603366" cy="16033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B259C522-80BE-DF2C-652C-51F8E92CE9F9}"/>
                </a:ext>
              </a:extLst>
            </p:cNvPr>
            <p:cNvSpPr txBox="1"/>
            <p:nvPr/>
          </p:nvSpPr>
          <p:spPr>
            <a:xfrm>
              <a:off x="1709803" y="1653571"/>
              <a:ext cx="1133750" cy="11337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8001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Shaping ESG Culture</a:t>
              </a:r>
              <a:endParaRPr lang="el-GR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9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5EECA2-D1D7-64C4-3C16-F3519017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32DF02-1406-877A-3472-CB46E9480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155" y="616715"/>
            <a:ext cx="3703320" cy="5771132"/>
          </a:xfrm>
          <a:solidFill>
            <a:srgbClr val="903163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Creating Sustainable Value Together </a:t>
            </a:r>
            <a:br>
              <a:rPr lang="en-US" dirty="0"/>
            </a:br>
            <a:endParaRPr lang="el-GR" sz="1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899BC9-D1A2-16D6-7085-BDABEAB23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01" y="4106109"/>
            <a:ext cx="972007" cy="550012"/>
          </a:xfrm>
          <a:prstGeom prst="rect">
            <a:avLst/>
          </a:prstGeom>
        </p:spPr>
      </p:pic>
      <p:pic>
        <p:nvPicPr>
          <p:cNvPr id="11" name="Εικόνα 5" descr="Εικόνα που περιέχει νερό, βαθυκύανο, Τιρκουάζ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F13B757-29FA-F32B-3D9C-975A14FD7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182" b="4"/>
          <a:stretch/>
        </p:blipFill>
        <p:spPr>
          <a:xfrm>
            <a:off x="4241830" y="619432"/>
            <a:ext cx="3703320" cy="2847165"/>
          </a:xfrm>
          <a:prstGeom prst="rect">
            <a:avLst/>
          </a:prstGeom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CFC6DAB8-67B8-52D0-DE3D-17E2DC884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756" r="8623" b="4"/>
          <a:stretch/>
        </p:blipFill>
        <p:spPr>
          <a:xfrm>
            <a:off x="4241819" y="3562350"/>
            <a:ext cx="3703320" cy="2825496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:a16="http://schemas.microsoft.com/office/drawing/2014/main" id="{C4576F47-AD68-79FF-3A94-5822513CEC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3313" r="3859" b="1"/>
          <a:stretch/>
        </p:blipFill>
        <p:spPr>
          <a:xfrm>
            <a:off x="8042505" y="619432"/>
            <a:ext cx="3702973" cy="57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89B5-CFE8-469A-B9E6-5568DDA0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 in a nutshell…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7F380-CE3B-4FC2-8293-AC6E9AC41EDD}"/>
              </a:ext>
            </a:extLst>
          </p:cNvPr>
          <p:cNvSpPr txBox="1"/>
          <p:nvPr/>
        </p:nvSpPr>
        <p:spPr>
          <a:xfrm>
            <a:off x="488658" y="1869796"/>
            <a:ext cx="110296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Boutique Consulting Firm providing value adding solutions for </a:t>
            </a:r>
            <a:r>
              <a:rPr lang="en-US" sz="1700" b="1" dirty="0"/>
              <a:t>over 30 years</a:t>
            </a:r>
            <a:r>
              <a:rPr lang="en-US" sz="1700" dirty="0"/>
              <a:t>…</a:t>
            </a:r>
          </a:p>
          <a:p>
            <a:endParaRPr lang="en-US" sz="1700" dirty="0"/>
          </a:p>
          <a:p>
            <a:r>
              <a:rPr lang="en-US" sz="1700" b="1" dirty="0"/>
              <a:t>Integrity, commitment, excellence, results and respect for people </a:t>
            </a:r>
            <a:r>
              <a:rPr lang="en-US" sz="1700" dirty="0"/>
              <a:t>are our </a:t>
            </a:r>
            <a:r>
              <a:rPr lang="en-US" sz="1700" b="1" dirty="0"/>
              <a:t>core values </a:t>
            </a:r>
            <a:r>
              <a:rPr lang="en-US" sz="1700" dirty="0"/>
              <a:t>and have always been  the cornerstones of our business conduct.</a:t>
            </a:r>
          </a:p>
          <a:p>
            <a:endParaRPr lang="en-US" sz="1700" dirty="0"/>
          </a:p>
          <a:p>
            <a:r>
              <a:rPr lang="en-US" sz="1700" dirty="0"/>
              <a:t>We address our clients' needs related to </a:t>
            </a:r>
            <a:r>
              <a:rPr lang="en-US" sz="1700" b="1" dirty="0"/>
              <a:t>business strategy, people &amp; change, business transformation, sustainability </a:t>
            </a:r>
            <a:r>
              <a:rPr lang="en-US" sz="1700" dirty="0"/>
              <a:t>and </a:t>
            </a:r>
            <a:r>
              <a:rPr lang="en-US" sz="1700" b="1" dirty="0"/>
              <a:t>funding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dirty="0"/>
              <a:t> Through our cooperation with </a:t>
            </a:r>
            <a:r>
              <a:rPr lang="en-US" sz="1700" b="1" dirty="0"/>
              <a:t>selected business partners</a:t>
            </a:r>
            <a:r>
              <a:rPr lang="en-US" sz="1700" dirty="0"/>
              <a:t>, we enhance our services portfolio and offer </a:t>
            </a:r>
            <a:r>
              <a:rPr lang="en-US" sz="1700" b="1" dirty="0"/>
              <a:t>integrated solutions</a:t>
            </a:r>
            <a:r>
              <a:rPr lang="en-US" sz="1700" dirty="0"/>
              <a:t> to our clients.</a:t>
            </a:r>
          </a:p>
          <a:p>
            <a:endParaRPr lang="en-US" sz="1700" dirty="0"/>
          </a:p>
          <a:p>
            <a:r>
              <a:rPr lang="en-US" sz="1700" dirty="0"/>
              <a:t>We are a </a:t>
            </a:r>
            <a:r>
              <a:rPr lang="en-US" sz="1700" b="1" dirty="0"/>
              <a:t>team of seasoned professionals </a:t>
            </a:r>
            <a:r>
              <a:rPr lang="en-US" sz="1700" dirty="0"/>
              <a:t>bringing together solid scientific background, substantial business, managerial and consulting experience, personal involvement and flexibility.</a:t>
            </a:r>
          </a:p>
          <a:p>
            <a:endParaRPr lang="en-US" sz="1700" dirty="0"/>
          </a:p>
          <a:p>
            <a:r>
              <a:rPr lang="en-US" sz="1700" dirty="0"/>
              <a:t>Our </a:t>
            </a:r>
            <a:r>
              <a:rPr lang="en-US" sz="1700" b="1" dirty="0"/>
              <a:t>extensive experience </a:t>
            </a:r>
            <a:r>
              <a:rPr lang="en-US" sz="1700" dirty="0"/>
              <a:t>and </a:t>
            </a:r>
            <a:r>
              <a:rPr lang="en-US" sz="1700" b="1" dirty="0"/>
              <a:t>impeccable reputation </a:t>
            </a:r>
            <a:r>
              <a:rPr lang="en-US" sz="1700" dirty="0"/>
              <a:t>has led numerous businesses and organizations from various business sectors to </a:t>
            </a:r>
            <a:r>
              <a:rPr lang="en-US" sz="1700" b="1" dirty="0"/>
              <a:t>trust us </a:t>
            </a:r>
            <a:r>
              <a:rPr lang="en-US" sz="1700" dirty="0"/>
              <a:t>with important projects for their future development.</a:t>
            </a:r>
          </a:p>
          <a:p>
            <a:endParaRPr lang="en-US" sz="1700" dirty="0"/>
          </a:p>
          <a:p>
            <a:endParaRPr lang="el-GR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170CF-8317-3315-0F7F-D9F5A3CEE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A37A92-8AE9-BA70-AB25-5711EBD1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6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89B5-CFE8-469A-B9E6-5568DDA0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 in a nutshell…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7F380-CE3B-4FC2-8293-AC6E9AC41EDD}"/>
              </a:ext>
            </a:extLst>
          </p:cNvPr>
          <p:cNvSpPr txBox="1"/>
          <p:nvPr/>
        </p:nvSpPr>
        <p:spPr>
          <a:xfrm>
            <a:off x="488658" y="2033979"/>
            <a:ext cx="1102961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Our </a:t>
            </a:r>
            <a:r>
              <a:rPr lang="en-US" sz="1700" b="1" dirty="0"/>
              <a:t>value proposition </a:t>
            </a:r>
            <a:r>
              <a:rPr lang="en-US" sz="1700" dirty="0"/>
              <a:t>to our clients is based on: </a:t>
            </a:r>
          </a:p>
          <a:p>
            <a:endParaRPr lang="en-US" sz="1700" dirty="0"/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the </a:t>
            </a:r>
            <a:r>
              <a:rPr lang="en-US" sz="1700" b="1" dirty="0"/>
              <a:t>international state of the art methodologies </a:t>
            </a:r>
            <a:r>
              <a:rPr lang="en-US" sz="1700" dirty="0"/>
              <a:t>and </a:t>
            </a:r>
            <a:r>
              <a:rPr lang="en-US" sz="1700" b="1" dirty="0"/>
              <a:t>know how</a:t>
            </a:r>
            <a:r>
              <a:rPr lang="en-US" sz="1700" dirty="0"/>
              <a:t>; </a:t>
            </a:r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wealth of experience </a:t>
            </a:r>
            <a:r>
              <a:rPr lang="en-US" sz="1700" dirty="0"/>
              <a:t>through the successful completion of numerous challenging projects; </a:t>
            </a:r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r>
              <a:rPr lang="en-US" sz="1700" b="1" dirty="0"/>
              <a:t>personal involvement </a:t>
            </a:r>
            <a:r>
              <a:rPr lang="en-US" sz="1700" dirty="0"/>
              <a:t>of a highly qualified team; </a:t>
            </a:r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265113" lvl="1" indent="-265113">
              <a:buClr>
                <a:srgbClr val="903163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and our commitment to </a:t>
            </a:r>
            <a:r>
              <a:rPr lang="en-US" sz="1700" b="1" dirty="0"/>
              <a:t>business ethics</a:t>
            </a:r>
            <a:r>
              <a:rPr lang="en-US" sz="1700" dirty="0"/>
              <a:t>.</a:t>
            </a:r>
          </a:p>
          <a:p>
            <a:pPr lvl="1"/>
            <a:endParaRPr lang="en-US" sz="1700" dirty="0"/>
          </a:p>
          <a:p>
            <a:endParaRPr lang="en-US" sz="1700" dirty="0"/>
          </a:p>
          <a:p>
            <a:r>
              <a:rPr lang="en-US" sz="1600" dirty="0"/>
              <a:t>BPM is a member of the </a:t>
            </a:r>
            <a:r>
              <a:rPr lang="en-US" sz="1600" b="1" dirty="0"/>
              <a:t>Hellenic Association of Management Consulting Firms (SESMA) </a:t>
            </a:r>
            <a:r>
              <a:rPr lang="en-US" sz="1600" dirty="0"/>
              <a:t>and of the </a:t>
            </a:r>
            <a:r>
              <a:rPr lang="en-US" sz="1600" b="1" dirty="0"/>
              <a:t>Hellenic Network for Corporate Social Responsibility (CSR Hellas), </a:t>
            </a:r>
            <a:r>
              <a:rPr lang="en-US" sz="1600" dirty="0"/>
              <a:t>of</a:t>
            </a:r>
            <a:r>
              <a:rPr lang="fr-FR" sz="1600" dirty="0"/>
              <a:t> the </a:t>
            </a:r>
            <a:r>
              <a:rPr lang="fr-FR" sz="1600" b="1" dirty="0"/>
              <a:t>Chambre de Commerce et d' Industrie France Grèce (CCI France Grèce) </a:t>
            </a:r>
            <a:r>
              <a:rPr lang="fr-FR" sz="1600" dirty="0"/>
              <a:t>and of the </a:t>
            </a:r>
            <a:r>
              <a:rPr lang="fr-FR" sz="1600" b="1" dirty="0" err="1"/>
              <a:t>Hellenic</a:t>
            </a:r>
            <a:r>
              <a:rPr lang="fr-FR" sz="1600" b="1" dirty="0"/>
              <a:t> Entrepreneurs Association (EENE)</a:t>
            </a:r>
            <a:r>
              <a:rPr lang="en-US" sz="1600" dirty="0"/>
              <a:t>. 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l-GR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C8B58-42F3-5B7D-C8A3-A7701AE30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47F3F3-4ED0-78B9-5A62-43BD4267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4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2C61-0865-42D2-AE5E-00E4E170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02156"/>
            <a:ext cx="11163768" cy="1013800"/>
          </a:xfrm>
        </p:spPr>
        <p:txBody>
          <a:bodyPr/>
          <a:lstStyle/>
          <a:p>
            <a:r>
              <a:rPr lang="en-US" dirty="0"/>
              <a:t>Key capabilities overview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DEBB6-836A-4251-A206-B75816A18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49048"/>
              </p:ext>
            </p:extLst>
          </p:nvPr>
        </p:nvGraphicFramePr>
        <p:xfrm>
          <a:off x="1540778" y="2365289"/>
          <a:ext cx="9110444" cy="277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C8181E5-61C9-D713-682D-A612D4947E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67FDC5-2BB7-76C3-71DD-C525163E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9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5EECA2-D1D7-64C4-3C16-F3519017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32DF02-1406-877A-3472-CB46E9480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155" y="616715"/>
            <a:ext cx="3703320" cy="5771132"/>
          </a:xfrm>
          <a:solidFill>
            <a:srgbClr val="903163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Understand &amp; Comply with the ESG Requirements </a:t>
            </a:r>
            <a:br>
              <a:rPr lang="en-US" dirty="0"/>
            </a:br>
            <a:endParaRPr lang="el-GR" sz="1900" dirty="0"/>
          </a:p>
        </p:txBody>
      </p:sp>
      <p:pic>
        <p:nvPicPr>
          <p:cNvPr id="11" name="Εικόνα 5" descr="Εικόνα που περιέχει νερό, βαθυκύανο, Τιρκουάζ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F13B757-29FA-F32B-3D9C-975A14FD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182" b="4"/>
          <a:stretch/>
        </p:blipFill>
        <p:spPr>
          <a:xfrm>
            <a:off x="4241830" y="619432"/>
            <a:ext cx="3703320" cy="2847165"/>
          </a:xfrm>
          <a:prstGeom prst="rect">
            <a:avLst/>
          </a:prstGeom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CFC6DAB8-67B8-52D0-DE3D-17E2DC884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756" r="8623" b="4"/>
          <a:stretch/>
        </p:blipFill>
        <p:spPr>
          <a:xfrm>
            <a:off x="4241819" y="3562350"/>
            <a:ext cx="3703320" cy="2825496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:a16="http://schemas.microsoft.com/office/drawing/2014/main" id="{C4576F47-AD68-79FF-3A94-5822513CEC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3313" r="3859" b="1"/>
          <a:stretch/>
        </p:blipFill>
        <p:spPr>
          <a:xfrm>
            <a:off x="8042505" y="619432"/>
            <a:ext cx="3702973" cy="57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431C26-D649-D376-70FB-6D4378D9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ESG as a Critical Success Factor for Value Creation</a:t>
            </a:r>
            <a:r>
              <a:rPr lang="el-GR"/>
              <a:t> &amp; </a:t>
            </a:r>
            <a:r>
              <a:rPr lang="en-US"/>
              <a:t>Resilience</a:t>
            </a: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42C8A6A0-17FC-323D-56BA-D94DF7B8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0" y="2882843"/>
            <a:ext cx="5248930" cy="2705769"/>
          </a:xfrm>
        </p:spPr>
        <p:txBody>
          <a:bodyPr anchor="t" anchorCtr="0">
            <a:no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1700" b="1" dirty="0">
                <a:solidFill>
                  <a:srgbClr val="2B2B2B"/>
                </a:solidFill>
              </a:rPr>
              <a:t>F</a:t>
            </a:r>
            <a:r>
              <a:rPr lang="en-US" sz="1700" b="1" i="0" dirty="0">
                <a:solidFill>
                  <a:srgbClr val="2B2B2B"/>
                </a:solidFill>
                <a:effectLst/>
              </a:rPr>
              <a:t>actors driving the popularity of ESG strategies:</a:t>
            </a:r>
          </a:p>
          <a:p>
            <a:pPr marL="265113" lvl="1" indent="-265113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0" i="0" dirty="0">
                <a:solidFill>
                  <a:srgbClr val="2B2B2B"/>
                </a:solidFill>
                <a:effectLst/>
              </a:rPr>
              <a:t>Customer expectations</a:t>
            </a:r>
          </a:p>
          <a:p>
            <a:pPr marL="265113" lvl="1" indent="-265113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0" i="0" dirty="0">
                <a:solidFill>
                  <a:srgbClr val="2B2B2B"/>
                </a:solidFill>
                <a:effectLst/>
              </a:rPr>
              <a:t>Investors &amp; Banks</a:t>
            </a:r>
          </a:p>
          <a:p>
            <a:pPr marL="265113" lvl="1" indent="-265113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0" i="0" dirty="0">
                <a:solidFill>
                  <a:srgbClr val="2B2B2B"/>
                </a:solidFill>
                <a:effectLst/>
              </a:rPr>
              <a:t>Employees</a:t>
            </a:r>
          </a:p>
          <a:p>
            <a:pPr marL="265113" lvl="1" indent="-265113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0" i="0" dirty="0">
                <a:solidFill>
                  <a:srgbClr val="2B2B2B"/>
                </a:solidFill>
                <a:effectLst/>
              </a:rPr>
              <a:t>Supply chain</a:t>
            </a:r>
          </a:p>
          <a:p>
            <a:pPr marL="265113" lvl="1" indent="-265113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2B2B2B"/>
                </a:solidFill>
              </a:rPr>
              <a:t>R</a:t>
            </a:r>
            <a:r>
              <a:rPr lang="en-US" sz="1700" b="0" i="0" dirty="0">
                <a:solidFill>
                  <a:srgbClr val="2B2B2B"/>
                </a:solidFill>
                <a:effectLst/>
              </a:rPr>
              <a:t>ating agencies, insurance companies and more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EC0B9A36-945C-4833-EA65-234782F07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309536"/>
              </p:ext>
            </p:extLst>
          </p:nvPr>
        </p:nvGraphicFramePr>
        <p:xfrm>
          <a:off x="6516098" y="2235090"/>
          <a:ext cx="4695370" cy="419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6BA906E3-F9EF-863D-69DC-09AA4249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AE59021-4416-5A21-A22A-7235DBC92E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BBF2B1-19ED-9639-8100-67DAE746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as a Strategy for Resilience towards Global Risks</a:t>
            </a:r>
            <a:endParaRPr lang="el-GR" dirty="0"/>
          </a:p>
        </p:txBody>
      </p:sp>
      <p:pic>
        <p:nvPicPr>
          <p:cNvPr id="1026" name="Picture 2" descr="Global Risks Report 2023, Figure A | Global risks ranked by severity over the short and long term">
            <a:extLst>
              <a:ext uri="{FF2B5EF4-FFF2-40B4-BE49-F238E27FC236}">
                <a16:creationId xmlns:a16="http://schemas.microsoft.com/office/drawing/2014/main" id="{C82A81E9-73BB-2874-1A4D-54D24923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2" y="1868808"/>
            <a:ext cx="453820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B36E7A-CE81-75E0-479C-929D1CBD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23" y="1866900"/>
            <a:ext cx="4538205" cy="49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D84E5D-F315-B9A0-50B1-4159BB62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31941A-D0E3-99CD-B785-9753A4D68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B2C575-8D6E-90D7-F8D3-6C2A32AB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Reporting Frameworks, Methodologies &amp; Guidelines</a:t>
            </a:r>
            <a:endParaRPr lang="el-GR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91814A49-7FFA-423B-C3ED-1415DC4A29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0213141"/>
              </p:ext>
            </p:extLst>
          </p:nvPr>
        </p:nvGraphicFramePr>
        <p:xfrm>
          <a:off x="974661" y="2397019"/>
          <a:ext cx="10494245" cy="37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ED1954E3-4985-1446-D504-5E73BAE2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0F8F37C-25E3-C791-D6B7-6B84AF3502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8" y="6155844"/>
            <a:ext cx="972007" cy="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4C0793-8601-17FB-D4D2-2A5E65D5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CSRD Key Areas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2729E9-BEB7-DEAC-0372-BF8AABB4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26005"/>
            <a:ext cx="11029615" cy="295348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212529"/>
                </a:solidFill>
              </a:rPr>
              <a:t>Key areas prioritized by CSRD are:</a:t>
            </a:r>
          </a:p>
          <a:p>
            <a:pPr marL="265113" lvl="1" indent="-265113">
              <a:buSzPct val="93000"/>
              <a:buFont typeface="Wingdings" panose="05000000000000000000" pitchFamily="2" charset="2"/>
              <a:buChar char="§"/>
            </a:pPr>
            <a:r>
              <a:rPr lang="en-US" sz="1700" i="0" dirty="0">
                <a:solidFill>
                  <a:srgbClr val="212529"/>
                </a:solidFill>
                <a:effectLst/>
              </a:rPr>
              <a:t>CSRD e</a:t>
            </a:r>
            <a:r>
              <a:rPr lang="en-US" sz="1700" dirty="0">
                <a:solidFill>
                  <a:srgbClr val="212529"/>
                </a:solidFill>
              </a:rPr>
              <a:t>xtends the scope to all large companies and all companies listed on regulated markets (except listed micro-companies)</a:t>
            </a:r>
            <a:endParaRPr lang="en-US" sz="1700" i="0" dirty="0">
              <a:solidFill>
                <a:srgbClr val="212529"/>
              </a:solidFill>
              <a:effectLst/>
            </a:endParaRPr>
          </a:p>
          <a:p>
            <a:pPr marL="265113" lvl="1" indent="-265113">
              <a:buSzPct val="93000"/>
              <a:buFont typeface="Wingdings" panose="05000000000000000000" pitchFamily="2" charset="2"/>
              <a:buChar char="§"/>
            </a:pPr>
            <a:r>
              <a:rPr lang="en-US" sz="1700" i="0" dirty="0">
                <a:solidFill>
                  <a:srgbClr val="212529"/>
                </a:solidFill>
                <a:effectLst/>
              </a:rPr>
              <a:t>Double Materiality</a:t>
            </a:r>
            <a:endParaRPr lang="en-US" sz="1700" dirty="0">
              <a:solidFill>
                <a:srgbClr val="212529"/>
              </a:solidFill>
            </a:endParaRPr>
          </a:p>
          <a:p>
            <a:pPr marL="265113" lvl="1" indent="-265113">
              <a:buSzPct val="93000"/>
              <a:buFont typeface="Wingdings" panose="05000000000000000000" pitchFamily="2" charset="2"/>
              <a:buChar char="§"/>
            </a:pPr>
            <a:r>
              <a:rPr lang="en-US" sz="1700" i="0" dirty="0">
                <a:solidFill>
                  <a:srgbClr val="212529"/>
                </a:solidFill>
                <a:effectLst/>
              </a:rPr>
              <a:t>More detailed reporting requirements </a:t>
            </a:r>
          </a:p>
          <a:p>
            <a:pPr marL="265113" lvl="1" indent="-265113">
              <a:buSzPct val="93000"/>
              <a:buFont typeface="Wingdings" panose="05000000000000000000" pitchFamily="2" charset="2"/>
              <a:buChar char="§"/>
            </a:pPr>
            <a:r>
              <a:rPr lang="en-US" sz="1700" i="0" dirty="0">
                <a:solidFill>
                  <a:srgbClr val="212529"/>
                </a:solidFill>
                <a:effectLst/>
              </a:rPr>
              <a:t>Simplified approaches and guidance will be provided for SMEs</a:t>
            </a:r>
          </a:p>
          <a:p>
            <a:pPr marL="265113" lvl="1" indent="-265113">
              <a:buSzPct val="93000"/>
              <a:buFont typeface="Wingdings" panose="05000000000000000000" pitchFamily="2" charset="2"/>
              <a:buChar char="§"/>
            </a:pPr>
            <a:r>
              <a:rPr lang="en-US" sz="1700" i="0" dirty="0">
                <a:solidFill>
                  <a:srgbClr val="212529"/>
                </a:solidFill>
                <a:effectLst/>
              </a:rPr>
              <a:t>Limited third-party assurance on the reported information will become mandatory</a:t>
            </a:r>
          </a:p>
          <a:p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7168CE-0586-D587-0263-B5ACA353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C14855-7661-1EED-615A-49E47897F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3" y="6303661"/>
            <a:ext cx="972007" cy="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85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9984</TotalTime>
  <Words>506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Wingdings</vt:lpstr>
      <vt:lpstr>Wingdings 2</vt:lpstr>
      <vt:lpstr>Dividend</vt:lpstr>
      <vt:lpstr>ESG – Shaping a New Corporate Culture  Cathy Christidou Managing Director BPM S.A.,  Chairwoman SESMA</vt:lpstr>
      <vt:lpstr>BPM in a nutshell…</vt:lpstr>
      <vt:lpstr>BPM in a nutshell…</vt:lpstr>
      <vt:lpstr>Key capabilities overview</vt:lpstr>
      <vt:lpstr>Understand &amp; Comply with the ESG Requirements  </vt:lpstr>
      <vt:lpstr>ESG as a Critical Success Factor for Value Creation &amp; Resilience</vt:lpstr>
      <vt:lpstr>ESG as a Strategy for Resilience towards Global Risks</vt:lpstr>
      <vt:lpstr>ESG Reporting Frameworks, Methodologies &amp; Guidelines</vt:lpstr>
      <vt:lpstr>CSRD Key Areas</vt:lpstr>
      <vt:lpstr>BPM supporting Companies Shape ESG Culture</vt:lpstr>
      <vt:lpstr>Creating Sustainable Value Together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George Kotronis</dc:creator>
  <cp:lastModifiedBy>Cathy Christidou</cp:lastModifiedBy>
  <cp:revision>312</cp:revision>
  <cp:lastPrinted>2023-11-17T13:25:21Z</cp:lastPrinted>
  <dcterms:created xsi:type="dcterms:W3CDTF">2016-06-10T13:04:38Z</dcterms:created>
  <dcterms:modified xsi:type="dcterms:W3CDTF">2023-11-28T11:11:45Z</dcterms:modified>
</cp:coreProperties>
</file>