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theme/themeOverride3.xml" ContentType="application/vnd.openxmlformats-officedocument.themeOverride+xml"/>
  <Override PartName="/ppt/charts/chart13.xml" ContentType="application/vnd.openxmlformats-officedocument.drawingml.chart+xml"/>
  <Override PartName="/ppt/theme/themeOverride4.xml" ContentType="application/vnd.openxmlformats-officedocument.themeOverride+xml"/>
  <Override PartName="/ppt/charts/chart14.xml" ContentType="application/vnd.openxmlformats-officedocument.drawingml.chart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0" r:id="rId2"/>
  </p:sldMasterIdLst>
  <p:notesMasterIdLst>
    <p:notesMasterId r:id="rId38"/>
  </p:notesMasterIdLst>
  <p:sldIdLst>
    <p:sldId id="256" r:id="rId3"/>
    <p:sldId id="278" r:id="rId4"/>
    <p:sldId id="279" r:id="rId5"/>
    <p:sldId id="280" r:id="rId6"/>
    <p:sldId id="281" r:id="rId7"/>
    <p:sldId id="300" r:id="rId8"/>
    <p:sldId id="282" r:id="rId9"/>
    <p:sldId id="305" r:id="rId10"/>
    <p:sldId id="283" r:id="rId11"/>
    <p:sldId id="284" r:id="rId12"/>
    <p:sldId id="285" r:id="rId13"/>
    <p:sldId id="270" r:id="rId14"/>
    <p:sldId id="286" r:id="rId15"/>
    <p:sldId id="271" r:id="rId16"/>
    <p:sldId id="272" r:id="rId17"/>
    <p:sldId id="273" r:id="rId18"/>
    <p:sldId id="266" r:id="rId19"/>
    <p:sldId id="267" r:id="rId20"/>
    <p:sldId id="268" r:id="rId21"/>
    <p:sldId id="269" r:id="rId22"/>
    <p:sldId id="301" r:id="rId23"/>
    <p:sldId id="302" r:id="rId24"/>
    <p:sldId id="303" r:id="rId25"/>
    <p:sldId id="304" r:id="rId26"/>
    <p:sldId id="296" r:id="rId27"/>
    <p:sldId id="297" r:id="rId28"/>
    <p:sldId id="298" r:id="rId29"/>
    <p:sldId id="299" r:id="rId30"/>
    <p:sldId id="291" r:id="rId31"/>
    <p:sldId id="292" r:id="rId32"/>
    <p:sldId id="293" r:id="rId33"/>
    <p:sldId id="294" r:id="rId34"/>
    <p:sldId id="274" r:id="rId35"/>
    <p:sldId id="276" r:id="rId36"/>
    <p:sldId id="261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90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2403" autoAdjust="0"/>
  </p:normalViewPr>
  <p:slideViewPr>
    <p:cSldViewPr snapToGrid="0" snapToObjects="1">
      <p:cViewPr varScale="1">
        <p:scale>
          <a:sx n="48" d="100"/>
          <a:sy n="48" d="100"/>
        </p:scale>
        <p:origin x="9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3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4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020F95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BF56-AB41-94D9-9ABA200DE8C2}"/>
              </c:ext>
            </c:extLst>
          </c:dPt>
          <c:dPt>
            <c:idx val="1"/>
            <c:bubble3D val="0"/>
            <c:spPr>
              <a:solidFill>
                <a:srgbClr val="FFDD47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F56-AB41-94D9-9ABA200DE8C2}"/>
              </c:ext>
            </c:extLst>
          </c:dPt>
          <c:cat>
            <c:strRef>
              <c:f>Sheet1!$B$1:$C$1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0.52</c:v>
                </c:pt>
                <c:pt idx="1">
                  <c:v>0.48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F56-AB41-94D9-9ABA200DE8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686300000000002E-2"/>
          <c:y val="0.101394"/>
          <c:w val="0.90139499999999995"/>
          <c:h val="0.747615999999999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050F8D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0.43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563-2B4F-89F6-573BF70B19C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020F9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563-2B4F-89F6-573BF70B19C8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Untitled 1</c:v>
                </c:pt>
              </c:strCache>
            </c:strRef>
          </c:tx>
          <c:spPr>
            <a:solidFill>
              <a:srgbClr val="040E8E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563-2B4F-89F6-573BF70B19C8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Untitled 2</c:v>
                </c:pt>
              </c:strCache>
            </c:strRef>
          </c:tx>
          <c:spPr>
            <a:solidFill>
              <a:srgbClr val="050E8E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0.12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563-2B4F-89F6-573BF70B19C8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Untitled 3</c:v>
                </c:pt>
              </c:strCache>
            </c:strRef>
          </c:tx>
          <c:spPr>
            <a:solidFill>
              <a:srgbClr val="020F9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Sheet1!$B$6:$B$6</c:f>
              <c:numCache>
                <c:formatCode>General</c:formatCode>
                <c:ptCount val="1"/>
                <c:pt idx="0">
                  <c:v>0.01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563-2B4F-89F6-573BF70B19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380998240"/>
        <c:axId val="381002160"/>
      </c:barChart>
      <c:catAx>
        <c:axId val="380998240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"/>
              </a:defRPr>
            </a:pPr>
            <a:endParaRPr lang="el-GR"/>
          </a:p>
        </c:txPr>
        <c:crossAx val="381002160"/>
        <c:crosses val="autoZero"/>
        <c:auto val="1"/>
        <c:lblAlgn val="ctr"/>
        <c:lblOffset val="100"/>
        <c:noMultiLvlLbl val="1"/>
      </c:catAx>
      <c:valAx>
        <c:axId val="381002160"/>
        <c:scaling>
          <c:orientation val="minMax"/>
        </c:scaling>
        <c:delete val="0"/>
        <c:axPos val="t"/>
        <c:numFmt formatCode="&quot; &quot;;&quot; &quot;;&quot; &quot;" sourceLinked="0"/>
        <c:majorTickMark val="none"/>
        <c:minorTickMark val="none"/>
        <c:tickLblPos val="high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"/>
              </a:defRPr>
            </a:pPr>
            <a:endParaRPr lang="el-GR"/>
          </a:p>
        </c:txPr>
        <c:crossAx val="380998240"/>
        <c:crosses val="autoZero"/>
        <c:crossBetween val="between"/>
        <c:majorUnit val="0.125"/>
        <c:minorUnit val="6.25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650000000000001E-2"/>
          <c:y val="3.1622999999999998E-2"/>
          <c:w val="0.951372"/>
          <c:h val="0.910599000000000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Month 0</c:v>
                </c:pt>
              </c:strCache>
            </c:strRef>
          </c:tx>
          <c:spPr>
            <a:solidFill>
              <a:srgbClr val="040F8E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April</c:v>
                </c:pt>
                <c:pt idx="1">
                  <c:v>May</c:v>
                </c:pt>
                <c:pt idx="2">
                  <c:v>July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2.4500000000000002</c:v>
                </c:pt>
                <c:pt idx="1">
                  <c:v>2.2200000000000002</c:v>
                </c:pt>
                <c:pt idx="2">
                  <c:v>2.13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37-E142-A5DC-2B5639C8CF0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Month 4</c:v>
                </c:pt>
              </c:strCache>
            </c:strRef>
          </c:tx>
          <c:spPr>
            <a:solidFill>
              <a:srgbClr val="F9DE64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April</c:v>
                </c:pt>
                <c:pt idx="1">
                  <c:v>May</c:v>
                </c:pt>
                <c:pt idx="2">
                  <c:v>July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1.86</c:v>
                </c:pt>
                <c:pt idx="1">
                  <c:v>1.72</c:v>
                </c:pt>
                <c:pt idx="2">
                  <c:v>1.65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237-E142-A5DC-2B5639C8CF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1010784"/>
        <c:axId val="381012352"/>
      </c:barChart>
      <c:catAx>
        <c:axId val="38101078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5E5E5E"/>
                </a:solidFill>
                <a:latin typeface="Helvetica"/>
              </a:defRPr>
            </a:pPr>
            <a:endParaRPr lang="el-GR"/>
          </a:p>
        </c:txPr>
        <c:crossAx val="381012352"/>
        <c:crosses val="autoZero"/>
        <c:auto val="1"/>
        <c:lblAlgn val="ctr"/>
        <c:lblOffset val="100"/>
        <c:noMultiLvlLbl val="1"/>
      </c:catAx>
      <c:valAx>
        <c:axId val="381012352"/>
        <c:scaling>
          <c:orientation val="minMax"/>
        </c:scaling>
        <c:delete val="0"/>
        <c:axPos val="t"/>
        <c:numFmt formatCode=";;" sourceLinked="0"/>
        <c:majorTickMark val="out"/>
        <c:minorTickMark val="none"/>
        <c:tickLblPos val="high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5E5E5E"/>
                </a:solidFill>
                <a:latin typeface="Helvetica"/>
              </a:defRPr>
            </a:pPr>
            <a:endParaRPr lang="el-GR"/>
          </a:p>
        </c:txPr>
        <c:crossAx val="381010784"/>
        <c:crosses val="autoZero"/>
        <c:crossBetween val="between"/>
        <c:majorUnit val="0.625"/>
        <c:minorUnit val="0.31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0772309153138627E-2"/>
          <c:y val="3.7816087176103949E-2"/>
          <c:w val="0.74346698532823807"/>
          <c:h val="0.93470548290511113"/>
        </c:manualLayout>
      </c:layout>
      <c:doughnutChart>
        <c:varyColors val="1"/>
        <c:ser>
          <c:idx val="0"/>
          <c:order val="0"/>
          <c:tx>
            <c:strRef>
              <c:f>Φύλλο1!$B$1</c:f>
              <c:strCache>
                <c:ptCount val="1"/>
                <c:pt idx="0">
                  <c:v>Πωλήσεις</c:v>
                </c:pt>
              </c:strCache>
            </c:strRef>
          </c:tx>
          <c:explosion val="10"/>
          <c:dLbls>
            <c:dLbl>
              <c:idx val="0"/>
              <c:layout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4000" b="1"/>
                  </a:pPr>
                  <a:endParaRPr lang="el-G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43D-4C64-930E-8A3D1FBF5A8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4000" b="1"/>
                  </a:pPr>
                  <a:endParaRPr lang="el-G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43D-4C64-930E-8A3D1FBF5A8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0404040404040414E-2"/>
                  <c:y val="5.9840425531914904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3200" b="1"/>
                  </a:pPr>
                  <a:endParaRPr lang="el-G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43D-4C64-930E-8A3D1FBF5A8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1"/>
                </a:pPr>
                <a:endParaRPr lang="el-G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Φύλλο1!$A$2:$A$4</c:f>
              <c:strCache>
                <c:ptCount val="3"/>
                <c:pt idx="0">
                  <c:v>Όχι</c:v>
                </c:pt>
                <c:pt idx="1">
                  <c:v>Ναι</c:v>
                </c:pt>
                <c:pt idx="2">
                  <c:v>Δ.Ξ. / Δ.Α.</c:v>
                </c:pt>
              </c:strCache>
            </c:strRef>
          </c:cat>
          <c:val>
            <c:numRef>
              <c:f>Φύλλο1!$B$2:$B$4</c:f>
              <c:numCache>
                <c:formatCode>0.0</c:formatCode>
                <c:ptCount val="3"/>
                <c:pt idx="0">
                  <c:v>57.3</c:v>
                </c:pt>
                <c:pt idx="1">
                  <c:v>33.299999999999997</c:v>
                </c:pt>
                <c:pt idx="2">
                  <c:v>9.4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43D-4C64-930E-8A3D1FBF5A8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155"/>
        <c:holeSize val="20"/>
      </c:doughnutChart>
    </c:plotArea>
    <c:plotVisOnly val="1"/>
    <c:dispBlanksAs val="zero"/>
    <c:showDLblsOverMax val="0"/>
  </c:chart>
  <c:spPr>
    <a:noFill/>
    <a:ln>
      <a:noFill/>
    </a:ln>
  </c:sp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7506561679790243E-2"/>
          <c:y val="2.7842812866477273E-2"/>
          <c:w val="0.74346698532823785"/>
          <c:h val="0.93470548290511135"/>
        </c:manualLayout>
      </c:layout>
      <c:doughnutChart>
        <c:varyColors val="1"/>
        <c:ser>
          <c:idx val="0"/>
          <c:order val="0"/>
          <c:tx>
            <c:strRef>
              <c:f>Φύλλο1!$B$1</c:f>
              <c:strCache>
                <c:ptCount val="1"/>
                <c:pt idx="0">
                  <c:v>Πωλήσεις</c:v>
                </c:pt>
              </c:strCache>
            </c:strRef>
          </c:tx>
          <c:explosion val="10"/>
          <c:dLbls>
            <c:dLbl>
              <c:idx val="0"/>
              <c:layout>
                <c:manualLayout>
                  <c:x val="2.5366051767384625E-2"/>
                  <c:y val="3.672473753740971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9C0-4547-8A91-B1228AC202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127725172255472E-2"/>
                  <c:y val="-2.112380877747252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9C0-4547-8A91-B1228AC202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565654632217216"/>
                  <c:y val="3.347387533744467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3200" b="1"/>
                  </a:pPr>
                  <a:endParaRPr lang="el-G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9C0-4547-8A91-B1228AC202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0" b="1"/>
                </a:pPr>
                <a:endParaRPr lang="el-G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Φύλλο1!$A$2:$A$4</c:f>
              <c:strCache>
                <c:ptCount val="3"/>
                <c:pt idx="0">
                  <c:v>Όχι</c:v>
                </c:pt>
                <c:pt idx="1">
                  <c:v>Ναι</c:v>
                </c:pt>
                <c:pt idx="2">
                  <c:v>Δ.Ξ. / Δ.Α.</c:v>
                </c:pt>
              </c:strCache>
            </c:strRef>
          </c:cat>
          <c:val>
            <c:numRef>
              <c:f>Φύλλο1!$B$2:$B$4</c:f>
              <c:numCache>
                <c:formatCode>0.0</c:formatCode>
                <c:ptCount val="3"/>
                <c:pt idx="0">
                  <c:v>85.5</c:v>
                </c:pt>
                <c:pt idx="1">
                  <c:v>11.6</c:v>
                </c:pt>
                <c:pt idx="2">
                  <c:v>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9C0-4547-8A91-B1228AC202D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97"/>
        <c:holeSize val="20"/>
      </c:doughnutChart>
    </c:plotArea>
    <c:plotVisOnly val="1"/>
    <c:dispBlanksAs val="zero"/>
    <c:showDLblsOverMax val="0"/>
  </c:chart>
  <c:spPr>
    <a:noFill/>
    <a:ln>
      <a:noFill/>
    </a:ln>
  </c:sp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l-GR" sz="1600" b="1" dirty="0">
                <a:solidFill>
                  <a:srgbClr val="C00000"/>
                </a:solidFill>
              </a:rPr>
              <a:t>ΑΝΤΙΛΗΨΕΙΣ ΓΙΑ ΤΟΝ ΚΟΡΩΝΟΪΌ</a:t>
            </a:r>
            <a:r>
              <a:rPr lang="en-US" sz="1600" b="1" dirty="0">
                <a:solidFill>
                  <a:srgbClr val="C00000"/>
                </a:solidFill>
              </a:rPr>
              <a:t> (</a:t>
            </a:r>
            <a:r>
              <a:rPr lang="el-GR" sz="1600" b="1" dirty="0">
                <a:solidFill>
                  <a:srgbClr val="C00000"/>
                </a:solidFill>
              </a:rPr>
              <a:t>ΥΓΕΙΟΝΟΜΙΚΟΙ)</a:t>
            </a:r>
          </a:p>
        </c:rich>
      </c:tx>
      <c:layout/>
      <c:overlay val="0"/>
      <c:spPr>
        <a:noFill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'Question 1'!$N$3</c:f>
              <c:strCache>
                <c:ptCount val="1"/>
              </c:strCache>
            </c:strRef>
          </c:tx>
          <c:spPr>
            <a:solidFill>
              <a:srgbClr val="002060"/>
            </a:solidFill>
            <a:ln>
              <a:solidFill>
                <a:srgbClr val="002060"/>
              </a:solidFill>
            </a:ln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000" b="1">
                      <a:solidFill>
                        <a:srgbClr val="C00000"/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/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'Question 1'!$A$4:$A$9</c:f>
              <c:strCache>
                <c:ptCount val="6"/>
                <c:pt idx="0">
                  <c:v>Ο ιός είναι ανεξέλεγκτος</c:v>
                </c:pt>
                <c:pt idx="1">
                  <c:v>Ο ιός είναι κατασκευασμένος και η διασπορά του εξυπηρετεί συγκεκριμένους σκοπούς</c:v>
                </c:pt>
                <c:pt idx="2">
                  <c:v>Ο ιός μεταδίδεται στον αέρα</c:v>
                </c:pt>
                <c:pt idx="3">
                  <c:v>Ο ιός είναι σαν αυτόν της γρίπης</c:v>
                </c:pt>
                <c:pt idx="4">
                  <c:v>Ο ιός είναι επικίνδυνος, κυρίως για όσους έχουν υποκείμενο νόσημα (ευπαθείς ομάδες) και τους γηραιότερους</c:v>
                </c:pt>
                <c:pt idx="5">
                  <c:v>Μπορεί κανείς να έχει τον ιό, αλλά να μην παρουσιάζει συμπτώματα</c:v>
                </c:pt>
              </c:strCache>
            </c:strRef>
          </c:cat>
          <c:val>
            <c:numRef>
              <c:f>'Question 1'!$N$4:$N$9</c:f>
              <c:numCache>
                <c:formatCode>0.00%</c:formatCode>
                <c:ptCount val="6"/>
                <c:pt idx="0">
                  <c:v>0.26990000000000003</c:v>
                </c:pt>
                <c:pt idx="1">
                  <c:v>0.18409999999999999</c:v>
                </c:pt>
                <c:pt idx="2">
                  <c:v>0.56820000000000004</c:v>
                </c:pt>
                <c:pt idx="3">
                  <c:v>0.31430000000000002</c:v>
                </c:pt>
                <c:pt idx="4">
                  <c:v>0.91250000000000009</c:v>
                </c:pt>
                <c:pt idx="5">
                  <c:v>0.95320000000000005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CA4-4712-BA0D-4CC0CF093C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0091120"/>
        <c:axId val="390086024"/>
      </c:barChart>
      <c:valAx>
        <c:axId val="390086024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390091120"/>
        <c:crosses val="autoZero"/>
        <c:crossBetween val="between"/>
      </c:valAx>
      <c:catAx>
        <c:axId val="390091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el-GR"/>
          </a:p>
        </c:txPr>
        <c:crossAx val="390086024"/>
        <c:crosses val="autoZero"/>
        <c:auto val="0"/>
        <c:lblAlgn val="ctr"/>
        <c:lblOffset val="100"/>
        <c:noMultiLvlLbl val="0"/>
      </c:catAx>
    </c:plotArea>
    <c:plotVisOnly val="0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360300000000001E-2"/>
          <c:y val="4.0397799999999998E-2"/>
          <c:w val="0.97863999999999995"/>
          <c:h val="0.93555999999999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Activities</c:v>
                </c:pt>
              </c:strCache>
            </c:strRef>
          </c:tx>
          <c:spPr>
            <a:solidFill>
              <a:srgbClr val="020F9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300" b="1" i="0" u="none" strike="noStrike">
                    <a:solidFill>
                      <a:srgbClr val="F0F0F0"/>
                    </a:solidFill>
                    <a:latin typeface="Helvetica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Untitled 1</c:v>
                </c:pt>
                <c:pt idx="5">
                  <c:v>Untitled 2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0.02</c:v>
                </c:pt>
                <c:pt idx="1">
                  <c:v>0.15</c:v>
                </c:pt>
                <c:pt idx="2">
                  <c:v>0.25</c:v>
                </c:pt>
                <c:pt idx="3">
                  <c:v>0.35</c:v>
                </c:pt>
                <c:pt idx="4">
                  <c:v>0.19</c:v>
                </c:pt>
                <c:pt idx="5">
                  <c:v>0.04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717-5A4B-BE96-0DD089AED2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10"/>
        <c:axId val="381007648"/>
        <c:axId val="381003728"/>
      </c:barChart>
      <c:catAx>
        <c:axId val="3810076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200" b="1" i="0" u="none" strike="noStrike">
                <a:solidFill>
                  <a:srgbClr val="000000"/>
                </a:solidFill>
                <a:latin typeface="Helvetica"/>
              </a:defRPr>
            </a:pPr>
            <a:endParaRPr lang="el-GR"/>
          </a:p>
        </c:txPr>
        <c:crossAx val="381003728"/>
        <c:crosses val="autoZero"/>
        <c:auto val="1"/>
        <c:lblAlgn val="ctr"/>
        <c:lblOffset val="100"/>
        <c:noMultiLvlLbl val="1"/>
      </c:catAx>
      <c:valAx>
        <c:axId val="381003728"/>
        <c:scaling>
          <c:orientation val="minMax"/>
        </c:scaling>
        <c:delete val="0"/>
        <c:axPos val="l"/>
        <c:numFmt formatCode="0.##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2300" b="0" i="0" u="none" strike="noStrike">
                <a:solidFill>
                  <a:srgbClr val="000000"/>
                </a:solidFill>
                <a:latin typeface="Helvetica"/>
              </a:defRPr>
            </a:pPr>
            <a:endParaRPr lang="el-GR"/>
          </a:p>
        </c:txPr>
        <c:crossAx val="381007648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406299999999999E-2"/>
          <c:y val="9.3301099999999998E-2"/>
          <c:w val="0.96659399999999995"/>
          <c:h val="0.878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Activities</c:v>
                </c:pt>
              </c:strCache>
            </c:strRef>
          </c:tx>
          <c:spPr>
            <a:solidFill>
              <a:srgbClr val="020F9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000" b="1" i="0" u="none" strike="noStrike">
                    <a:solidFill>
                      <a:srgbClr val="F0F0F0"/>
                    </a:solidFill>
                    <a:latin typeface="Helvetica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2</c:v>
                </c:pt>
                <c:pt idx="1">
                  <c:v>3</c:v>
                </c:pt>
                <c:pt idx="2">
                  <c:v>4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0.47</c:v>
                </c:pt>
                <c:pt idx="1">
                  <c:v>0.43</c:v>
                </c:pt>
                <c:pt idx="2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564-8B4C-8FEF-5ECD55E47C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10"/>
        <c:axId val="381000984"/>
        <c:axId val="381004904"/>
      </c:barChart>
      <c:catAx>
        <c:axId val="3810009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200" b="1" i="0" u="none" strike="noStrike">
                <a:solidFill>
                  <a:srgbClr val="000000"/>
                </a:solidFill>
                <a:latin typeface="Helvetica"/>
              </a:defRPr>
            </a:pPr>
            <a:endParaRPr lang="el-GR"/>
          </a:p>
        </c:txPr>
        <c:crossAx val="381004904"/>
        <c:crosses val="autoZero"/>
        <c:auto val="1"/>
        <c:lblAlgn val="ctr"/>
        <c:lblOffset val="100"/>
        <c:noMultiLvlLbl val="1"/>
      </c:catAx>
      <c:valAx>
        <c:axId val="381004904"/>
        <c:scaling>
          <c:orientation val="minMax"/>
        </c:scaling>
        <c:delete val="0"/>
        <c:axPos val="l"/>
        <c:numFmt formatCode="0.##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2300" b="0" i="0" u="none" strike="noStrike">
                <a:solidFill>
                  <a:srgbClr val="000000"/>
                </a:solidFill>
                <a:latin typeface="Helvetica"/>
              </a:defRPr>
            </a:pPr>
            <a:endParaRPr lang="el-GR"/>
          </a:p>
        </c:txPr>
        <c:crossAx val="381000984"/>
        <c:crosses val="autoZero"/>
        <c:crossBetween val="between"/>
        <c:majorUnit val="0.125"/>
        <c:minorUnit val="6.25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882400000000004E-2"/>
          <c:y val="0.11795600000000001"/>
          <c:w val="0.76050300000000004"/>
          <c:h val="0.708431999999999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FADE6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B0-4F45-9DB7-E31C50F36EE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020F9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7B0-4F45-9DB7-E31C50F36EE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Untitled 1</c:v>
                </c:pt>
              </c:strCache>
            </c:strRef>
          </c:tx>
          <c:spPr>
            <a:solidFill>
              <a:srgbClr val="040E8E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7B0-4F45-9DB7-E31C50F36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380999416"/>
        <c:axId val="380997848"/>
      </c:barChart>
      <c:catAx>
        <c:axId val="38099941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"/>
              </a:defRPr>
            </a:pPr>
            <a:endParaRPr lang="el-GR"/>
          </a:p>
        </c:txPr>
        <c:crossAx val="380997848"/>
        <c:crosses val="autoZero"/>
        <c:auto val="1"/>
        <c:lblAlgn val="ctr"/>
        <c:lblOffset val="100"/>
        <c:noMultiLvlLbl val="1"/>
      </c:catAx>
      <c:valAx>
        <c:axId val="380997848"/>
        <c:scaling>
          <c:orientation val="minMax"/>
        </c:scaling>
        <c:delete val="0"/>
        <c:axPos val="t"/>
        <c:numFmt formatCode="&quot; &quot;;&quot; &quot;;&quot; &quot;" sourceLinked="0"/>
        <c:majorTickMark val="none"/>
        <c:minorTickMark val="none"/>
        <c:tickLblPos val="high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"/>
              </a:defRPr>
            </a:pPr>
            <a:endParaRPr lang="el-GR"/>
          </a:p>
        </c:txPr>
        <c:crossAx val="380999416"/>
        <c:crosses val="autoZero"/>
        <c:crossBetween val="between"/>
        <c:majorUnit val="0.17499999999999999"/>
        <c:minorUnit val="8.7499999999999994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209600000000002E-2"/>
          <c:y val="0.11795600000000001"/>
          <c:w val="0.75384799999999996"/>
          <c:h val="0.708431999999999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F9DE6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0.92500000000000004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D3D-584F-B7BC-05F32334491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020F9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7.0000000000000007E-2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D3D-584F-B7BC-05F32334491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Untitled 1</c:v>
                </c:pt>
              </c:strCache>
            </c:strRef>
          </c:tx>
          <c:spPr>
            <a:solidFill>
              <a:srgbClr val="040E8E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5.0000000000000001E-3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D3D-584F-B7BC-05F3233449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381005296"/>
        <c:axId val="381006080"/>
      </c:barChart>
      <c:catAx>
        <c:axId val="38100529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"/>
              </a:defRPr>
            </a:pPr>
            <a:endParaRPr lang="el-GR"/>
          </a:p>
        </c:txPr>
        <c:crossAx val="381006080"/>
        <c:crosses val="autoZero"/>
        <c:auto val="1"/>
        <c:lblAlgn val="ctr"/>
        <c:lblOffset val="100"/>
        <c:noMultiLvlLbl val="1"/>
      </c:catAx>
      <c:valAx>
        <c:axId val="381006080"/>
        <c:scaling>
          <c:orientation val="minMax"/>
        </c:scaling>
        <c:delete val="0"/>
        <c:axPos val="t"/>
        <c:numFmt formatCode="&quot; &quot;;&quot; &quot;;&quot; &quot;" sourceLinked="0"/>
        <c:majorTickMark val="none"/>
        <c:minorTickMark val="none"/>
        <c:tickLblPos val="high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"/>
              </a:defRPr>
            </a:pPr>
            <a:endParaRPr lang="el-GR"/>
          </a:p>
        </c:txPr>
        <c:crossAx val="381005296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166699999999999E-2"/>
          <c:y val="0.11795600000000001"/>
          <c:w val="0.82087299999999996"/>
          <c:h val="0.708431999999999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FADF6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0.56999999999999995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93C-134A-A78C-22F23F3645D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020F9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93C-134A-A78C-22F23F3645D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Untitled 1</c:v>
                </c:pt>
              </c:strCache>
            </c:strRef>
          </c:tx>
          <c:spPr>
            <a:solidFill>
              <a:srgbClr val="050F8D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93C-134A-A78C-22F23F3645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381000200"/>
        <c:axId val="381005688"/>
      </c:barChart>
      <c:catAx>
        <c:axId val="381000200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"/>
              </a:defRPr>
            </a:pPr>
            <a:endParaRPr lang="el-GR"/>
          </a:p>
        </c:txPr>
        <c:crossAx val="381005688"/>
        <c:crosses val="autoZero"/>
        <c:auto val="1"/>
        <c:lblAlgn val="ctr"/>
        <c:lblOffset val="100"/>
        <c:noMultiLvlLbl val="1"/>
      </c:catAx>
      <c:valAx>
        <c:axId val="381005688"/>
        <c:scaling>
          <c:orientation val="minMax"/>
        </c:scaling>
        <c:delete val="0"/>
        <c:axPos val="t"/>
        <c:numFmt formatCode="&quot; &quot;;&quot; &quot;;&quot; &quot;" sourceLinked="0"/>
        <c:majorTickMark val="none"/>
        <c:minorTickMark val="none"/>
        <c:tickLblPos val="high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"/>
              </a:defRPr>
            </a:pPr>
            <a:endParaRPr lang="el-GR"/>
          </a:p>
        </c:txPr>
        <c:crossAx val="381000200"/>
        <c:crosses val="autoZero"/>
        <c:crossBetween val="between"/>
        <c:majorUnit val="0.15"/>
        <c:minorUnit val="7.4999999999999997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357099999999997E-2"/>
          <c:y val="9.0550800000000001E-2"/>
          <c:w val="0.86182300000000001"/>
          <c:h val="0.773270000000000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020F9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23-074F-B421-C7154241FB6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020F9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0.14000000000000001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523-074F-B421-C7154241FB6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Untitled 1</c:v>
                </c:pt>
              </c:strCache>
            </c:strRef>
          </c:tx>
          <c:spPr>
            <a:solidFill>
              <a:srgbClr val="040F8F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523-074F-B421-C7154241FB6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Untitled 2</c:v>
                </c:pt>
              </c:strCache>
            </c:strRef>
          </c:tx>
          <c:spPr>
            <a:solidFill>
              <a:srgbClr val="FBDE6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0.17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523-074F-B421-C7154241FB60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Untitled 3</c:v>
                </c:pt>
              </c:strCache>
            </c:strRef>
          </c:tx>
          <c:spPr>
            <a:solidFill>
              <a:srgbClr val="020F9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Sheet1!$B$6:$B$6</c:f>
              <c:numCache>
                <c:formatCode>General</c:formatCode>
                <c:ptCount val="1"/>
                <c:pt idx="0">
                  <c:v>7.0000000000000007E-2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523-074F-B421-C7154241FB60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Untitled 4</c:v>
                </c:pt>
              </c:strCache>
            </c:strRef>
          </c:tx>
          <c:spPr>
            <a:solidFill>
              <a:srgbClr val="F8DE64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Sheet1!$B$7:$B$7</c:f>
              <c:numCache>
                <c:formatCode>General</c:formatCode>
                <c:ptCount val="1"/>
                <c:pt idx="0">
                  <c:v>0.18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523-074F-B421-C7154241FB60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Untitled 5</c:v>
                </c:pt>
              </c:strCache>
            </c:strRef>
          </c:tx>
          <c:spPr>
            <a:solidFill>
              <a:srgbClr val="F8DE6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Sheet1!$B$8:$B$8</c:f>
              <c:numCache>
                <c:formatCode>General</c:formatCode>
                <c:ptCount val="1"/>
                <c:pt idx="0">
                  <c:v>0.24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523-074F-B421-C7154241FB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381006472"/>
        <c:axId val="381010000"/>
      </c:barChart>
      <c:catAx>
        <c:axId val="38100647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"/>
              </a:defRPr>
            </a:pPr>
            <a:endParaRPr lang="el-GR"/>
          </a:p>
        </c:txPr>
        <c:crossAx val="381010000"/>
        <c:crosses val="autoZero"/>
        <c:auto val="1"/>
        <c:lblAlgn val="ctr"/>
        <c:lblOffset val="100"/>
        <c:noMultiLvlLbl val="1"/>
      </c:catAx>
      <c:valAx>
        <c:axId val="381010000"/>
        <c:scaling>
          <c:orientation val="minMax"/>
        </c:scaling>
        <c:delete val="0"/>
        <c:axPos val="t"/>
        <c:numFmt formatCode="&quot; &quot;;&quot; &quot;;&quot; &quot;" sourceLinked="0"/>
        <c:majorTickMark val="none"/>
        <c:minorTickMark val="none"/>
        <c:tickLblPos val="high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"/>
              </a:defRPr>
            </a:pPr>
            <a:endParaRPr lang="el-GR"/>
          </a:p>
        </c:txPr>
        <c:crossAx val="381006472"/>
        <c:crosses val="autoZero"/>
        <c:crossBetween val="between"/>
        <c:majorUnit val="0.06"/>
        <c:minorUnit val="0.03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686300000000002E-2"/>
          <c:y val="0.101394"/>
          <c:w val="0.90139499999999995"/>
          <c:h val="0.747615999999999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050F8D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0.38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40-C145-8EE1-6F97D3A174A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020F9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140-C145-8EE1-6F97D3A174A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Untitled 1</c:v>
                </c:pt>
              </c:strCache>
            </c:strRef>
          </c:tx>
          <c:spPr>
            <a:solidFill>
              <a:srgbClr val="040E8E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0.28000000000000003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140-C145-8EE1-6F97D3A174A6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Untitled 2</c:v>
                </c:pt>
              </c:strCache>
            </c:strRef>
          </c:tx>
          <c:spPr>
            <a:solidFill>
              <a:srgbClr val="050E8E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0.13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140-C145-8EE1-6F97D3A174A6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Untitled 3</c:v>
                </c:pt>
              </c:strCache>
            </c:strRef>
          </c:tx>
          <c:spPr>
            <a:solidFill>
              <a:srgbClr val="020F9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Sheet1!$B$6:$B$6</c:f>
              <c:numCache>
                <c:formatCode>General</c:formatCode>
                <c:ptCount val="1"/>
                <c:pt idx="0">
                  <c:v>0.01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140-C145-8EE1-6F97D3A174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381001376"/>
        <c:axId val="381001768"/>
      </c:barChart>
      <c:catAx>
        <c:axId val="38100137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"/>
              </a:defRPr>
            </a:pPr>
            <a:endParaRPr lang="el-GR"/>
          </a:p>
        </c:txPr>
        <c:crossAx val="381001768"/>
        <c:crosses val="autoZero"/>
        <c:auto val="1"/>
        <c:lblAlgn val="ctr"/>
        <c:lblOffset val="100"/>
        <c:noMultiLvlLbl val="1"/>
      </c:catAx>
      <c:valAx>
        <c:axId val="381001768"/>
        <c:scaling>
          <c:orientation val="minMax"/>
        </c:scaling>
        <c:delete val="0"/>
        <c:axPos val="t"/>
        <c:numFmt formatCode="&quot; &quot;;&quot; &quot;;&quot; &quot;" sourceLinked="0"/>
        <c:majorTickMark val="none"/>
        <c:minorTickMark val="none"/>
        <c:tickLblPos val="high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"/>
              </a:defRPr>
            </a:pPr>
            <a:endParaRPr lang="el-GR"/>
          </a:p>
        </c:txPr>
        <c:crossAx val="381001376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686300000000002E-2"/>
          <c:y val="0.101394"/>
          <c:w val="0.90139499999999995"/>
          <c:h val="0.747615999999999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050F8D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0.23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4BD-2441-97F5-F3CA80C64DF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020F9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4BD-2441-97F5-F3CA80C64DF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Untitled 1</c:v>
                </c:pt>
              </c:strCache>
            </c:strRef>
          </c:tx>
          <c:spPr>
            <a:solidFill>
              <a:srgbClr val="040E8E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0.28999999999999998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4BD-2441-97F5-F3CA80C64DF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Untitled 2</c:v>
                </c:pt>
              </c:strCache>
            </c:strRef>
          </c:tx>
          <c:spPr>
            <a:solidFill>
              <a:srgbClr val="050E8E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0.16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4BD-2441-97F5-F3CA80C64DF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Untitled 3</c:v>
                </c:pt>
              </c:strCache>
            </c:strRef>
          </c:tx>
          <c:spPr>
            <a:solidFill>
              <a:srgbClr val="020F9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Sheet1!$B$6:$B$6</c:f>
              <c:numCache>
                <c:formatCode>General</c:formatCode>
                <c:ptCount val="1"/>
                <c:pt idx="0">
                  <c:v>0.02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4BD-2441-97F5-F3CA80C64D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381008432"/>
        <c:axId val="381008824"/>
      </c:barChart>
      <c:catAx>
        <c:axId val="3810084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"/>
              </a:defRPr>
            </a:pPr>
            <a:endParaRPr lang="el-GR"/>
          </a:p>
        </c:txPr>
        <c:crossAx val="381008824"/>
        <c:crosses val="autoZero"/>
        <c:auto val="1"/>
        <c:lblAlgn val="ctr"/>
        <c:lblOffset val="100"/>
        <c:noMultiLvlLbl val="1"/>
      </c:catAx>
      <c:valAx>
        <c:axId val="381008824"/>
        <c:scaling>
          <c:orientation val="minMax"/>
        </c:scaling>
        <c:delete val="0"/>
        <c:axPos val="t"/>
        <c:numFmt formatCode="&quot; &quot;;&quot; &quot;;&quot; &quot;" sourceLinked="0"/>
        <c:majorTickMark val="none"/>
        <c:minorTickMark val="none"/>
        <c:tickLblPos val="high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"/>
              </a:defRPr>
            </a:pPr>
            <a:endParaRPr lang="el-GR"/>
          </a:p>
        </c:txPr>
        <c:crossAx val="381008432"/>
        <c:crosses val="autoZero"/>
        <c:crossBetween val="between"/>
        <c:majorUnit val="7.4999999999999997E-2"/>
        <c:minorUnit val="3.7499999999999999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774766-2C1C-4E3B-8C62-7E4EBF8A0645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AFDCEB42-3063-4C6D-94BC-67157550942A}">
      <dgm:prSet phldrT="[Text]" custT="1"/>
      <dgm:spPr/>
      <dgm:t>
        <a:bodyPr/>
        <a:lstStyle/>
        <a:p>
          <a:pPr algn="l"/>
          <a:r>
            <a:rPr lang="el-GR" sz="700" dirty="0"/>
            <a:t>- </a:t>
          </a:r>
          <a:r>
            <a:rPr lang="el-GR" sz="1800" dirty="0"/>
            <a:t>Επιδημιολογία και </a:t>
          </a:r>
        </a:p>
        <a:p>
          <a:pPr algn="l"/>
          <a:r>
            <a:rPr lang="el-GR" sz="1800" dirty="0"/>
            <a:t> νέοι κίνδυνοι</a:t>
          </a:r>
        </a:p>
        <a:p>
          <a:pPr algn="l"/>
          <a:r>
            <a:rPr lang="el-GR" sz="1800" dirty="0"/>
            <a:t>- Ακάλυπτες </a:t>
          </a:r>
        </a:p>
        <a:p>
          <a:pPr algn="l"/>
          <a:r>
            <a:rPr lang="el-GR" sz="1800" dirty="0"/>
            <a:t> ανάγκες</a:t>
          </a:r>
        </a:p>
        <a:p>
          <a:pPr algn="l"/>
          <a:r>
            <a:rPr lang="el-GR" sz="1800" dirty="0"/>
            <a:t>- Πρόσβαση</a:t>
          </a:r>
        </a:p>
        <a:p>
          <a:pPr algn="l"/>
          <a:r>
            <a:rPr lang="el-GR" sz="1800" dirty="0"/>
            <a:t>- Ποιότητα</a:t>
          </a:r>
        </a:p>
      </dgm:t>
    </dgm:pt>
    <dgm:pt modelId="{A46AC141-63CA-450A-BA4B-9B7505149302}" type="parTrans" cxnId="{695425A3-2F09-4C24-AC55-7CF045E93390}">
      <dgm:prSet/>
      <dgm:spPr/>
      <dgm:t>
        <a:bodyPr/>
        <a:lstStyle/>
        <a:p>
          <a:endParaRPr lang="el-GR"/>
        </a:p>
      </dgm:t>
    </dgm:pt>
    <dgm:pt modelId="{B753DA51-A662-4CA5-942B-883687850A51}" type="sibTrans" cxnId="{695425A3-2F09-4C24-AC55-7CF045E93390}">
      <dgm:prSet/>
      <dgm:spPr/>
      <dgm:t>
        <a:bodyPr/>
        <a:lstStyle/>
        <a:p>
          <a:endParaRPr lang="el-GR"/>
        </a:p>
      </dgm:t>
    </dgm:pt>
    <dgm:pt modelId="{A28A6EEE-1758-4B1A-B230-6F2EB51400E9}">
      <dgm:prSet phldrT="[Text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l-GR" sz="2000" b="1" dirty="0">
              <a:solidFill>
                <a:srgbClr val="002060"/>
              </a:solidFill>
            </a:rPr>
            <a:t>Οι ανάγκες (οριοθέτηση στόχων πολιτικής)</a:t>
          </a:r>
        </a:p>
      </dgm:t>
    </dgm:pt>
    <dgm:pt modelId="{D2BA0FCF-2F79-4D28-A815-B88DB6B9F23C}" type="parTrans" cxnId="{2CECA422-ECA7-4FD1-8884-EF8C0DD9D622}">
      <dgm:prSet/>
      <dgm:spPr/>
      <dgm:t>
        <a:bodyPr/>
        <a:lstStyle/>
        <a:p>
          <a:endParaRPr lang="el-GR"/>
        </a:p>
      </dgm:t>
    </dgm:pt>
    <dgm:pt modelId="{697B954E-4A1A-4F8F-8D65-7A03E8417613}" type="sibTrans" cxnId="{2CECA422-ECA7-4FD1-8884-EF8C0DD9D622}">
      <dgm:prSet/>
      <dgm:spPr/>
      <dgm:t>
        <a:bodyPr/>
        <a:lstStyle/>
        <a:p>
          <a:endParaRPr lang="el-GR"/>
        </a:p>
      </dgm:t>
    </dgm:pt>
    <dgm:pt modelId="{EB280884-6CB4-4183-AAC2-BE48FE5F118E}">
      <dgm:prSet phldrT="[Text]" custT="1"/>
      <dgm:spPr/>
      <dgm:t>
        <a:bodyPr/>
        <a:lstStyle/>
        <a:p>
          <a:pPr algn="l"/>
          <a:r>
            <a:rPr lang="en-US" sz="700" dirty="0"/>
            <a:t> </a:t>
          </a:r>
          <a:r>
            <a:rPr lang="el-GR" sz="700" dirty="0"/>
            <a:t>- </a:t>
          </a:r>
          <a:r>
            <a:rPr lang="el-GR" sz="1800" dirty="0"/>
            <a:t>Δομή του </a:t>
          </a:r>
          <a:r>
            <a:rPr lang="en-US" sz="1800" dirty="0"/>
            <a:t> </a:t>
          </a:r>
          <a:r>
            <a:rPr lang="el-GR" sz="1800" dirty="0"/>
            <a:t>   </a:t>
          </a:r>
        </a:p>
        <a:p>
          <a:pPr algn="l"/>
          <a:r>
            <a:rPr lang="el-GR" sz="1800" dirty="0"/>
            <a:t> συστήματος υγείας</a:t>
          </a:r>
        </a:p>
        <a:p>
          <a:pPr algn="l"/>
          <a:r>
            <a:rPr lang="en-US" sz="1800" dirty="0"/>
            <a:t> </a:t>
          </a:r>
          <a:r>
            <a:rPr lang="el-GR" sz="1800" dirty="0"/>
            <a:t>- Χρηματοδότηση</a:t>
          </a:r>
        </a:p>
        <a:p>
          <a:pPr algn="l"/>
          <a:r>
            <a:rPr lang="en-US" sz="1800" dirty="0"/>
            <a:t> </a:t>
          </a:r>
          <a:r>
            <a:rPr lang="el-GR" sz="1800" dirty="0"/>
            <a:t>-Παροχή φροντίδων</a:t>
          </a:r>
        </a:p>
        <a:p>
          <a:pPr algn="l"/>
          <a:r>
            <a:rPr lang="el-GR" sz="1800" dirty="0"/>
            <a:t>-</a:t>
          </a:r>
          <a:r>
            <a:rPr lang="en-US" sz="1800" dirty="0"/>
            <a:t>   </a:t>
          </a:r>
          <a:r>
            <a:rPr lang="el-GR" sz="1800" dirty="0"/>
            <a:t>Κάλυψη αναγκών</a:t>
          </a:r>
        </a:p>
      </dgm:t>
    </dgm:pt>
    <dgm:pt modelId="{1AC067E0-4671-4563-901A-06DE77063BE7}" type="parTrans" cxnId="{C9A1FB14-93D6-4DE4-8C24-0D983703B705}">
      <dgm:prSet/>
      <dgm:spPr/>
      <dgm:t>
        <a:bodyPr/>
        <a:lstStyle/>
        <a:p>
          <a:endParaRPr lang="el-GR"/>
        </a:p>
      </dgm:t>
    </dgm:pt>
    <dgm:pt modelId="{D977222F-CA4A-4173-9469-D959DC13FFBB}" type="sibTrans" cxnId="{C9A1FB14-93D6-4DE4-8C24-0D983703B705}">
      <dgm:prSet/>
      <dgm:spPr/>
      <dgm:t>
        <a:bodyPr/>
        <a:lstStyle/>
        <a:p>
          <a:endParaRPr lang="el-GR"/>
        </a:p>
      </dgm:t>
    </dgm:pt>
    <dgm:pt modelId="{ADB6C7AB-5AC0-400E-AE3A-F1088284358D}">
      <dgm:prSet phldrT="[Text]" custT="1"/>
      <dgm:spPr/>
      <dgm:t>
        <a:bodyPr/>
        <a:lstStyle/>
        <a:p>
          <a:pPr algn="l"/>
          <a:r>
            <a:rPr lang="en-US" sz="700" dirty="0"/>
            <a:t>  </a:t>
          </a:r>
        </a:p>
        <a:p>
          <a:pPr algn="l"/>
          <a:r>
            <a:rPr lang="en-US" sz="700" dirty="0"/>
            <a:t>  </a:t>
          </a:r>
          <a:endParaRPr lang="el-GR" sz="700" dirty="0"/>
        </a:p>
        <a:p>
          <a:pPr algn="l"/>
          <a:endParaRPr lang="en-US" sz="700" dirty="0"/>
        </a:p>
        <a:p>
          <a:pPr algn="l"/>
          <a:endParaRPr lang="en-US" sz="1800" dirty="0"/>
        </a:p>
        <a:p>
          <a:pPr algn="l"/>
          <a:r>
            <a:rPr lang="el-GR" sz="1800" dirty="0"/>
            <a:t> </a:t>
          </a:r>
          <a:r>
            <a:rPr lang="en-US" sz="1800" dirty="0"/>
            <a:t>- </a:t>
          </a:r>
          <a:r>
            <a:rPr lang="el-GR" sz="1800" dirty="0"/>
            <a:t>Νέες διαγνωστικές και θεραπευτικές μέθοδοι</a:t>
          </a:r>
        </a:p>
        <a:p>
          <a:pPr algn="l"/>
          <a:r>
            <a:rPr lang="el-GR" sz="1800" dirty="0"/>
            <a:t>- Αξιολόγηση νέων τεχνολογιών</a:t>
          </a:r>
        </a:p>
        <a:p>
          <a:pPr algn="l"/>
          <a:r>
            <a:rPr lang="el-GR" sz="1800" dirty="0"/>
            <a:t>- Τεχνικές αποζημίωσης</a:t>
          </a:r>
        </a:p>
      </dgm:t>
    </dgm:pt>
    <dgm:pt modelId="{C9F02181-2A22-4C16-B288-FB903DFC4EFC}" type="parTrans" cxnId="{EABC9320-BBE4-4DBC-8C2A-583AC0316E8D}">
      <dgm:prSet/>
      <dgm:spPr/>
      <dgm:t>
        <a:bodyPr/>
        <a:lstStyle/>
        <a:p>
          <a:endParaRPr lang="el-GR"/>
        </a:p>
      </dgm:t>
    </dgm:pt>
    <dgm:pt modelId="{0053FF4B-4D24-4663-98EA-64BAD477E2D0}" type="sibTrans" cxnId="{EABC9320-BBE4-4DBC-8C2A-583AC0316E8D}">
      <dgm:prSet/>
      <dgm:spPr/>
      <dgm:t>
        <a:bodyPr/>
        <a:lstStyle/>
        <a:p>
          <a:endParaRPr lang="el-GR"/>
        </a:p>
      </dgm:t>
    </dgm:pt>
    <dgm:pt modelId="{A9248729-AC2E-4C69-BAA9-5155429C80C8}">
      <dgm:prSet phldrT="[Text]" custT="1"/>
      <dgm:spPr>
        <a:solidFill>
          <a:srgbClr val="FFC000"/>
        </a:solidFill>
      </dgm:spPr>
      <dgm:t>
        <a:bodyPr anchor="ctr"/>
        <a:lstStyle/>
        <a:p>
          <a:r>
            <a:rPr lang="el-GR" sz="2000" b="1" dirty="0">
              <a:solidFill>
                <a:srgbClr val="002060"/>
              </a:solidFill>
            </a:rPr>
            <a:t>Η τεχνολογία (καλύτερο αποτέλεσμα </a:t>
          </a:r>
          <a:r>
            <a:rPr lang="en-US" sz="2000" b="1" dirty="0">
              <a:solidFill>
                <a:srgbClr val="002060"/>
              </a:solidFill>
            </a:rPr>
            <a:t>vs. </a:t>
          </a:r>
          <a:r>
            <a:rPr lang="el-GR" sz="2000" b="1" dirty="0">
              <a:solidFill>
                <a:srgbClr val="002060"/>
              </a:solidFill>
            </a:rPr>
            <a:t>υψηλότερο κόστος)</a:t>
          </a:r>
        </a:p>
      </dgm:t>
    </dgm:pt>
    <dgm:pt modelId="{DF89424F-FACE-4241-9ED2-108DF694297D}" type="parTrans" cxnId="{BFAE9235-51B4-4650-9C00-981962E29A8A}">
      <dgm:prSet/>
      <dgm:spPr/>
      <dgm:t>
        <a:bodyPr/>
        <a:lstStyle/>
        <a:p>
          <a:endParaRPr lang="el-GR"/>
        </a:p>
      </dgm:t>
    </dgm:pt>
    <dgm:pt modelId="{9CDB5AC6-CC62-467C-84E2-FDCE26696413}" type="sibTrans" cxnId="{BFAE9235-51B4-4650-9C00-981962E29A8A}">
      <dgm:prSet/>
      <dgm:spPr/>
      <dgm:t>
        <a:bodyPr/>
        <a:lstStyle/>
        <a:p>
          <a:endParaRPr lang="el-GR"/>
        </a:p>
      </dgm:t>
    </dgm:pt>
    <dgm:pt modelId="{A6B4F3F3-7280-4AB4-8BC9-1D3F54DD2964}">
      <dgm:prSet phldrT="[Text]" custT="1"/>
      <dgm:spPr/>
      <dgm:t>
        <a:bodyPr/>
        <a:lstStyle/>
        <a:p>
          <a:pPr algn="l"/>
          <a:r>
            <a:rPr lang="el-GR" sz="700" dirty="0"/>
            <a:t>- </a:t>
          </a:r>
          <a:endParaRPr lang="en-US" sz="700" dirty="0"/>
        </a:p>
        <a:p>
          <a:pPr algn="l"/>
          <a:endParaRPr lang="en-US" sz="700" dirty="0"/>
        </a:p>
        <a:p>
          <a:pPr algn="l"/>
          <a:endParaRPr lang="en-US" sz="700" dirty="0"/>
        </a:p>
        <a:p>
          <a:pPr algn="l"/>
          <a:r>
            <a:rPr lang="el-GR" sz="1800" dirty="0"/>
            <a:t>- Γήρανση και </a:t>
          </a:r>
        </a:p>
        <a:p>
          <a:pPr algn="l"/>
          <a:r>
            <a:rPr lang="el-GR" sz="1800" dirty="0"/>
            <a:t>  ανάγκες υγείας</a:t>
          </a:r>
        </a:p>
        <a:p>
          <a:pPr algn="l"/>
          <a:r>
            <a:rPr lang="el-GR" sz="1800" dirty="0"/>
            <a:t>-Γήρανση και   </a:t>
          </a:r>
        </a:p>
        <a:p>
          <a:pPr algn="l"/>
          <a:r>
            <a:rPr lang="el-GR" sz="1800" dirty="0"/>
            <a:t> χρηματοδότηση </a:t>
          </a:r>
        </a:p>
        <a:p>
          <a:pPr algn="l"/>
          <a:r>
            <a:rPr lang="el-GR" sz="1800" dirty="0"/>
            <a:t> υπηρεσιών υγείας</a:t>
          </a:r>
        </a:p>
        <a:p>
          <a:pPr algn="l"/>
          <a:endParaRPr lang="el-GR" sz="1800" dirty="0"/>
        </a:p>
      </dgm:t>
    </dgm:pt>
    <dgm:pt modelId="{09D47FBD-5DEF-4EF6-B554-D000C6A24729}" type="parTrans" cxnId="{670A30A3-CD9E-4077-8F23-CB8C2C2A5E69}">
      <dgm:prSet/>
      <dgm:spPr/>
      <dgm:t>
        <a:bodyPr/>
        <a:lstStyle/>
        <a:p>
          <a:endParaRPr lang="el-GR"/>
        </a:p>
      </dgm:t>
    </dgm:pt>
    <dgm:pt modelId="{00A4BA65-F30C-436D-90C1-BEA591C84536}" type="sibTrans" cxnId="{670A30A3-CD9E-4077-8F23-CB8C2C2A5E69}">
      <dgm:prSet/>
      <dgm:spPr/>
      <dgm:t>
        <a:bodyPr/>
        <a:lstStyle/>
        <a:p>
          <a:endParaRPr lang="el-GR"/>
        </a:p>
      </dgm:t>
    </dgm:pt>
    <dgm:pt modelId="{673A0B9C-121B-4B94-B40E-1D0905B36237}">
      <dgm:prSet phldrT="[Text]" custT="1"/>
      <dgm:spPr>
        <a:solidFill>
          <a:srgbClr val="FFC000"/>
        </a:solidFill>
      </dgm:spPr>
      <dgm:t>
        <a:bodyPr/>
        <a:lstStyle/>
        <a:p>
          <a:r>
            <a:rPr lang="el-GR" sz="2000" b="1" dirty="0">
              <a:solidFill>
                <a:srgbClr val="002060"/>
              </a:solidFill>
            </a:rPr>
            <a:t>Η γήρανση (μελλοντικές ανάγκες)</a:t>
          </a:r>
        </a:p>
      </dgm:t>
    </dgm:pt>
    <dgm:pt modelId="{47A2DFA2-1C06-4714-8E23-ADF2E163079E}" type="parTrans" cxnId="{929DABE7-8EF0-46D0-9BD3-821DC7962540}">
      <dgm:prSet/>
      <dgm:spPr/>
      <dgm:t>
        <a:bodyPr/>
        <a:lstStyle/>
        <a:p>
          <a:endParaRPr lang="el-GR"/>
        </a:p>
      </dgm:t>
    </dgm:pt>
    <dgm:pt modelId="{4FBAFF85-F692-490A-89CE-4FD8D9672559}" type="sibTrans" cxnId="{929DABE7-8EF0-46D0-9BD3-821DC7962540}">
      <dgm:prSet/>
      <dgm:spPr/>
      <dgm:t>
        <a:bodyPr/>
        <a:lstStyle/>
        <a:p>
          <a:endParaRPr lang="el-GR"/>
        </a:p>
      </dgm:t>
    </dgm:pt>
    <dgm:pt modelId="{0EE22273-9570-4E51-A5B0-01FF38B66BD3}">
      <dgm:prSet phldrT="[Text]" custT="1"/>
      <dgm:spPr>
        <a:solidFill>
          <a:srgbClr val="FFC000">
            <a:alpha val="90000"/>
          </a:srgbClr>
        </a:solidFill>
      </dgm:spPr>
      <dgm:t>
        <a:bodyPr/>
        <a:lstStyle/>
        <a:p>
          <a:endParaRPr lang="el-GR" sz="1200" b="1" dirty="0">
            <a:solidFill>
              <a:srgbClr val="002060"/>
            </a:solidFill>
          </a:endParaRPr>
        </a:p>
      </dgm:t>
    </dgm:pt>
    <dgm:pt modelId="{2B5D4069-728C-46F2-9E7C-028CDCAB6F16}" type="parTrans" cxnId="{512A1372-4874-462F-AEC1-D62062255E65}">
      <dgm:prSet/>
      <dgm:spPr/>
      <dgm:t>
        <a:bodyPr/>
        <a:lstStyle/>
        <a:p>
          <a:endParaRPr lang="el-GR"/>
        </a:p>
      </dgm:t>
    </dgm:pt>
    <dgm:pt modelId="{F305758A-4874-4715-BC3C-3716ECAD897B}" type="sibTrans" cxnId="{512A1372-4874-462F-AEC1-D62062255E65}">
      <dgm:prSet/>
      <dgm:spPr/>
      <dgm:t>
        <a:bodyPr/>
        <a:lstStyle/>
        <a:p>
          <a:endParaRPr lang="el-GR"/>
        </a:p>
      </dgm:t>
    </dgm:pt>
    <dgm:pt modelId="{574257BB-0FE7-476C-AD5C-1CE3DA374306}">
      <dgm:prSet phldrT="[Text]" custT="1"/>
      <dgm:spPr>
        <a:solidFill>
          <a:srgbClr val="FFC000"/>
        </a:solidFill>
      </dgm:spPr>
      <dgm:t>
        <a:bodyPr/>
        <a:lstStyle/>
        <a:p>
          <a:r>
            <a:rPr lang="el-GR" sz="2000" b="1" dirty="0">
              <a:solidFill>
                <a:srgbClr val="002060"/>
              </a:solidFill>
            </a:rPr>
            <a:t>Το τοπίο (υφιστάμενος τρόπος κάλυψης των αναγκών) </a:t>
          </a:r>
        </a:p>
      </dgm:t>
    </dgm:pt>
    <dgm:pt modelId="{55155751-0DB0-4E0A-9A14-92C3FA932CFB}" type="parTrans" cxnId="{B378D8D1-9BC8-48B0-903C-2D079CBB7FC4}">
      <dgm:prSet/>
      <dgm:spPr/>
      <dgm:t>
        <a:bodyPr/>
        <a:lstStyle/>
        <a:p>
          <a:endParaRPr lang="el-GR"/>
        </a:p>
      </dgm:t>
    </dgm:pt>
    <dgm:pt modelId="{4766BFAB-8AC8-42F2-857F-B57B17F9DA00}" type="sibTrans" cxnId="{B378D8D1-9BC8-48B0-903C-2D079CBB7FC4}">
      <dgm:prSet/>
      <dgm:spPr/>
      <dgm:t>
        <a:bodyPr/>
        <a:lstStyle/>
        <a:p>
          <a:endParaRPr lang="el-GR"/>
        </a:p>
      </dgm:t>
    </dgm:pt>
    <dgm:pt modelId="{D233DB1E-3EA4-4ED5-BC00-55959B3A0BAD}" type="pres">
      <dgm:prSet presAssocID="{2A774766-2C1C-4E3B-8C62-7E4EBF8A064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FC14493-C717-45DF-A81E-30A958B2D109}" type="pres">
      <dgm:prSet presAssocID="{2A774766-2C1C-4E3B-8C62-7E4EBF8A0645}" presName="children" presStyleCnt="0"/>
      <dgm:spPr/>
    </dgm:pt>
    <dgm:pt modelId="{E05D5AF1-C913-4AE0-A721-72624D44C367}" type="pres">
      <dgm:prSet presAssocID="{2A774766-2C1C-4E3B-8C62-7E4EBF8A0645}" presName="child1group" presStyleCnt="0"/>
      <dgm:spPr/>
    </dgm:pt>
    <dgm:pt modelId="{4F24292D-FF37-4314-B74B-E27F9771BBFC}" type="pres">
      <dgm:prSet presAssocID="{2A774766-2C1C-4E3B-8C62-7E4EBF8A0645}" presName="child1" presStyleLbl="bgAcc1" presStyleIdx="0" presStyleCnt="4" custLinFactNeighborX="-15380"/>
      <dgm:spPr/>
      <dgm:t>
        <a:bodyPr/>
        <a:lstStyle/>
        <a:p>
          <a:endParaRPr lang="el-GR"/>
        </a:p>
      </dgm:t>
    </dgm:pt>
    <dgm:pt modelId="{55E55AFE-7B3C-477F-9F8E-E4E9DBCA7845}" type="pres">
      <dgm:prSet presAssocID="{2A774766-2C1C-4E3B-8C62-7E4EBF8A064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32AB352-47B8-4660-9E3E-B9623B0548B7}" type="pres">
      <dgm:prSet presAssocID="{2A774766-2C1C-4E3B-8C62-7E4EBF8A0645}" presName="child2group" presStyleCnt="0"/>
      <dgm:spPr/>
    </dgm:pt>
    <dgm:pt modelId="{6EE67088-292F-4798-9BC2-4EA3A29AD685}" type="pres">
      <dgm:prSet presAssocID="{2A774766-2C1C-4E3B-8C62-7E4EBF8A0645}" presName="child2" presStyleLbl="bgAcc1" presStyleIdx="1" presStyleCnt="4" custLinFactNeighborX="18434"/>
      <dgm:spPr/>
      <dgm:t>
        <a:bodyPr/>
        <a:lstStyle/>
        <a:p>
          <a:endParaRPr lang="el-GR"/>
        </a:p>
      </dgm:t>
    </dgm:pt>
    <dgm:pt modelId="{A7BB3740-D935-4235-B9B7-2AB160E39C63}" type="pres">
      <dgm:prSet presAssocID="{2A774766-2C1C-4E3B-8C62-7E4EBF8A064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82A2D69-1F7B-448C-BC1E-A8F223D5B16A}" type="pres">
      <dgm:prSet presAssocID="{2A774766-2C1C-4E3B-8C62-7E4EBF8A0645}" presName="child3group" presStyleCnt="0"/>
      <dgm:spPr/>
    </dgm:pt>
    <dgm:pt modelId="{80325AE2-7BF7-4168-90B2-0310354A2625}" type="pres">
      <dgm:prSet presAssocID="{2A774766-2C1C-4E3B-8C62-7E4EBF8A0645}" presName="child3" presStyleLbl="bgAcc1" presStyleIdx="2" presStyleCnt="4" custLinFactNeighborX="18628"/>
      <dgm:spPr/>
      <dgm:t>
        <a:bodyPr/>
        <a:lstStyle/>
        <a:p>
          <a:endParaRPr lang="el-GR"/>
        </a:p>
      </dgm:t>
    </dgm:pt>
    <dgm:pt modelId="{A64E91CD-6BD2-4CAB-9023-FF4F7D2F1AFB}" type="pres">
      <dgm:prSet presAssocID="{2A774766-2C1C-4E3B-8C62-7E4EBF8A064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7529327-AA97-4BE0-BFC7-2C4658034A28}" type="pres">
      <dgm:prSet presAssocID="{2A774766-2C1C-4E3B-8C62-7E4EBF8A0645}" presName="child4group" presStyleCnt="0"/>
      <dgm:spPr/>
    </dgm:pt>
    <dgm:pt modelId="{8B287E6B-88B8-47E4-9AB9-167E851FE499}" type="pres">
      <dgm:prSet presAssocID="{2A774766-2C1C-4E3B-8C62-7E4EBF8A0645}" presName="child4" presStyleLbl="bgAcc1" presStyleIdx="3" presStyleCnt="4" custLinFactNeighborX="-19016" custLinFactNeighborY="0"/>
      <dgm:spPr/>
      <dgm:t>
        <a:bodyPr/>
        <a:lstStyle/>
        <a:p>
          <a:endParaRPr lang="el-GR"/>
        </a:p>
      </dgm:t>
    </dgm:pt>
    <dgm:pt modelId="{05BED613-BC52-4340-A3F0-9BB8E62F100F}" type="pres">
      <dgm:prSet presAssocID="{2A774766-2C1C-4E3B-8C62-7E4EBF8A064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0CC770E-D671-4267-9108-50F986546AA1}" type="pres">
      <dgm:prSet presAssocID="{2A774766-2C1C-4E3B-8C62-7E4EBF8A0645}" presName="childPlaceholder" presStyleCnt="0"/>
      <dgm:spPr/>
    </dgm:pt>
    <dgm:pt modelId="{807D3E46-59CB-438A-A635-3C572271008D}" type="pres">
      <dgm:prSet presAssocID="{2A774766-2C1C-4E3B-8C62-7E4EBF8A0645}" presName="circle" presStyleCnt="0"/>
      <dgm:spPr/>
    </dgm:pt>
    <dgm:pt modelId="{F7B4F246-A81C-43F8-B78A-DE5A6C3F210D}" type="pres">
      <dgm:prSet presAssocID="{2A774766-2C1C-4E3B-8C62-7E4EBF8A0645}" presName="quadrant1" presStyleLbl="node1" presStyleIdx="0" presStyleCnt="4" custScaleX="105647" custLinFactNeighborX="-5144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DE64CCA-4FA7-4FF5-B5D5-FCEEED682B3D}" type="pres">
      <dgm:prSet presAssocID="{2A774766-2C1C-4E3B-8C62-7E4EBF8A0645}" presName="quadrant2" presStyleLbl="node1" presStyleIdx="1" presStyleCnt="4" custScaleX="105784" custLinFactNeighborX="-64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475D1A9-EA54-4102-B984-087D54061D6A}" type="pres">
      <dgm:prSet presAssocID="{2A774766-2C1C-4E3B-8C62-7E4EBF8A0645}" presName="quadrant3" presStyleLbl="node1" presStyleIdx="2" presStyleCnt="4" custScaleX="106960" custLinFactNeighborX="-588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333480C-032E-42CC-A09D-F9018ADC3B4D}" type="pres">
      <dgm:prSet presAssocID="{2A774766-2C1C-4E3B-8C62-7E4EBF8A0645}" presName="quadrant4" presStyleLbl="node1" presStyleIdx="3" presStyleCnt="4" custScaleX="105647" custLinFactNeighborX="-5144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06BF6D1-A58A-4E8C-955E-FC914CA956EA}" type="pres">
      <dgm:prSet presAssocID="{2A774766-2C1C-4E3B-8C62-7E4EBF8A0645}" presName="quadrantPlaceholder" presStyleCnt="0"/>
      <dgm:spPr/>
    </dgm:pt>
    <dgm:pt modelId="{F6CEF041-2B49-412E-8D60-C59D9E11E9C2}" type="pres">
      <dgm:prSet presAssocID="{2A774766-2C1C-4E3B-8C62-7E4EBF8A0645}" presName="center1" presStyleLbl="fgShp" presStyleIdx="0" presStyleCnt="2" custLinFactNeighborX="-9315" custLinFactNeighborY="2142"/>
      <dgm:spPr/>
    </dgm:pt>
    <dgm:pt modelId="{3D312DB1-76F6-4C2A-A502-A65F13D44962}" type="pres">
      <dgm:prSet presAssocID="{2A774766-2C1C-4E3B-8C62-7E4EBF8A0645}" presName="center2" presStyleLbl="fgShp" presStyleIdx="1" presStyleCnt="2" custLinFactNeighborX="-7452" custLinFactNeighborY="-4284"/>
      <dgm:spPr/>
    </dgm:pt>
  </dgm:ptLst>
  <dgm:cxnLst>
    <dgm:cxn modelId="{5DA8D355-57CF-4E42-A48F-D44B86F4796C}" type="presOf" srcId="{A6B4F3F3-7280-4AB4-8BC9-1D3F54DD2964}" destId="{1333480C-032E-42CC-A09D-F9018ADC3B4D}" srcOrd="0" destOrd="0" presId="urn:microsoft.com/office/officeart/2005/8/layout/cycle4"/>
    <dgm:cxn modelId="{670A30A3-CD9E-4077-8F23-CB8C2C2A5E69}" srcId="{2A774766-2C1C-4E3B-8C62-7E4EBF8A0645}" destId="{A6B4F3F3-7280-4AB4-8BC9-1D3F54DD2964}" srcOrd="3" destOrd="0" parTransId="{09D47FBD-5DEF-4EF6-B554-D000C6A24729}" sibTransId="{00A4BA65-F30C-436D-90C1-BEA591C84536}"/>
    <dgm:cxn modelId="{BFAE9235-51B4-4650-9C00-981962E29A8A}" srcId="{ADB6C7AB-5AC0-400E-AE3A-F1088284358D}" destId="{A9248729-AC2E-4C69-BAA9-5155429C80C8}" srcOrd="0" destOrd="0" parTransId="{DF89424F-FACE-4241-9ED2-108DF694297D}" sibTransId="{9CDB5AC6-CC62-467C-84E2-FDCE26696413}"/>
    <dgm:cxn modelId="{B53CDE30-23B0-4ACC-BFF5-437BA97B27EE}" type="presOf" srcId="{ADB6C7AB-5AC0-400E-AE3A-F1088284358D}" destId="{4475D1A9-EA54-4102-B984-087D54061D6A}" srcOrd="0" destOrd="0" presId="urn:microsoft.com/office/officeart/2005/8/layout/cycle4"/>
    <dgm:cxn modelId="{4857B717-B0DD-4B3A-B0FF-4D00FD671E54}" type="presOf" srcId="{0EE22273-9570-4E51-A5B0-01FF38B66BD3}" destId="{4F24292D-FF37-4314-B74B-E27F9771BBFC}" srcOrd="0" destOrd="0" presId="urn:microsoft.com/office/officeart/2005/8/layout/cycle4"/>
    <dgm:cxn modelId="{C17419B1-0CF6-40D0-ACAC-03DC0F67FE85}" type="presOf" srcId="{A28A6EEE-1758-4B1A-B230-6F2EB51400E9}" destId="{55E55AFE-7B3C-477F-9F8E-E4E9DBCA7845}" srcOrd="1" destOrd="1" presId="urn:microsoft.com/office/officeart/2005/8/layout/cycle4"/>
    <dgm:cxn modelId="{589BB195-3398-4189-A812-001912E617C8}" type="presOf" srcId="{2A774766-2C1C-4E3B-8C62-7E4EBF8A0645}" destId="{D233DB1E-3EA4-4ED5-BC00-55959B3A0BAD}" srcOrd="0" destOrd="0" presId="urn:microsoft.com/office/officeart/2005/8/layout/cycle4"/>
    <dgm:cxn modelId="{045B7C13-34F0-4456-BEA5-F4FB79092E0A}" type="presOf" srcId="{673A0B9C-121B-4B94-B40E-1D0905B36237}" destId="{05BED613-BC52-4340-A3F0-9BB8E62F100F}" srcOrd="1" destOrd="0" presId="urn:microsoft.com/office/officeart/2005/8/layout/cycle4"/>
    <dgm:cxn modelId="{695425A3-2F09-4C24-AC55-7CF045E93390}" srcId="{2A774766-2C1C-4E3B-8C62-7E4EBF8A0645}" destId="{AFDCEB42-3063-4C6D-94BC-67157550942A}" srcOrd="0" destOrd="0" parTransId="{A46AC141-63CA-450A-BA4B-9B7505149302}" sibTransId="{B753DA51-A662-4CA5-942B-883687850A51}"/>
    <dgm:cxn modelId="{B378D8D1-9BC8-48B0-903C-2D079CBB7FC4}" srcId="{EB280884-6CB4-4183-AAC2-BE48FE5F118E}" destId="{574257BB-0FE7-476C-AD5C-1CE3DA374306}" srcOrd="0" destOrd="0" parTransId="{55155751-0DB0-4E0A-9A14-92C3FA932CFB}" sibTransId="{4766BFAB-8AC8-42F2-857F-B57B17F9DA00}"/>
    <dgm:cxn modelId="{4E10A2EB-06F8-402B-B146-26D1DB978262}" type="presOf" srcId="{EB280884-6CB4-4183-AAC2-BE48FE5F118E}" destId="{CDE64CCA-4FA7-4FF5-B5D5-FCEEED682B3D}" srcOrd="0" destOrd="0" presId="urn:microsoft.com/office/officeart/2005/8/layout/cycle4"/>
    <dgm:cxn modelId="{AF2ABBBA-564A-4395-853F-75CC3AFF8270}" type="presOf" srcId="{673A0B9C-121B-4B94-B40E-1D0905B36237}" destId="{8B287E6B-88B8-47E4-9AB9-167E851FE499}" srcOrd="0" destOrd="0" presId="urn:microsoft.com/office/officeart/2005/8/layout/cycle4"/>
    <dgm:cxn modelId="{8A714629-EEF8-45CA-A9FE-56AE0DE7A0B4}" type="presOf" srcId="{0EE22273-9570-4E51-A5B0-01FF38B66BD3}" destId="{55E55AFE-7B3C-477F-9F8E-E4E9DBCA7845}" srcOrd="1" destOrd="0" presId="urn:microsoft.com/office/officeart/2005/8/layout/cycle4"/>
    <dgm:cxn modelId="{45D3891E-209E-4768-9065-1EF44C4512BF}" type="presOf" srcId="{A9248729-AC2E-4C69-BAA9-5155429C80C8}" destId="{80325AE2-7BF7-4168-90B2-0310354A2625}" srcOrd="0" destOrd="0" presId="urn:microsoft.com/office/officeart/2005/8/layout/cycle4"/>
    <dgm:cxn modelId="{4C6C466F-CC4A-4AC1-B611-9DD1DDC5BFC1}" type="presOf" srcId="{574257BB-0FE7-476C-AD5C-1CE3DA374306}" destId="{A7BB3740-D935-4235-B9B7-2AB160E39C63}" srcOrd="1" destOrd="0" presId="urn:microsoft.com/office/officeart/2005/8/layout/cycle4"/>
    <dgm:cxn modelId="{EABC9320-BBE4-4DBC-8C2A-583AC0316E8D}" srcId="{2A774766-2C1C-4E3B-8C62-7E4EBF8A0645}" destId="{ADB6C7AB-5AC0-400E-AE3A-F1088284358D}" srcOrd="2" destOrd="0" parTransId="{C9F02181-2A22-4C16-B288-FB903DFC4EFC}" sibTransId="{0053FF4B-4D24-4663-98EA-64BAD477E2D0}"/>
    <dgm:cxn modelId="{BDD981B9-5FAC-4E3B-AD48-F0AA47FA8F77}" type="presOf" srcId="{A28A6EEE-1758-4B1A-B230-6F2EB51400E9}" destId="{4F24292D-FF37-4314-B74B-E27F9771BBFC}" srcOrd="0" destOrd="1" presId="urn:microsoft.com/office/officeart/2005/8/layout/cycle4"/>
    <dgm:cxn modelId="{2CECA422-ECA7-4FD1-8884-EF8C0DD9D622}" srcId="{AFDCEB42-3063-4C6D-94BC-67157550942A}" destId="{A28A6EEE-1758-4B1A-B230-6F2EB51400E9}" srcOrd="1" destOrd="0" parTransId="{D2BA0FCF-2F79-4D28-A815-B88DB6B9F23C}" sibTransId="{697B954E-4A1A-4F8F-8D65-7A03E8417613}"/>
    <dgm:cxn modelId="{512A1372-4874-462F-AEC1-D62062255E65}" srcId="{AFDCEB42-3063-4C6D-94BC-67157550942A}" destId="{0EE22273-9570-4E51-A5B0-01FF38B66BD3}" srcOrd="0" destOrd="0" parTransId="{2B5D4069-728C-46F2-9E7C-028CDCAB6F16}" sibTransId="{F305758A-4874-4715-BC3C-3716ECAD897B}"/>
    <dgm:cxn modelId="{929DABE7-8EF0-46D0-9BD3-821DC7962540}" srcId="{A6B4F3F3-7280-4AB4-8BC9-1D3F54DD2964}" destId="{673A0B9C-121B-4B94-B40E-1D0905B36237}" srcOrd="0" destOrd="0" parTransId="{47A2DFA2-1C06-4714-8E23-ADF2E163079E}" sibTransId="{4FBAFF85-F692-490A-89CE-4FD8D9672559}"/>
    <dgm:cxn modelId="{C9A1FB14-93D6-4DE4-8C24-0D983703B705}" srcId="{2A774766-2C1C-4E3B-8C62-7E4EBF8A0645}" destId="{EB280884-6CB4-4183-AAC2-BE48FE5F118E}" srcOrd="1" destOrd="0" parTransId="{1AC067E0-4671-4563-901A-06DE77063BE7}" sibTransId="{D977222F-CA4A-4173-9469-D959DC13FFBB}"/>
    <dgm:cxn modelId="{463001CC-A097-4531-B244-BA3EF56376BD}" type="presOf" srcId="{AFDCEB42-3063-4C6D-94BC-67157550942A}" destId="{F7B4F246-A81C-43F8-B78A-DE5A6C3F210D}" srcOrd="0" destOrd="0" presId="urn:microsoft.com/office/officeart/2005/8/layout/cycle4"/>
    <dgm:cxn modelId="{53DCD900-AF62-45F0-8985-E5BF8E85EBD5}" type="presOf" srcId="{574257BB-0FE7-476C-AD5C-1CE3DA374306}" destId="{6EE67088-292F-4798-9BC2-4EA3A29AD685}" srcOrd="0" destOrd="0" presId="urn:microsoft.com/office/officeart/2005/8/layout/cycle4"/>
    <dgm:cxn modelId="{C649B76C-C524-41C6-A6C8-37FF2E42A2F5}" type="presOf" srcId="{A9248729-AC2E-4C69-BAA9-5155429C80C8}" destId="{A64E91CD-6BD2-4CAB-9023-FF4F7D2F1AFB}" srcOrd="1" destOrd="0" presId="urn:microsoft.com/office/officeart/2005/8/layout/cycle4"/>
    <dgm:cxn modelId="{5E7AA95A-32F4-4895-AB4A-8FE36E629ACB}" type="presParOf" srcId="{D233DB1E-3EA4-4ED5-BC00-55959B3A0BAD}" destId="{DFC14493-C717-45DF-A81E-30A958B2D109}" srcOrd="0" destOrd="0" presId="urn:microsoft.com/office/officeart/2005/8/layout/cycle4"/>
    <dgm:cxn modelId="{F2FB8AE7-FD65-4EAB-AD2D-DC80AC69045E}" type="presParOf" srcId="{DFC14493-C717-45DF-A81E-30A958B2D109}" destId="{E05D5AF1-C913-4AE0-A721-72624D44C367}" srcOrd="0" destOrd="0" presId="urn:microsoft.com/office/officeart/2005/8/layout/cycle4"/>
    <dgm:cxn modelId="{57993E50-92CD-47B3-BBA5-4DFCBD53CFEF}" type="presParOf" srcId="{E05D5AF1-C913-4AE0-A721-72624D44C367}" destId="{4F24292D-FF37-4314-B74B-E27F9771BBFC}" srcOrd="0" destOrd="0" presId="urn:microsoft.com/office/officeart/2005/8/layout/cycle4"/>
    <dgm:cxn modelId="{000FEDEE-7D2B-4DB8-8E8F-9D560D55F5E5}" type="presParOf" srcId="{E05D5AF1-C913-4AE0-A721-72624D44C367}" destId="{55E55AFE-7B3C-477F-9F8E-E4E9DBCA7845}" srcOrd="1" destOrd="0" presId="urn:microsoft.com/office/officeart/2005/8/layout/cycle4"/>
    <dgm:cxn modelId="{77CE8832-BF06-4338-9673-B29E4E9FA0EC}" type="presParOf" srcId="{DFC14493-C717-45DF-A81E-30A958B2D109}" destId="{532AB352-47B8-4660-9E3E-B9623B0548B7}" srcOrd="1" destOrd="0" presId="urn:microsoft.com/office/officeart/2005/8/layout/cycle4"/>
    <dgm:cxn modelId="{547205CD-A039-424B-88C7-840021DB26D4}" type="presParOf" srcId="{532AB352-47B8-4660-9E3E-B9623B0548B7}" destId="{6EE67088-292F-4798-9BC2-4EA3A29AD685}" srcOrd="0" destOrd="0" presId="urn:microsoft.com/office/officeart/2005/8/layout/cycle4"/>
    <dgm:cxn modelId="{8A9D6294-2E1B-4F78-A333-244AB7277907}" type="presParOf" srcId="{532AB352-47B8-4660-9E3E-B9623B0548B7}" destId="{A7BB3740-D935-4235-B9B7-2AB160E39C63}" srcOrd="1" destOrd="0" presId="urn:microsoft.com/office/officeart/2005/8/layout/cycle4"/>
    <dgm:cxn modelId="{BADF75BF-5711-4EBA-84C6-1CFC381D2C40}" type="presParOf" srcId="{DFC14493-C717-45DF-A81E-30A958B2D109}" destId="{082A2D69-1F7B-448C-BC1E-A8F223D5B16A}" srcOrd="2" destOrd="0" presId="urn:microsoft.com/office/officeart/2005/8/layout/cycle4"/>
    <dgm:cxn modelId="{457F9F4E-18E3-4617-9B40-8C3D108B368A}" type="presParOf" srcId="{082A2D69-1F7B-448C-BC1E-A8F223D5B16A}" destId="{80325AE2-7BF7-4168-90B2-0310354A2625}" srcOrd="0" destOrd="0" presId="urn:microsoft.com/office/officeart/2005/8/layout/cycle4"/>
    <dgm:cxn modelId="{C90C34AB-FD61-4DBB-8209-00B472BE6805}" type="presParOf" srcId="{082A2D69-1F7B-448C-BC1E-A8F223D5B16A}" destId="{A64E91CD-6BD2-4CAB-9023-FF4F7D2F1AFB}" srcOrd="1" destOrd="0" presId="urn:microsoft.com/office/officeart/2005/8/layout/cycle4"/>
    <dgm:cxn modelId="{63D09573-0984-40AC-964C-B8274F125BD3}" type="presParOf" srcId="{DFC14493-C717-45DF-A81E-30A958B2D109}" destId="{47529327-AA97-4BE0-BFC7-2C4658034A28}" srcOrd="3" destOrd="0" presId="urn:microsoft.com/office/officeart/2005/8/layout/cycle4"/>
    <dgm:cxn modelId="{07A6AEA3-F641-4712-BB10-CBD27224C7FE}" type="presParOf" srcId="{47529327-AA97-4BE0-BFC7-2C4658034A28}" destId="{8B287E6B-88B8-47E4-9AB9-167E851FE499}" srcOrd="0" destOrd="0" presId="urn:microsoft.com/office/officeart/2005/8/layout/cycle4"/>
    <dgm:cxn modelId="{ABDFD309-02CF-4556-AD3B-3D9DF0F22254}" type="presParOf" srcId="{47529327-AA97-4BE0-BFC7-2C4658034A28}" destId="{05BED613-BC52-4340-A3F0-9BB8E62F100F}" srcOrd="1" destOrd="0" presId="urn:microsoft.com/office/officeart/2005/8/layout/cycle4"/>
    <dgm:cxn modelId="{FB4598A2-C26E-4EFE-9AE7-6CF6E2F7725C}" type="presParOf" srcId="{DFC14493-C717-45DF-A81E-30A958B2D109}" destId="{50CC770E-D671-4267-9108-50F986546AA1}" srcOrd="4" destOrd="0" presId="urn:microsoft.com/office/officeart/2005/8/layout/cycle4"/>
    <dgm:cxn modelId="{072923B6-B226-4B0F-B7B6-1F0E3697EDF1}" type="presParOf" srcId="{D233DB1E-3EA4-4ED5-BC00-55959B3A0BAD}" destId="{807D3E46-59CB-438A-A635-3C572271008D}" srcOrd="1" destOrd="0" presId="urn:microsoft.com/office/officeart/2005/8/layout/cycle4"/>
    <dgm:cxn modelId="{EB3537FF-7CC2-4840-B42D-BEDBEAEEB1AD}" type="presParOf" srcId="{807D3E46-59CB-438A-A635-3C572271008D}" destId="{F7B4F246-A81C-43F8-B78A-DE5A6C3F210D}" srcOrd="0" destOrd="0" presId="urn:microsoft.com/office/officeart/2005/8/layout/cycle4"/>
    <dgm:cxn modelId="{095B9ED3-B4E9-4E14-81A5-E90B699C2E0D}" type="presParOf" srcId="{807D3E46-59CB-438A-A635-3C572271008D}" destId="{CDE64CCA-4FA7-4FF5-B5D5-FCEEED682B3D}" srcOrd="1" destOrd="0" presId="urn:microsoft.com/office/officeart/2005/8/layout/cycle4"/>
    <dgm:cxn modelId="{3AD6AFD2-A219-4F39-BB2E-C2DB02CF72D9}" type="presParOf" srcId="{807D3E46-59CB-438A-A635-3C572271008D}" destId="{4475D1A9-EA54-4102-B984-087D54061D6A}" srcOrd="2" destOrd="0" presId="urn:microsoft.com/office/officeart/2005/8/layout/cycle4"/>
    <dgm:cxn modelId="{F3D13B17-D3D4-4333-B321-514AD1149131}" type="presParOf" srcId="{807D3E46-59CB-438A-A635-3C572271008D}" destId="{1333480C-032E-42CC-A09D-F9018ADC3B4D}" srcOrd="3" destOrd="0" presId="urn:microsoft.com/office/officeart/2005/8/layout/cycle4"/>
    <dgm:cxn modelId="{71DA9DA3-1EF9-4094-8193-A58EC578038F}" type="presParOf" srcId="{807D3E46-59CB-438A-A635-3C572271008D}" destId="{D06BF6D1-A58A-4E8C-955E-FC914CA956EA}" srcOrd="4" destOrd="0" presId="urn:microsoft.com/office/officeart/2005/8/layout/cycle4"/>
    <dgm:cxn modelId="{901FA75C-AD67-4975-AF89-594F4FD48A47}" type="presParOf" srcId="{D233DB1E-3EA4-4ED5-BC00-55959B3A0BAD}" destId="{F6CEF041-2B49-412E-8D60-C59D9E11E9C2}" srcOrd="2" destOrd="0" presId="urn:microsoft.com/office/officeart/2005/8/layout/cycle4"/>
    <dgm:cxn modelId="{F7931357-5772-4D37-A778-CA7C23B3866A}" type="presParOf" srcId="{D233DB1E-3EA4-4ED5-BC00-55959B3A0BAD}" destId="{3D312DB1-76F6-4C2A-A502-A65F13D4496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25AE2-7BF7-4168-90B2-0310354A2625}">
      <dsp:nvSpPr>
        <dsp:cNvPr id="0" name=""/>
        <dsp:cNvSpPr/>
      </dsp:nvSpPr>
      <dsp:spPr>
        <a:xfrm>
          <a:off x="7059261" y="4651084"/>
          <a:ext cx="3378876" cy="2188745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b="1" kern="1200" dirty="0">
              <a:solidFill>
                <a:srgbClr val="002060"/>
              </a:solidFill>
            </a:rPr>
            <a:t>Η τεχνολογία (καλύτερο αποτέλεσμα </a:t>
          </a:r>
          <a:r>
            <a:rPr lang="en-US" sz="2000" b="1" kern="1200" dirty="0">
              <a:solidFill>
                <a:srgbClr val="002060"/>
              </a:solidFill>
            </a:rPr>
            <a:t>vs. </a:t>
          </a:r>
          <a:r>
            <a:rPr lang="el-GR" sz="2000" b="1" kern="1200" dirty="0">
              <a:solidFill>
                <a:srgbClr val="002060"/>
              </a:solidFill>
            </a:rPr>
            <a:t>υψηλότερο κόστος)</a:t>
          </a:r>
        </a:p>
      </dsp:txBody>
      <dsp:txXfrm>
        <a:off x="8121004" y="5246350"/>
        <a:ext cx="2269053" cy="1545399"/>
      </dsp:txXfrm>
    </dsp:sp>
    <dsp:sp modelId="{8B287E6B-88B8-47E4-9AB9-167E851FE499}">
      <dsp:nvSpPr>
        <dsp:cNvPr id="0" name=""/>
        <dsp:cNvSpPr/>
      </dsp:nvSpPr>
      <dsp:spPr>
        <a:xfrm>
          <a:off x="274414" y="4651084"/>
          <a:ext cx="3378876" cy="2188745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b="1" kern="1200" dirty="0">
              <a:solidFill>
                <a:srgbClr val="002060"/>
              </a:solidFill>
            </a:rPr>
            <a:t>Η γήρανση (μελλοντικές ανάγκες)</a:t>
          </a:r>
        </a:p>
      </dsp:txBody>
      <dsp:txXfrm>
        <a:off x="322494" y="5246350"/>
        <a:ext cx="2269053" cy="1545399"/>
      </dsp:txXfrm>
    </dsp:sp>
    <dsp:sp modelId="{6EE67088-292F-4798-9BC2-4EA3A29AD685}">
      <dsp:nvSpPr>
        <dsp:cNvPr id="0" name=""/>
        <dsp:cNvSpPr/>
      </dsp:nvSpPr>
      <dsp:spPr>
        <a:xfrm>
          <a:off x="7052706" y="0"/>
          <a:ext cx="3378876" cy="2188745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b="1" kern="1200" dirty="0">
              <a:solidFill>
                <a:srgbClr val="002060"/>
              </a:solidFill>
            </a:rPr>
            <a:t>Το τοπίο (υφιστάμενος τρόπος κάλυψης των αναγκών) </a:t>
          </a:r>
        </a:p>
      </dsp:txBody>
      <dsp:txXfrm>
        <a:off x="8114449" y="48080"/>
        <a:ext cx="2269053" cy="1545399"/>
      </dsp:txXfrm>
    </dsp:sp>
    <dsp:sp modelId="{4F24292D-FF37-4314-B74B-E27F9771BBFC}">
      <dsp:nvSpPr>
        <dsp:cNvPr id="0" name=""/>
        <dsp:cNvSpPr/>
      </dsp:nvSpPr>
      <dsp:spPr>
        <a:xfrm>
          <a:off x="397270" y="0"/>
          <a:ext cx="3378876" cy="2188745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l-GR" sz="1200" b="1" kern="1200" dirty="0">
            <a:solidFill>
              <a:srgbClr val="00206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b="1" kern="1200" dirty="0">
              <a:solidFill>
                <a:srgbClr val="002060"/>
              </a:solidFill>
            </a:rPr>
            <a:t>Οι ανάγκες (οριοθέτηση στόχων πολιτικής)</a:t>
          </a:r>
        </a:p>
      </dsp:txBody>
      <dsp:txXfrm>
        <a:off x="445350" y="48080"/>
        <a:ext cx="2269053" cy="1545399"/>
      </dsp:txXfrm>
    </dsp:sp>
    <dsp:sp modelId="{F7B4F246-A81C-43F8-B78A-DE5A6C3F210D}">
      <dsp:nvSpPr>
        <dsp:cNvPr id="0" name=""/>
        <dsp:cNvSpPr/>
      </dsp:nvSpPr>
      <dsp:spPr>
        <a:xfrm>
          <a:off x="2096817" y="389870"/>
          <a:ext cx="3128890" cy="296164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/>
            <a:t>- </a:t>
          </a:r>
          <a:r>
            <a:rPr lang="el-GR" sz="1800" kern="1200" dirty="0"/>
            <a:t>Επιδημιολογία και 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/>
            <a:t> νέοι κίνδυνοι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/>
            <a:t>- Ακάλυπτες 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/>
            <a:t> ανάγκες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/>
            <a:t>- Πρόσβαση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/>
            <a:t>- Ποιότητα</a:t>
          </a:r>
        </a:p>
      </dsp:txBody>
      <dsp:txXfrm>
        <a:off x="3013248" y="1257316"/>
        <a:ext cx="2212459" cy="2094200"/>
      </dsp:txXfrm>
    </dsp:sp>
    <dsp:sp modelId="{CDE64CCA-4FA7-4FF5-B5D5-FCEEED682B3D}">
      <dsp:nvSpPr>
        <dsp:cNvPr id="0" name=""/>
        <dsp:cNvSpPr/>
      </dsp:nvSpPr>
      <dsp:spPr>
        <a:xfrm rot="5400000">
          <a:off x="5412185" y="304219"/>
          <a:ext cx="2961646" cy="313294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/>
            <a:t> </a:t>
          </a:r>
          <a:r>
            <a:rPr lang="el-GR" sz="700" kern="1200" dirty="0"/>
            <a:t>- </a:t>
          </a:r>
          <a:r>
            <a:rPr lang="el-GR" sz="1800" kern="1200" dirty="0"/>
            <a:t>Δομή του </a:t>
          </a:r>
          <a:r>
            <a:rPr lang="en-US" sz="1800" kern="1200" dirty="0"/>
            <a:t> </a:t>
          </a:r>
          <a:r>
            <a:rPr lang="el-GR" sz="1800" kern="1200" dirty="0"/>
            <a:t>   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/>
            <a:t> συστήματος υγείας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 </a:t>
          </a:r>
          <a:r>
            <a:rPr lang="el-GR" sz="1800" kern="1200" dirty="0"/>
            <a:t>- Χρηματοδότηση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 </a:t>
          </a:r>
          <a:r>
            <a:rPr lang="el-GR" sz="1800" kern="1200" dirty="0"/>
            <a:t>-Παροχή φροντίδων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/>
            <a:t>-</a:t>
          </a:r>
          <a:r>
            <a:rPr lang="en-US" sz="1800" kern="1200" dirty="0"/>
            <a:t>   </a:t>
          </a:r>
          <a:r>
            <a:rPr lang="el-GR" sz="1800" kern="1200" dirty="0"/>
            <a:t>Κάλυψη αναγκών</a:t>
          </a:r>
        </a:p>
      </dsp:txBody>
      <dsp:txXfrm rot="-5400000">
        <a:off x="5326535" y="1257316"/>
        <a:ext cx="2215329" cy="2094200"/>
      </dsp:txXfrm>
    </dsp:sp>
    <dsp:sp modelId="{4475D1A9-EA54-4102-B984-087D54061D6A}">
      <dsp:nvSpPr>
        <dsp:cNvPr id="0" name=""/>
        <dsp:cNvSpPr/>
      </dsp:nvSpPr>
      <dsp:spPr>
        <a:xfrm rot="10800000">
          <a:off x="5310749" y="3488313"/>
          <a:ext cx="3167776" cy="296164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/>
            <a:t>  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/>
            <a:t>  </a:t>
          </a:r>
          <a:endParaRPr lang="el-GR" sz="700" kern="1200" dirty="0"/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/>
            <a:t> </a:t>
          </a:r>
          <a:r>
            <a:rPr lang="en-US" sz="1800" kern="1200" dirty="0"/>
            <a:t>- </a:t>
          </a:r>
          <a:r>
            <a:rPr lang="el-GR" sz="1800" kern="1200" dirty="0"/>
            <a:t>Νέες διαγνωστικές και θεραπευτικές μέθοδοι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/>
            <a:t>- Αξιολόγηση νέων τεχνολογιών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/>
            <a:t>- Τεχνικές αποζημίωσης</a:t>
          </a:r>
        </a:p>
      </dsp:txBody>
      <dsp:txXfrm rot="10800000">
        <a:off x="5310749" y="3488313"/>
        <a:ext cx="2239956" cy="2094200"/>
      </dsp:txXfrm>
    </dsp:sp>
    <dsp:sp modelId="{1333480C-032E-42CC-A09D-F9018ADC3B4D}">
      <dsp:nvSpPr>
        <dsp:cNvPr id="0" name=""/>
        <dsp:cNvSpPr/>
      </dsp:nvSpPr>
      <dsp:spPr>
        <a:xfrm rot="16200000">
          <a:off x="2180439" y="3404691"/>
          <a:ext cx="2961646" cy="312889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/>
            <a:t>- </a:t>
          </a:r>
          <a:endParaRPr lang="en-US" sz="700" kern="1200" dirty="0"/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/>
            <a:t>- Γήρανση και 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/>
            <a:t>  ανάγκες υγείας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/>
            <a:t>-Γήρανση και   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/>
            <a:t> χρηματοδότηση 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/>
            <a:t> υπηρεσιών υγείας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800" kern="1200" dirty="0"/>
        </a:p>
      </dsp:txBody>
      <dsp:txXfrm rot="5400000">
        <a:off x="3013249" y="3488313"/>
        <a:ext cx="2212459" cy="2094200"/>
      </dsp:txXfrm>
    </dsp:sp>
    <dsp:sp modelId="{F6CEF041-2B49-412E-8D60-C59D9E11E9C2}">
      <dsp:nvSpPr>
        <dsp:cNvPr id="0" name=""/>
        <dsp:cNvSpPr/>
      </dsp:nvSpPr>
      <dsp:spPr>
        <a:xfrm>
          <a:off x="4756302" y="2823376"/>
          <a:ext cx="1022554" cy="889177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312DB1-76F6-4C2A-A502-A65F13D44962}">
      <dsp:nvSpPr>
        <dsp:cNvPr id="0" name=""/>
        <dsp:cNvSpPr/>
      </dsp:nvSpPr>
      <dsp:spPr>
        <a:xfrm rot="10800000">
          <a:off x="4775352" y="3108229"/>
          <a:ext cx="1022554" cy="889177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Shape 2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2401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96901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68473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5807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Presentation Subtitle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b="1" spc="-232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b="1" spc="-232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b="1" spc="-232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b="1" spc="-232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b="1" spc="-232"/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Attribution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z="8500" b="1" spc="-200"/>
            </a:lvl1pPr>
          </a:lstStyle>
          <a:p>
            <a:r>
              <a:t>“Notable Quote”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2879" y="13081001"/>
            <a:ext cx="386664" cy="396239"/>
          </a:xfrm>
          <a:prstGeom prst="rect">
            <a:avLst/>
          </a:prstGeom>
        </p:spPr>
        <p:txBody>
          <a:bodyPr lIns="45718" tIns="45718" rIns="45718" bIns="45718" anchor="t"/>
          <a:lstStyle>
            <a:lvl1pPr defTabSz="2194560">
              <a:defRPr sz="2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gradFill flip="none" rotWithShape="1">
          <a:gsLst>
            <a:gs pos="0">
              <a:srgbClr val="FFFFFF"/>
            </a:gs>
            <a:gs pos="64999">
              <a:srgbClr val="E4F8F9"/>
            </a:gs>
            <a:gs pos="100000">
              <a:srgbClr val="C7EDF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xfrm>
            <a:off x="5669200" y="3997099"/>
            <a:ext cx="13045601" cy="5144803"/>
          </a:xfrm>
          <a:prstGeom prst="rect">
            <a:avLst/>
          </a:prstGeom>
        </p:spPr>
        <p:txBody>
          <a:bodyPr lIns="243798" tIns="243798" rIns="243798" bIns="243798" anchor="b"/>
          <a:lstStyle>
            <a:lvl1pPr defTabSz="2438400">
              <a:lnSpc>
                <a:spcPct val="100000"/>
              </a:lnSpc>
              <a:defRPr sz="16000" b="0" spc="0">
                <a:solidFill>
                  <a:srgbClr val="0E868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669200" y="8974866"/>
            <a:ext cx="7022401" cy="1975202"/>
          </a:xfrm>
          <a:prstGeom prst="rect">
            <a:avLst/>
          </a:prstGeom>
        </p:spPr>
        <p:txBody>
          <a:bodyPr lIns="243798" tIns="243798" rIns="243798" bIns="243798" numCol="1" spcCol="38100"/>
          <a:lstStyle>
            <a:lvl1pPr marL="753532" indent="-626532" defTabSz="2438400">
              <a:lnSpc>
                <a:spcPct val="100000"/>
              </a:lnSpc>
              <a:spcBef>
                <a:spcPts val="0"/>
              </a:spcBef>
              <a:buSzTx/>
              <a:buNone/>
              <a:defRPr sz="4200">
                <a:solidFill>
                  <a:srgbClr val="211E42"/>
                </a:solidFill>
              </a:defRPr>
            </a:lvl1pPr>
            <a:lvl2pPr marL="753532" indent="-169332" defTabSz="2438400">
              <a:lnSpc>
                <a:spcPct val="100000"/>
              </a:lnSpc>
              <a:spcBef>
                <a:spcPts val="0"/>
              </a:spcBef>
              <a:buSzTx/>
              <a:buNone/>
              <a:defRPr sz="4200">
                <a:solidFill>
                  <a:srgbClr val="211E42"/>
                </a:solidFill>
              </a:defRPr>
            </a:lvl2pPr>
            <a:lvl3pPr marL="753532" indent="127000" defTabSz="2438400">
              <a:lnSpc>
                <a:spcPct val="100000"/>
              </a:lnSpc>
              <a:spcBef>
                <a:spcPts val="0"/>
              </a:spcBef>
              <a:buSzTx/>
              <a:buNone/>
              <a:defRPr sz="4200">
                <a:solidFill>
                  <a:srgbClr val="211E42"/>
                </a:solidFill>
              </a:defRPr>
            </a:lvl3pPr>
            <a:lvl4pPr marL="753532" indent="127000" defTabSz="2438400">
              <a:lnSpc>
                <a:spcPct val="100000"/>
              </a:lnSpc>
              <a:spcBef>
                <a:spcPts val="0"/>
              </a:spcBef>
              <a:buSzTx/>
              <a:buNone/>
              <a:defRPr sz="4200">
                <a:solidFill>
                  <a:srgbClr val="211E42"/>
                </a:solidFill>
              </a:defRPr>
            </a:lvl4pPr>
            <a:lvl5pPr marL="753532" indent="127000" defTabSz="2438400">
              <a:lnSpc>
                <a:spcPct val="100000"/>
              </a:lnSpc>
              <a:spcBef>
                <a:spcPts val="0"/>
              </a:spcBef>
              <a:buSzTx/>
              <a:buNone/>
              <a:defRPr sz="4200">
                <a:solidFill>
                  <a:srgbClr val="211E4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766621" y="12349480"/>
            <a:ext cx="708580" cy="726439"/>
          </a:xfrm>
          <a:prstGeom prst="rect">
            <a:avLst/>
          </a:prstGeom>
        </p:spPr>
        <p:txBody>
          <a:bodyPr lIns="121918" tIns="121918" rIns="121918" bIns="121918" anchor="ctr"/>
          <a:lstStyle>
            <a:lvl1pPr algn="r" defTabSz="2438400">
              <a:defRPr sz="3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15">
    <p:bg>
      <p:bgPr>
        <a:solidFill>
          <a:srgbClr val="E7E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59;p13"/>
          <p:cNvSpPr/>
          <p:nvPr/>
        </p:nvSpPr>
        <p:spPr>
          <a:xfrm rot="21291017" flipH="1">
            <a:off x="9436027" y="532600"/>
            <a:ext cx="21014369" cy="14567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5" h="21344" extrusionOk="0">
                <a:moveTo>
                  <a:pt x="700" y="21327"/>
                </a:moveTo>
                <a:cubicBezTo>
                  <a:pt x="146" y="19912"/>
                  <a:pt x="-76" y="18240"/>
                  <a:pt x="23" y="16621"/>
                </a:cubicBezTo>
                <a:cubicBezTo>
                  <a:pt x="76" y="15770"/>
                  <a:pt x="212" y="14912"/>
                  <a:pt x="446" y="14133"/>
                </a:cubicBezTo>
                <a:cubicBezTo>
                  <a:pt x="668" y="13396"/>
                  <a:pt x="967" y="12712"/>
                  <a:pt x="943" y="11879"/>
                </a:cubicBezTo>
                <a:cubicBezTo>
                  <a:pt x="918" y="11058"/>
                  <a:pt x="585" y="10236"/>
                  <a:pt x="766" y="9457"/>
                </a:cubicBezTo>
                <a:cubicBezTo>
                  <a:pt x="1095" y="8012"/>
                  <a:pt x="2594" y="7982"/>
                  <a:pt x="3386" y="7425"/>
                </a:cubicBezTo>
                <a:cubicBezTo>
                  <a:pt x="4520" y="6633"/>
                  <a:pt x="4787" y="5045"/>
                  <a:pt x="5383" y="3594"/>
                </a:cubicBezTo>
                <a:cubicBezTo>
                  <a:pt x="5978" y="2149"/>
                  <a:pt x="6886" y="956"/>
                  <a:pt x="7974" y="375"/>
                </a:cubicBezTo>
                <a:cubicBezTo>
                  <a:pt x="9063" y="-201"/>
                  <a:pt x="10323" y="-129"/>
                  <a:pt x="11330" y="698"/>
                </a:cubicBezTo>
                <a:cubicBezTo>
                  <a:pt x="11827" y="1106"/>
                  <a:pt x="12139" y="1604"/>
                  <a:pt x="12389" y="2347"/>
                </a:cubicBezTo>
                <a:cubicBezTo>
                  <a:pt x="12578" y="2904"/>
                  <a:pt x="12763" y="3504"/>
                  <a:pt x="13116" y="3852"/>
                </a:cubicBezTo>
                <a:cubicBezTo>
                  <a:pt x="13556" y="4283"/>
                  <a:pt x="14094" y="4157"/>
                  <a:pt x="14595" y="4217"/>
                </a:cubicBezTo>
                <a:cubicBezTo>
                  <a:pt x="15720" y="4355"/>
                  <a:pt x="16850" y="4937"/>
                  <a:pt x="17700" y="6046"/>
                </a:cubicBezTo>
                <a:cubicBezTo>
                  <a:pt x="18107" y="6585"/>
                  <a:pt x="18439" y="7245"/>
                  <a:pt x="18657" y="7982"/>
                </a:cubicBezTo>
                <a:cubicBezTo>
                  <a:pt x="18875" y="8714"/>
                  <a:pt x="18982" y="9535"/>
                  <a:pt x="19306" y="10182"/>
                </a:cubicBezTo>
                <a:cubicBezTo>
                  <a:pt x="19622" y="10812"/>
                  <a:pt x="20119" y="11189"/>
                  <a:pt x="20415" y="11843"/>
                </a:cubicBezTo>
                <a:cubicBezTo>
                  <a:pt x="20801" y="12688"/>
                  <a:pt x="20477" y="13618"/>
                  <a:pt x="20563" y="14541"/>
                </a:cubicBezTo>
                <a:cubicBezTo>
                  <a:pt x="20698" y="16004"/>
                  <a:pt x="21524" y="18060"/>
                  <a:pt x="20805" y="19457"/>
                </a:cubicBezTo>
                <a:cubicBezTo>
                  <a:pt x="20518" y="20020"/>
                  <a:pt x="20099" y="19966"/>
                  <a:pt x="19659" y="19960"/>
                </a:cubicBezTo>
                <a:cubicBezTo>
                  <a:pt x="19088" y="19960"/>
                  <a:pt x="18468" y="19894"/>
                  <a:pt x="17922" y="19643"/>
                </a:cubicBezTo>
                <a:cubicBezTo>
                  <a:pt x="17450" y="19421"/>
                  <a:pt x="16994" y="19145"/>
                  <a:pt x="16497" y="19115"/>
                </a:cubicBezTo>
                <a:cubicBezTo>
                  <a:pt x="16131" y="19091"/>
                  <a:pt x="15761" y="19049"/>
                  <a:pt x="15396" y="19043"/>
                </a:cubicBezTo>
                <a:cubicBezTo>
                  <a:pt x="15162" y="19037"/>
                  <a:pt x="14915" y="19139"/>
                  <a:pt x="14677" y="19175"/>
                </a:cubicBezTo>
                <a:lnTo>
                  <a:pt x="13182" y="19403"/>
                </a:lnTo>
                <a:cubicBezTo>
                  <a:pt x="12077" y="19577"/>
                  <a:pt x="10968" y="19744"/>
                  <a:pt x="9863" y="19918"/>
                </a:cubicBezTo>
                <a:cubicBezTo>
                  <a:pt x="7748" y="20242"/>
                  <a:pt x="5637" y="20566"/>
                  <a:pt x="3522" y="20895"/>
                </a:cubicBezTo>
                <a:cubicBezTo>
                  <a:pt x="2840" y="20997"/>
                  <a:pt x="2154" y="21105"/>
                  <a:pt x="1468" y="21213"/>
                </a:cubicBezTo>
                <a:cubicBezTo>
                  <a:pt x="1415" y="21219"/>
                  <a:pt x="725" y="21399"/>
                  <a:pt x="700" y="21327"/>
                </a:cubicBezTo>
                <a:close/>
              </a:path>
            </a:pathLst>
          </a:custGeom>
          <a:solidFill>
            <a:srgbClr val="F6F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66" name="Title Text"/>
          <p:cNvSpPr txBox="1">
            <a:spLocks noGrp="1"/>
          </p:cNvSpPr>
          <p:nvPr>
            <p:ph type="title"/>
          </p:nvPr>
        </p:nvSpPr>
        <p:spPr>
          <a:xfrm>
            <a:off x="1919999" y="1439999"/>
            <a:ext cx="20544004" cy="1527201"/>
          </a:xfrm>
          <a:prstGeom prst="rect">
            <a:avLst/>
          </a:prstGeom>
        </p:spPr>
        <p:txBody>
          <a:bodyPr lIns="243798" tIns="243798" rIns="243798" bIns="243798"/>
          <a:lstStyle>
            <a:lvl1pPr defTabSz="2438400">
              <a:lnSpc>
                <a:spcPct val="100000"/>
              </a:lnSpc>
              <a:defRPr sz="8000" b="0" spc="0">
                <a:solidFill>
                  <a:srgbClr val="878CF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77733" y="4749400"/>
            <a:ext cx="7301602" cy="1404000"/>
          </a:xfrm>
          <a:prstGeom prst="rect">
            <a:avLst/>
          </a:prstGeom>
        </p:spPr>
        <p:txBody>
          <a:bodyPr lIns="243798" tIns="243798" rIns="243798" bIns="243798" numCol="1" spcCol="38100" anchor="ctr"/>
          <a:lstStyle>
            <a:lvl1pPr marL="753532" indent="-626532" defTabSz="2438400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878CF0"/>
                </a:solidFill>
              </a:defRPr>
            </a:lvl1pPr>
            <a:lvl2pPr marL="753532" indent="-169332" defTabSz="2438400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878CF0"/>
                </a:solidFill>
              </a:defRPr>
            </a:lvl2pPr>
            <a:lvl3pPr marL="753532" indent="127000" defTabSz="2438400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878CF0"/>
                </a:solidFill>
              </a:defRPr>
            </a:lvl3pPr>
            <a:lvl4pPr marL="753532" indent="127000" defTabSz="2438400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878CF0"/>
                </a:solidFill>
              </a:defRPr>
            </a:lvl4pPr>
            <a:lvl5pPr marL="753532" indent="127000" defTabSz="2438400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878CF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766621" y="12349480"/>
            <a:ext cx="708580" cy="726439"/>
          </a:xfrm>
          <a:prstGeom prst="rect">
            <a:avLst/>
          </a:prstGeom>
        </p:spPr>
        <p:txBody>
          <a:bodyPr lIns="121918" tIns="121918" rIns="121918" bIns="121918" anchor="ctr"/>
          <a:lstStyle>
            <a:lvl1pPr algn="r" defTabSz="2438400">
              <a:defRPr sz="3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 Text"/>
          <p:cNvSpPr txBox="1">
            <a:spLocks noGrp="1"/>
          </p:cNvSpPr>
          <p:nvPr>
            <p:ph type="title"/>
          </p:nvPr>
        </p:nvSpPr>
        <p:spPr>
          <a:xfrm>
            <a:off x="6041866" y="1186732"/>
            <a:ext cx="12300002" cy="1527202"/>
          </a:xfrm>
          <a:prstGeom prst="rect">
            <a:avLst/>
          </a:prstGeom>
        </p:spPr>
        <p:txBody>
          <a:bodyPr lIns="243798" tIns="243798" rIns="243798" bIns="243798"/>
          <a:lstStyle>
            <a:lvl1pPr algn="ctr" defTabSz="2438400">
              <a:lnSpc>
                <a:spcPct val="100000"/>
              </a:lnSpc>
              <a:defRPr sz="7400" b="0" spc="0">
                <a:solidFill>
                  <a:srgbClr val="2728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84634" y="6120532"/>
            <a:ext cx="6348801" cy="1574402"/>
          </a:xfrm>
          <a:prstGeom prst="rect">
            <a:avLst/>
          </a:prstGeom>
        </p:spPr>
        <p:txBody>
          <a:bodyPr lIns="243798" tIns="243798" rIns="243798" bIns="243798" numCol="1" spcCol="38100"/>
          <a:lstStyle>
            <a:lvl1pPr marL="800100" indent="-685800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solidFill>
                  <a:srgbClr val="27285C"/>
                </a:solidFill>
              </a:defRPr>
            </a:lvl1pPr>
            <a:lvl2pPr marL="800100" indent="-203200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solidFill>
                  <a:srgbClr val="27285C"/>
                </a:solidFill>
              </a:defRPr>
            </a:lvl2pPr>
            <a:lvl3pPr marL="800100" indent="114300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solidFill>
                  <a:srgbClr val="27285C"/>
                </a:solidFill>
              </a:defRPr>
            </a:lvl3pPr>
            <a:lvl4pPr marL="800100" indent="114300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solidFill>
                  <a:srgbClr val="27285C"/>
                </a:solidFill>
              </a:defRPr>
            </a:lvl4pPr>
            <a:lvl5pPr marL="800100" indent="114300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solidFill>
                  <a:srgbClr val="27285C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" name="Google Shape;122;p13"/>
          <p:cNvSpPr/>
          <p:nvPr/>
        </p:nvSpPr>
        <p:spPr>
          <a:xfrm>
            <a:off x="2766425" y="-7868"/>
            <a:ext cx="2766399" cy="2766400"/>
          </a:xfrm>
          <a:prstGeom prst="rect">
            <a:avLst/>
          </a:prstGeom>
          <a:solidFill>
            <a:srgbClr val="FF7D4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78" name="Google Shape;123;p13"/>
          <p:cNvSpPr/>
          <p:nvPr/>
        </p:nvSpPr>
        <p:spPr>
          <a:xfrm flipH="1">
            <a:off x="18850739" y="-1"/>
            <a:ext cx="2766399" cy="2766399"/>
          </a:xfrm>
          <a:prstGeom prst="rect">
            <a:avLst/>
          </a:prstGeom>
          <a:solidFill>
            <a:srgbClr val="489BD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79" name="Google Shape;124;p13"/>
          <p:cNvSpPr/>
          <p:nvPr/>
        </p:nvSpPr>
        <p:spPr>
          <a:xfrm flipH="1">
            <a:off x="21617362" y="-7868"/>
            <a:ext cx="2766400" cy="2766400"/>
          </a:xfrm>
          <a:prstGeom prst="rect">
            <a:avLst/>
          </a:prstGeom>
          <a:solidFill>
            <a:srgbClr val="FCCB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0" name="Google Shape;125;p13"/>
          <p:cNvSpPr/>
          <p:nvPr/>
        </p:nvSpPr>
        <p:spPr>
          <a:xfrm>
            <a:off x="15271" y="-7868"/>
            <a:ext cx="2766399" cy="2766400"/>
          </a:xfrm>
          <a:prstGeom prst="rect">
            <a:avLst/>
          </a:prstGeom>
          <a:solidFill>
            <a:srgbClr val="62A25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766621" y="12349480"/>
            <a:ext cx="708580" cy="726439"/>
          </a:xfrm>
          <a:prstGeom prst="rect">
            <a:avLst/>
          </a:prstGeom>
        </p:spPr>
        <p:txBody>
          <a:bodyPr lIns="121918" tIns="121918" rIns="121918" bIns="121918" anchor="ctr"/>
          <a:lstStyle>
            <a:lvl1pPr algn="r" defTabSz="2438400">
              <a:defRPr sz="3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Presentation Subtitle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">
    <p:bg>
      <p:bgPr>
        <a:gradFill flip="none" rotWithShape="1">
          <a:gsLst>
            <a:gs pos="0">
              <a:srgbClr val="FFFFFF"/>
            </a:gs>
            <a:gs pos="64999">
              <a:srgbClr val="E4F8F9"/>
            </a:gs>
            <a:gs pos="100000">
              <a:srgbClr val="C7EDF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26;p13"/>
          <p:cNvGrpSpPr/>
          <p:nvPr/>
        </p:nvGrpSpPr>
        <p:grpSpPr>
          <a:xfrm>
            <a:off x="-1" y="1039"/>
            <a:ext cx="24376427" cy="13714531"/>
            <a:chOff x="0" y="0"/>
            <a:chExt cx="24376425" cy="13714530"/>
          </a:xfrm>
        </p:grpSpPr>
        <p:sp>
          <p:nvSpPr>
            <p:cNvPr id="188" name="Google Shape;127;p13"/>
            <p:cNvSpPr/>
            <p:nvPr/>
          </p:nvSpPr>
          <p:spPr>
            <a:xfrm>
              <a:off x="7662" y="0"/>
              <a:ext cx="24368764" cy="13713826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64999">
                  <a:srgbClr val="E4F8F9"/>
                </a:gs>
                <a:gs pos="100000">
                  <a:srgbClr val="C7EDF0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400">
                <a:defRPr sz="36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9" name="Google Shape;128;p13"/>
            <p:cNvSpPr/>
            <p:nvPr/>
          </p:nvSpPr>
          <p:spPr>
            <a:xfrm rot="10800000" flipH="1">
              <a:off x="13542008" y="5740901"/>
              <a:ext cx="10104419" cy="797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extrusionOk="0">
                  <a:moveTo>
                    <a:pt x="9558" y="0"/>
                  </a:moveTo>
                  <a:lnTo>
                    <a:pt x="9558" y="15"/>
                  </a:lnTo>
                  <a:cubicBezTo>
                    <a:pt x="7409" y="2771"/>
                    <a:pt x="3768" y="3357"/>
                    <a:pt x="1774" y="6438"/>
                  </a:cubicBezTo>
                  <a:cubicBezTo>
                    <a:pt x="1105" y="7481"/>
                    <a:pt x="655" y="8753"/>
                    <a:pt x="359" y="10057"/>
                  </a:cubicBezTo>
                  <a:cubicBezTo>
                    <a:pt x="-40" y="11849"/>
                    <a:pt x="-156" y="13773"/>
                    <a:pt x="269" y="15550"/>
                  </a:cubicBezTo>
                  <a:cubicBezTo>
                    <a:pt x="1156" y="19266"/>
                    <a:pt x="4283" y="21483"/>
                    <a:pt x="7293" y="21596"/>
                  </a:cubicBezTo>
                  <a:cubicBezTo>
                    <a:pt x="7367" y="21599"/>
                    <a:pt x="7442" y="21600"/>
                    <a:pt x="7516" y="21600"/>
                  </a:cubicBezTo>
                  <a:cubicBezTo>
                    <a:pt x="11683" y="21600"/>
                    <a:pt x="15746" y="18018"/>
                    <a:pt x="17237" y="12958"/>
                  </a:cubicBezTo>
                  <a:cubicBezTo>
                    <a:pt x="17765" y="11116"/>
                    <a:pt x="17984" y="9193"/>
                    <a:pt x="18369" y="7286"/>
                  </a:cubicBezTo>
                  <a:cubicBezTo>
                    <a:pt x="18922" y="4580"/>
                    <a:pt x="19874" y="1842"/>
                    <a:pt x="2144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58999">
                  <a:srgbClr val="E4F8F9"/>
                </a:gs>
                <a:gs pos="70000">
                  <a:srgbClr val="E4F8F9"/>
                </a:gs>
                <a:gs pos="100000">
                  <a:srgbClr val="AAE3E8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0" rotWithShape="0">
                <a:srgbClr val="C7EDF0">
                  <a:alpha val="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400">
                <a:defRPr sz="36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0" name="Google Shape;129;p13"/>
            <p:cNvSpPr/>
            <p:nvPr/>
          </p:nvSpPr>
          <p:spPr>
            <a:xfrm>
              <a:off x="7206071" y="5108"/>
              <a:ext cx="16781613" cy="4829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600" extrusionOk="0">
                  <a:moveTo>
                    <a:pt x="0" y="0"/>
                  </a:moveTo>
                  <a:cubicBezTo>
                    <a:pt x="59" y="3531"/>
                    <a:pt x="502" y="6956"/>
                    <a:pt x="1259" y="9391"/>
                  </a:cubicBezTo>
                  <a:cubicBezTo>
                    <a:pt x="2022" y="11890"/>
                    <a:pt x="3080" y="13278"/>
                    <a:pt x="4150" y="13278"/>
                  </a:cubicBezTo>
                  <a:cubicBezTo>
                    <a:pt x="4474" y="13278"/>
                    <a:pt x="4799" y="13150"/>
                    <a:pt x="5117" y="12887"/>
                  </a:cubicBezTo>
                  <a:cubicBezTo>
                    <a:pt x="6357" y="11927"/>
                    <a:pt x="7420" y="9047"/>
                    <a:pt x="8670" y="8192"/>
                  </a:cubicBezTo>
                  <a:cubicBezTo>
                    <a:pt x="8950" y="7998"/>
                    <a:pt x="9232" y="7909"/>
                    <a:pt x="9514" y="7909"/>
                  </a:cubicBezTo>
                  <a:cubicBezTo>
                    <a:pt x="10733" y="7909"/>
                    <a:pt x="11944" y="9583"/>
                    <a:pt x="12999" y="11755"/>
                  </a:cubicBezTo>
                  <a:cubicBezTo>
                    <a:pt x="14308" y="14393"/>
                    <a:pt x="15469" y="17752"/>
                    <a:pt x="16837" y="19981"/>
                  </a:cubicBezTo>
                  <a:cubicBezTo>
                    <a:pt x="17412" y="20907"/>
                    <a:pt x="18064" y="21600"/>
                    <a:pt x="18691" y="21600"/>
                  </a:cubicBezTo>
                  <a:cubicBezTo>
                    <a:pt x="19086" y="21600"/>
                    <a:pt x="19470" y="21327"/>
                    <a:pt x="19819" y="20666"/>
                  </a:cubicBezTo>
                  <a:cubicBezTo>
                    <a:pt x="20439" y="19467"/>
                    <a:pt x="20813" y="17136"/>
                    <a:pt x="21059" y="14875"/>
                  </a:cubicBezTo>
                  <a:cubicBezTo>
                    <a:pt x="21560" y="10111"/>
                    <a:pt x="21600" y="5071"/>
                    <a:pt x="2151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400">
                <a:defRPr sz="36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1" name="Google Shape;130;p13"/>
            <p:cNvSpPr/>
            <p:nvPr/>
          </p:nvSpPr>
          <p:spPr>
            <a:xfrm>
              <a:off x="23646948" y="7235704"/>
              <a:ext cx="42642" cy="37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47" y="0"/>
                  </a:moveTo>
                  <a:cubicBezTo>
                    <a:pt x="12010" y="0"/>
                    <a:pt x="6437" y="1390"/>
                    <a:pt x="0" y="1837"/>
                  </a:cubicBezTo>
                  <a:cubicBezTo>
                    <a:pt x="4104" y="11868"/>
                    <a:pt x="5659" y="18372"/>
                    <a:pt x="9245" y="21352"/>
                  </a:cubicBezTo>
                  <a:cubicBezTo>
                    <a:pt x="9590" y="21550"/>
                    <a:pt x="10022" y="21600"/>
                    <a:pt x="10498" y="21600"/>
                  </a:cubicBezTo>
                  <a:cubicBezTo>
                    <a:pt x="13090" y="21600"/>
                    <a:pt x="17712" y="19366"/>
                    <a:pt x="21600" y="18372"/>
                  </a:cubicBezTo>
                  <a:cubicBezTo>
                    <a:pt x="20563" y="12463"/>
                    <a:pt x="20563" y="5959"/>
                    <a:pt x="16978" y="646"/>
                  </a:cubicBezTo>
                  <a:cubicBezTo>
                    <a:pt x="16675" y="199"/>
                    <a:pt x="15984" y="0"/>
                    <a:pt x="1494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400">
                <a:defRPr sz="36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2" name="Google Shape;131;p13"/>
            <p:cNvSpPr/>
            <p:nvPr/>
          </p:nvSpPr>
          <p:spPr>
            <a:xfrm rot="16200000">
              <a:off x="-3910157" y="3914896"/>
              <a:ext cx="13427150" cy="560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600" extrusionOk="0">
                  <a:moveTo>
                    <a:pt x="927" y="0"/>
                  </a:moveTo>
                  <a:cubicBezTo>
                    <a:pt x="707" y="2242"/>
                    <a:pt x="294" y="4263"/>
                    <a:pt x="101" y="6557"/>
                  </a:cubicBezTo>
                  <a:cubicBezTo>
                    <a:pt x="-379" y="12250"/>
                    <a:pt x="915" y="18440"/>
                    <a:pt x="2638" y="20665"/>
                  </a:cubicBezTo>
                  <a:cubicBezTo>
                    <a:pt x="3084" y="21240"/>
                    <a:pt x="3549" y="21492"/>
                    <a:pt x="4021" y="21492"/>
                  </a:cubicBezTo>
                  <a:cubicBezTo>
                    <a:pt x="5854" y="21492"/>
                    <a:pt x="7786" y="17701"/>
                    <a:pt x="9044" y="14360"/>
                  </a:cubicBezTo>
                  <a:cubicBezTo>
                    <a:pt x="10522" y="10432"/>
                    <a:pt x="11934" y="5635"/>
                    <a:pt x="13880" y="3940"/>
                  </a:cubicBezTo>
                  <a:cubicBezTo>
                    <a:pt x="14317" y="3559"/>
                    <a:pt x="14771" y="3378"/>
                    <a:pt x="15227" y="3378"/>
                  </a:cubicBezTo>
                  <a:cubicBezTo>
                    <a:pt x="16702" y="3378"/>
                    <a:pt x="18201" y="5272"/>
                    <a:pt x="19241" y="8432"/>
                  </a:cubicBezTo>
                  <a:cubicBezTo>
                    <a:pt x="20359" y="11825"/>
                    <a:pt x="20862" y="16815"/>
                    <a:pt x="21221" y="21600"/>
                  </a:cubicBezTo>
                  <a:lnTo>
                    <a:pt x="2122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>
              <a:outerShdw blurRad="1270000" dist="25400" dir="5400000" rotWithShape="0">
                <a:srgbClr val="C7EDF0">
                  <a:alpha val="2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400">
                <a:defRPr sz="36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3" name="Google Shape;132;p13"/>
            <p:cNvSpPr/>
            <p:nvPr/>
          </p:nvSpPr>
          <p:spPr>
            <a:xfrm>
              <a:off x="1054198" y="2004127"/>
              <a:ext cx="6709603" cy="6709604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400">
                <a:defRPr sz="36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4" name="Google Shape;133;p13"/>
            <p:cNvSpPr/>
            <p:nvPr/>
          </p:nvSpPr>
          <p:spPr>
            <a:xfrm>
              <a:off x="670665" y="607093"/>
              <a:ext cx="3067204" cy="3067203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400">
                <a:defRPr sz="3600" b="1"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96" name="xx%"/>
          <p:cNvSpPr txBox="1">
            <a:spLocks noGrp="1"/>
          </p:cNvSpPr>
          <p:nvPr>
            <p:ph type="title" hasCustomPrompt="1"/>
          </p:nvPr>
        </p:nvSpPr>
        <p:spPr>
          <a:xfrm>
            <a:off x="13409333" y="6432367"/>
            <a:ext cx="1877602" cy="1072802"/>
          </a:xfrm>
          <a:prstGeom prst="rect">
            <a:avLst/>
          </a:prstGeom>
        </p:spPr>
        <p:txBody>
          <a:bodyPr lIns="243798" tIns="243798" rIns="243798" bIns="243798" anchor="ctr"/>
          <a:lstStyle>
            <a:lvl1pPr algn="ctr" defTabSz="2438400">
              <a:lnSpc>
                <a:spcPct val="100000"/>
              </a:lnSpc>
              <a:defRPr sz="8000" b="0" spc="0">
                <a:solidFill>
                  <a:srgbClr val="211E42"/>
                </a:solidFill>
              </a:defRPr>
            </a:lvl1pPr>
          </a:lstStyle>
          <a:p>
            <a:r>
              <a:t>xx%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839199" y="5816434"/>
            <a:ext cx="6632800" cy="1072802"/>
          </a:xfrm>
          <a:prstGeom prst="rect">
            <a:avLst/>
          </a:prstGeom>
        </p:spPr>
        <p:txBody>
          <a:bodyPr lIns="243798" tIns="243798" rIns="243798" bIns="243798" numCol="1" spcCol="38100" anchor="b"/>
          <a:lstStyle>
            <a:lvl1pPr marL="753532" indent="-626532" defTabSz="2438400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211E42"/>
                </a:solidFill>
              </a:defRPr>
            </a:lvl1pPr>
            <a:lvl2pPr marL="753532" indent="-169332" defTabSz="2438400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211E42"/>
                </a:solidFill>
              </a:defRPr>
            </a:lvl2pPr>
            <a:lvl3pPr marL="753532" indent="127000" defTabSz="2438400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211E42"/>
                </a:solidFill>
              </a:defRPr>
            </a:lvl3pPr>
            <a:lvl4pPr marL="753532" indent="127000" defTabSz="2438400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211E42"/>
                </a:solidFill>
              </a:defRPr>
            </a:lvl4pPr>
            <a:lvl5pPr marL="753532" indent="127000" defTabSz="2438400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211E4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766621" y="12349480"/>
            <a:ext cx="708580" cy="726439"/>
          </a:xfrm>
          <a:prstGeom prst="rect">
            <a:avLst/>
          </a:prstGeom>
        </p:spPr>
        <p:txBody>
          <a:bodyPr lIns="121918" tIns="121918" rIns="121918" bIns="121918" anchor="ctr"/>
          <a:lstStyle>
            <a:lvl1pPr algn="r" defTabSz="2438400">
              <a:defRPr sz="3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bg>
      <p:bgPr>
        <a:gradFill flip="none" rotWithShape="1">
          <a:gsLst>
            <a:gs pos="0">
              <a:srgbClr val="FFFFFF"/>
            </a:gs>
            <a:gs pos="64999">
              <a:srgbClr val="E4F8F9"/>
            </a:gs>
            <a:gs pos="100000">
              <a:srgbClr val="C7EDF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71;p7"/>
          <p:cNvGrpSpPr/>
          <p:nvPr/>
        </p:nvGrpSpPr>
        <p:grpSpPr>
          <a:xfrm>
            <a:off x="-13" y="1009"/>
            <a:ext cx="24380033" cy="13722961"/>
            <a:chOff x="0" y="-1"/>
            <a:chExt cx="24380031" cy="13722961"/>
          </a:xfrm>
        </p:grpSpPr>
        <p:sp>
          <p:nvSpPr>
            <p:cNvPr id="205" name="Google Shape;72;p7"/>
            <p:cNvSpPr/>
            <p:nvPr/>
          </p:nvSpPr>
          <p:spPr>
            <a:xfrm>
              <a:off x="73" y="4561"/>
              <a:ext cx="24368768" cy="13713829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64999">
                  <a:srgbClr val="E4F8F9"/>
                </a:gs>
                <a:gs pos="100000">
                  <a:srgbClr val="C7EDF0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400">
                <a:defRPr sz="36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6" name="Google Shape;73;p7"/>
            <p:cNvSpPr/>
            <p:nvPr/>
          </p:nvSpPr>
          <p:spPr>
            <a:xfrm>
              <a:off x="-1" y="1970725"/>
              <a:ext cx="21044467" cy="11752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4277" y="21600"/>
                  </a:lnTo>
                  <a:cubicBezTo>
                    <a:pt x="4630" y="21173"/>
                    <a:pt x="4954" y="20719"/>
                    <a:pt x="5236" y="20282"/>
                  </a:cubicBezTo>
                  <a:cubicBezTo>
                    <a:pt x="6430" y="18428"/>
                    <a:pt x="7569" y="16169"/>
                    <a:pt x="9138" y="15370"/>
                  </a:cubicBezTo>
                  <a:cubicBezTo>
                    <a:pt x="9491" y="15190"/>
                    <a:pt x="9857" y="15104"/>
                    <a:pt x="10225" y="15104"/>
                  </a:cubicBezTo>
                  <a:cubicBezTo>
                    <a:pt x="11415" y="15104"/>
                    <a:pt x="12624" y="15998"/>
                    <a:pt x="13464" y="17485"/>
                  </a:cubicBezTo>
                  <a:cubicBezTo>
                    <a:pt x="14088" y="18592"/>
                    <a:pt x="14475" y="20058"/>
                    <a:pt x="14750" y="21600"/>
                  </a:cubicBezTo>
                  <a:lnTo>
                    <a:pt x="21600" y="21600"/>
                  </a:lnTo>
                  <a:cubicBezTo>
                    <a:pt x="20798" y="21240"/>
                    <a:pt x="19990" y="20905"/>
                    <a:pt x="19222" y="20284"/>
                  </a:cubicBezTo>
                  <a:cubicBezTo>
                    <a:pt x="17825" y="19160"/>
                    <a:pt x="17101" y="16699"/>
                    <a:pt x="16242" y="14569"/>
                  </a:cubicBezTo>
                  <a:cubicBezTo>
                    <a:pt x="15308" y="12252"/>
                    <a:pt x="14112" y="10624"/>
                    <a:pt x="12655" y="9460"/>
                  </a:cubicBezTo>
                  <a:cubicBezTo>
                    <a:pt x="10853" y="8017"/>
                    <a:pt x="9005" y="7920"/>
                    <a:pt x="7072" y="7627"/>
                  </a:cubicBezTo>
                  <a:cubicBezTo>
                    <a:pt x="5097" y="7328"/>
                    <a:pt x="3065" y="6479"/>
                    <a:pt x="1536" y="4083"/>
                  </a:cubicBezTo>
                  <a:cubicBezTo>
                    <a:pt x="861" y="3023"/>
                    <a:pt x="327" y="1572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63000">
                  <a:srgbClr val="E4F8F9"/>
                </a:gs>
                <a:gs pos="100000">
                  <a:srgbClr val="AAE3E8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>
              <a:outerShdw blurRad="1270000" rotWithShape="0">
                <a:srgbClr val="C7EDF0">
                  <a:alpha val="26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400">
                <a:defRPr sz="36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7" name="Google Shape;74;p7"/>
            <p:cNvSpPr/>
            <p:nvPr/>
          </p:nvSpPr>
          <p:spPr>
            <a:xfrm>
              <a:off x="8188972" y="-2"/>
              <a:ext cx="16190036" cy="5373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600" extrusionOk="0">
                  <a:moveTo>
                    <a:pt x="927" y="0"/>
                  </a:moveTo>
                  <a:cubicBezTo>
                    <a:pt x="707" y="2242"/>
                    <a:pt x="294" y="4263"/>
                    <a:pt x="101" y="6557"/>
                  </a:cubicBezTo>
                  <a:cubicBezTo>
                    <a:pt x="-379" y="12250"/>
                    <a:pt x="915" y="18440"/>
                    <a:pt x="2638" y="20665"/>
                  </a:cubicBezTo>
                  <a:cubicBezTo>
                    <a:pt x="3084" y="21240"/>
                    <a:pt x="3549" y="21492"/>
                    <a:pt x="4021" y="21492"/>
                  </a:cubicBezTo>
                  <a:cubicBezTo>
                    <a:pt x="5854" y="21492"/>
                    <a:pt x="7786" y="17701"/>
                    <a:pt x="9044" y="14360"/>
                  </a:cubicBezTo>
                  <a:cubicBezTo>
                    <a:pt x="10522" y="10432"/>
                    <a:pt x="11934" y="5635"/>
                    <a:pt x="13880" y="3940"/>
                  </a:cubicBezTo>
                  <a:cubicBezTo>
                    <a:pt x="14317" y="3559"/>
                    <a:pt x="14771" y="3378"/>
                    <a:pt x="15227" y="3378"/>
                  </a:cubicBezTo>
                  <a:cubicBezTo>
                    <a:pt x="16702" y="3378"/>
                    <a:pt x="18201" y="5272"/>
                    <a:pt x="19241" y="8432"/>
                  </a:cubicBezTo>
                  <a:cubicBezTo>
                    <a:pt x="20359" y="11825"/>
                    <a:pt x="20862" y="16815"/>
                    <a:pt x="21221" y="21600"/>
                  </a:cubicBezTo>
                  <a:lnTo>
                    <a:pt x="2122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58999">
                  <a:srgbClr val="E4F8F9"/>
                </a:gs>
                <a:gs pos="70000">
                  <a:srgbClr val="E4F8F9"/>
                </a:gs>
                <a:gs pos="100000">
                  <a:srgbClr val="AAE3E8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270000" dist="25400" dir="5400000" rotWithShape="0">
                <a:srgbClr val="C7EDF0">
                  <a:alpha val="2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400">
                <a:defRPr sz="36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8" name="Google Shape;75;p7"/>
            <p:cNvSpPr/>
            <p:nvPr/>
          </p:nvSpPr>
          <p:spPr>
            <a:xfrm>
              <a:off x="18849738" y="3542147"/>
              <a:ext cx="5530294" cy="958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8" h="21600" extrusionOk="0">
                  <a:moveTo>
                    <a:pt x="8318" y="0"/>
                  </a:moveTo>
                  <a:cubicBezTo>
                    <a:pt x="7462" y="0"/>
                    <a:pt x="6566" y="142"/>
                    <a:pt x="5635" y="469"/>
                  </a:cubicBezTo>
                  <a:cubicBezTo>
                    <a:pt x="2733" y="1490"/>
                    <a:pt x="549" y="3359"/>
                    <a:pt x="120" y="5392"/>
                  </a:cubicBezTo>
                  <a:cubicBezTo>
                    <a:pt x="-942" y="10456"/>
                    <a:pt x="5244" y="13380"/>
                    <a:pt x="10853" y="16428"/>
                  </a:cubicBezTo>
                  <a:cubicBezTo>
                    <a:pt x="13368" y="17797"/>
                    <a:pt x="15238" y="19755"/>
                    <a:pt x="18090" y="20875"/>
                  </a:cubicBezTo>
                  <a:cubicBezTo>
                    <a:pt x="18868" y="21177"/>
                    <a:pt x="19733" y="21424"/>
                    <a:pt x="20654" y="21600"/>
                  </a:cubicBezTo>
                  <a:lnTo>
                    <a:pt x="20654" y="7680"/>
                  </a:lnTo>
                  <a:lnTo>
                    <a:pt x="20658" y="7680"/>
                  </a:lnTo>
                  <a:cubicBezTo>
                    <a:pt x="20529" y="7559"/>
                    <a:pt x="20408" y="7442"/>
                    <a:pt x="20282" y="7325"/>
                  </a:cubicBezTo>
                  <a:cubicBezTo>
                    <a:pt x="18265" y="5405"/>
                    <a:pt x="16016" y="3465"/>
                    <a:pt x="13520" y="1760"/>
                  </a:cubicBezTo>
                  <a:cubicBezTo>
                    <a:pt x="12053" y="760"/>
                    <a:pt x="10295" y="0"/>
                    <a:pt x="831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24000">
                  <a:srgbClr val="E4F8F9"/>
                </a:gs>
                <a:gs pos="100000">
                  <a:srgbClr val="C7EDF0"/>
                </a:gs>
              </a:gsLst>
              <a:lin ang="2698631" scaled="0"/>
            </a:gradFill>
            <a:ln w="12700" cap="flat">
              <a:noFill/>
              <a:miter lim="400000"/>
            </a:ln>
            <a:effectLst>
              <a:outerShdw blurRad="1244600" rotWithShape="0">
                <a:srgbClr val="C7EDF0">
                  <a:alpha val="24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400">
                <a:defRPr sz="36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9" name="Google Shape;76;p7"/>
            <p:cNvSpPr/>
            <p:nvPr/>
          </p:nvSpPr>
          <p:spPr>
            <a:xfrm>
              <a:off x="23646962" y="7235733"/>
              <a:ext cx="42642" cy="37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47" y="0"/>
                  </a:moveTo>
                  <a:cubicBezTo>
                    <a:pt x="12010" y="0"/>
                    <a:pt x="6437" y="1390"/>
                    <a:pt x="0" y="1837"/>
                  </a:cubicBezTo>
                  <a:cubicBezTo>
                    <a:pt x="4104" y="11868"/>
                    <a:pt x="5659" y="18372"/>
                    <a:pt x="9245" y="21352"/>
                  </a:cubicBezTo>
                  <a:cubicBezTo>
                    <a:pt x="9590" y="21550"/>
                    <a:pt x="10022" y="21600"/>
                    <a:pt x="10498" y="21600"/>
                  </a:cubicBezTo>
                  <a:cubicBezTo>
                    <a:pt x="13090" y="21600"/>
                    <a:pt x="17712" y="19366"/>
                    <a:pt x="21600" y="18372"/>
                  </a:cubicBezTo>
                  <a:cubicBezTo>
                    <a:pt x="20563" y="12463"/>
                    <a:pt x="20563" y="5959"/>
                    <a:pt x="16978" y="646"/>
                  </a:cubicBezTo>
                  <a:cubicBezTo>
                    <a:pt x="16675" y="199"/>
                    <a:pt x="15984" y="0"/>
                    <a:pt x="1494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400">
                <a:defRPr sz="36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0" name="Google Shape;77;p7"/>
            <p:cNvSpPr/>
            <p:nvPr/>
          </p:nvSpPr>
          <p:spPr>
            <a:xfrm>
              <a:off x="24303200" y="7334363"/>
              <a:ext cx="37149" cy="43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8" h="21600" extrusionOk="0">
                  <a:moveTo>
                    <a:pt x="16559" y="0"/>
                  </a:moveTo>
                  <a:cubicBezTo>
                    <a:pt x="11159" y="1013"/>
                    <a:pt x="5215" y="1013"/>
                    <a:pt x="359" y="4514"/>
                  </a:cubicBezTo>
                  <a:cubicBezTo>
                    <a:pt x="-730" y="5527"/>
                    <a:pt x="904" y="12572"/>
                    <a:pt x="1993" y="21600"/>
                  </a:cubicBezTo>
                  <a:cubicBezTo>
                    <a:pt x="10615" y="17592"/>
                    <a:pt x="16559" y="15567"/>
                    <a:pt x="19282" y="12066"/>
                  </a:cubicBezTo>
                  <a:cubicBezTo>
                    <a:pt x="20870" y="10041"/>
                    <a:pt x="18193" y="4514"/>
                    <a:pt x="1655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400">
                <a:defRPr sz="36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1" name="Google Shape;78;p7"/>
            <p:cNvSpPr/>
            <p:nvPr/>
          </p:nvSpPr>
          <p:spPr>
            <a:xfrm>
              <a:off x="639743" y="668454"/>
              <a:ext cx="6709603" cy="6709606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400">
                <a:defRPr sz="36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2" name="Google Shape;79;p7"/>
            <p:cNvSpPr/>
            <p:nvPr/>
          </p:nvSpPr>
          <p:spPr>
            <a:xfrm>
              <a:off x="18068013" y="6778456"/>
              <a:ext cx="4414403" cy="4414403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400">
                <a:defRPr sz="3600" b="1"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214" name="Title Text"/>
          <p:cNvSpPr txBox="1">
            <a:spLocks noGrp="1"/>
          </p:cNvSpPr>
          <p:nvPr>
            <p:ph type="title"/>
          </p:nvPr>
        </p:nvSpPr>
        <p:spPr>
          <a:xfrm>
            <a:off x="5461999" y="4598167"/>
            <a:ext cx="13460002" cy="1340802"/>
          </a:xfrm>
          <a:prstGeom prst="rect">
            <a:avLst/>
          </a:prstGeom>
        </p:spPr>
        <p:txBody>
          <a:bodyPr lIns="243798" tIns="243798" rIns="243798" bIns="243798" anchor="b"/>
          <a:lstStyle>
            <a:lvl1pPr algn="ctr" defTabSz="2438400">
              <a:lnSpc>
                <a:spcPct val="100000"/>
              </a:lnSpc>
              <a:defRPr sz="7400" b="0" spc="0">
                <a:solidFill>
                  <a:srgbClr val="0E868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5" name="Google Shape;81;p7"/>
          <p:cNvSpPr/>
          <p:nvPr/>
        </p:nvSpPr>
        <p:spPr>
          <a:xfrm>
            <a:off x="-2" y="6906666"/>
            <a:ext cx="24384004" cy="68112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016000" rotWithShape="0">
              <a:srgbClr val="AAE3E8">
                <a:alpha val="30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461999" y="9032265"/>
            <a:ext cx="13460002" cy="2560002"/>
          </a:xfrm>
          <a:prstGeom prst="rect">
            <a:avLst/>
          </a:prstGeom>
        </p:spPr>
        <p:txBody>
          <a:bodyPr lIns="243798" tIns="243798" rIns="243798" bIns="243798" numCol="1" spcCol="38100"/>
          <a:lstStyle>
            <a:lvl1pPr marL="753532" indent="-626532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 sz="4200">
                <a:solidFill>
                  <a:srgbClr val="211E42"/>
                </a:solidFill>
              </a:defRPr>
            </a:lvl1pPr>
            <a:lvl2pPr marL="753532" indent="-169332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 sz="4200">
                <a:solidFill>
                  <a:srgbClr val="211E42"/>
                </a:solidFill>
              </a:defRPr>
            </a:lvl2pPr>
            <a:lvl3pPr marL="753532" indent="127000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 sz="4200">
                <a:solidFill>
                  <a:srgbClr val="211E42"/>
                </a:solidFill>
              </a:defRPr>
            </a:lvl3pPr>
            <a:lvl4pPr marL="753532" indent="127000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 sz="4200">
                <a:solidFill>
                  <a:srgbClr val="211E42"/>
                </a:solidFill>
              </a:defRPr>
            </a:lvl4pPr>
            <a:lvl5pPr marL="753532" indent="127000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 sz="4200">
                <a:solidFill>
                  <a:srgbClr val="211E4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766621" y="12349480"/>
            <a:ext cx="708580" cy="726439"/>
          </a:xfrm>
          <a:prstGeom prst="rect">
            <a:avLst/>
          </a:prstGeom>
        </p:spPr>
        <p:txBody>
          <a:bodyPr lIns="121918" tIns="121918" rIns="121918" bIns="121918" anchor="ctr"/>
          <a:lstStyle>
            <a:lvl1pPr algn="r" defTabSz="2438400">
              <a:defRPr sz="3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bg>
      <p:bgPr>
        <a:gradFill flip="none" rotWithShape="1">
          <a:gsLst>
            <a:gs pos="0">
              <a:srgbClr val="FFFFFF"/>
            </a:gs>
            <a:gs pos="64999">
              <a:srgbClr val="E4F8F9"/>
            </a:gs>
            <a:gs pos="100000">
              <a:srgbClr val="C7EDF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2;p3"/>
          <p:cNvGrpSpPr/>
          <p:nvPr/>
        </p:nvGrpSpPr>
        <p:grpSpPr>
          <a:xfrm>
            <a:off x="244" y="1039"/>
            <a:ext cx="24376182" cy="13714461"/>
            <a:chOff x="0" y="0"/>
            <a:chExt cx="24376181" cy="13714460"/>
          </a:xfrm>
        </p:grpSpPr>
        <p:sp>
          <p:nvSpPr>
            <p:cNvPr id="224" name="Google Shape;23;p3"/>
            <p:cNvSpPr/>
            <p:nvPr/>
          </p:nvSpPr>
          <p:spPr>
            <a:xfrm>
              <a:off x="7419" y="0"/>
              <a:ext cx="24368763" cy="13713827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64999">
                  <a:srgbClr val="E4F8F9"/>
                </a:gs>
                <a:gs pos="100000">
                  <a:srgbClr val="C7EDF0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400">
                <a:defRPr sz="36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5" name="Google Shape;24;p3"/>
            <p:cNvSpPr/>
            <p:nvPr/>
          </p:nvSpPr>
          <p:spPr>
            <a:xfrm flipH="1">
              <a:off x="14757219" y="5393"/>
              <a:ext cx="9618767" cy="574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403" y="0"/>
                  </a:moveTo>
                  <a:cubicBezTo>
                    <a:pt x="12607" y="950"/>
                    <a:pt x="12366" y="2159"/>
                    <a:pt x="11825" y="2674"/>
                  </a:cubicBezTo>
                  <a:cubicBezTo>
                    <a:pt x="11548" y="2938"/>
                    <a:pt x="11243" y="3015"/>
                    <a:pt x="10926" y="3015"/>
                  </a:cubicBezTo>
                  <a:cubicBezTo>
                    <a:pt x="10474" y="3015"/>
                    <a:pt x="9997" y="2858"/>
                    <a:pt x="9539" y="2858"/>
                  </a:cubicBezTo>
                  <a:cubicBezTo>
                    <a:pt x="9505" y="2858"/>
                    <a:pt x="9471" y="2859"/>
                    <a:pt x="9437" y="2861"/>
                  </a:cubicBezTo>
                  <a:cubicBezTo>
                    <a:pt x="8394" y="2905"/>
                    <a:pt x="7451" y="3892"/>
                    <a:pt x="6638" y="5003"/>
                  </a:cubicBezTo>
                  <a:cubicBezTo>
                    <a:pt x="5830" y="6113"/>
                    <a:pt x="5085" y="7384"/>
                    <a:pt x="4159" y="8157"/>
                  </a:cubicBezTo>
                  <a:cubicBezTo>
                    <a:pt x="3502" y="8710"/>
                    <a:pt x="2762" y="8988"/>
                    <a:pt x="2022" y="8988"/>
                  </a:cubicBezTo>
                  <a:cubicBezTo>
                    <a:pt x="1347" y="8988"/>
                    <a:pt x="672" y="8756"/>
                    <a:pt x="59" y="8290"/>
                  </a:cubicBezTo>
                  <a:cubicBezTo>
                    <a:pt x="43" y="8281"/>
                    <a:pt x="21" y="8263"/>
                    <a:pt x="0" y="8246"/>
                  </a:cubicBezTo>
                  <a:lnTo>
                    <a:pt x="0" y="20863"/>
                  </a:lnTo>
                  <a:cubicBezTo>
                    <a:pt x="779" y="21356"/>
                    <a:pt x="1616" y="21600"/>
                    <a:pt x="2453" y="21600"/>
                  </a:cubicBezTo>
                  <a:cubicBezTo>
                    <a:pt x="3939" y="21600"/>
                    <a:pt x="5428" y="20832"/>
                    <a:pt x="6606" y="19326"/>
                  </a:cubicBezTo>
                  <a:cubicBezTo>
                    <a:pt x="8816" y="16500"/>
                    <a:pt x="9759" y="11738"/>
                    <a:pt x="11584" y="8237"/>
                  </a:cubicBezTo>
                  <a:cubicBezTo>
                    <a:pt x="13024" y="5473"/>
                    <a:pt x="15026" y="3536"/>
                    <a:pt x="17184" y="2825"/>
                  </a:cubicBezTo>
                  <a:cubicBezTo>
                    <a:pt x="18163" y="2505"/>
                    <a:pt x="19180" y="2417"/>
                    <a:pt x="20112" y="1830"/>
                  </a:cubicBezTo>
                  <a:cubicBezTo>
                    <a:pt x="20690" y="1466"/>
                    <a:pt x="21247" y="826"/>
                    <a:pt x="216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400">
                <a:defRPr sz="36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6" name="Google Shape;25;p3"/>
            <p:cNvSpPr/>
            <p:nvPr/>
          </p:nvSpPr>
          <p:spPr>
            <a:xfrm>
              <a:off x="1050822" y="1091160"/>
              <a:ext cx="6724803" cy="6725603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400">
                <a:defRPr sz="36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7" name="Google Shape;26;p3"/>
            <p:cNvSpPr/>
            <p:nvPr/>
          </p:nvSpPr>
          <p:spPr>
            <a:xfrm>
              <a:off x="19338822" y="8609561"/>
              <a:ext cx="3981603" cy="3982403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400">
                <a:defRPr sz="3600" b="1"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231" name="Google Shape;27;p3"/>
            <p:cNvGrpSpPr/>
            <p:nvPr/>
          </p:nvGrpSpPr>
          <p:grpSpPr>
            <a:xfrm>
              <a:off x="0" y="3871739"/>
              <a:ext cx="16306660" cy="9842722"/>
              <a:chOff x="0" y="-1"/>
              <a:chExt cx="16306658" cy="9842720"/>
            </a:xfrm>
          </p:grpSpPr>
          <p:sp>
            <p:nvSpPr>
              <p:cNvPr id="228" name="Google Shape;28;p3"/>
              <p:cNvSpPr/>
              <p:nvPr/>
            </p:nvSpPr>
            <p:spPr>
              <a:xfrm rot="5400000" flipH="1">
                <a:off x="3236840" y="-3236843"/>
                <a:ext cx="9832979" cy="16306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extrusionOk="0">
                    <a:moveTo>
                      <a:pt x="10765" y="0"/>
                    </a:moveTo>
                    <a:cubicBezTo>
                      <a:pt x="6838" y="0"/>
                      <a:pt x="2915" y="929"/>
                      <a:pt x="0" y="2597"/>
                    </a:cubicBezTo>
                    <a:lnTo>
                      <a:pt x="0" y="21600"/>
                    </a:lnTo>
                    <a:lnTo>
                      <a:pt x="21264" y="21600"/>
                    </a:lnTo>
                    <a:cubicBezTo>
                      <a:pt x="20823" y="20836"/>
                      <a:pt x="20130" y="20123"/>
                      <a:pt x="19248" y="19531"/>
                    </a:cubicBezTo>
                    <a:cubicBezTo>
                      <a:pt x="17884" y="18648"/>
                      <a:pt x="16057" y="18029"/>
                      <a:pt x="15093" y="16961"/>
                    </a:cubicBezTo>
                    <a:cubicBezTo>
                      <a:pt x="13833" y="15604"/>
                      <a:pt x="14232" y="13851"/>
                      <a:pt x="15302" y="12427"/>
                    </a:cubicBezTo>
                    <a:cubicBezTo>
                      <a:pt x="16373" y="11005"/>
                      <a:pt x="18030" y="9792"/>
                      <a:pt x="19353" y="8461"/>
                    </a:cubicBezTo>
                    <a:cubicBezTo>
                      <a:pt x="20634" y="7104"/>
                      <a:pt x="21600" y="5509"/>
                      <a:pt x="21012" y="3980"/>
                    </a:cubicBezTo>
                    <a:cubicBezTo>
                      <a:pt x="20235" y="1846"/>
                      <a:pt x="16751" y="515"/>
                      <a:pt x="13308" y="132"/>
                    </a:cubicBezTo>
                    <a:cubicBezTo>
                      <a:pt x="12467" y="43"/>
                      <a:pt x="11616" y="0"/>
                      <a:pt x="1076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>
                <a:outerShdw blurRad="939800" rotWithShape="0">
                  <a:srgbClr val="C7EDF0">
                    <a:alpha val="37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2438400">
                  <a:defRPr sz="3600" b="1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29" name="Google Shape;29;p3"/>
              <p:cNvSpPr/>
              <p:nvPr/>
            </p:nvSpPr>
            <p:spPr>
              <a:xfrm rot="5400000" flipH="1">
                <a:off x="2861350" y="1497030"/>
                <a:ext cx="5484339" cy="11207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532" y="0"/>
                    </a:moveTo>
                    <a:cubicBezTo>
                      <a:pt x="5580" y="0"/>
                      <a:pt x="2620" y="349"/>
                      <a:pt x="0" y="1006"/>
                    </a:cubicBezTo>
                    <a:lnTo>
                      <a:pt x="0" y="21600"/>
                    </a:lnTo>
                    <a:lnTo>
                      <a:pt x="21600" y="21600"/>
                    </a:lnTo>
                    <a:cubicBezTo>
                      <a:pt x="21255" y="20430"/>
                      <a:pt x="20260" y="19280"/>
                      <a:pt x="18580" y="18436"/>
                    </a:cubicBezTo>
                    <a:cubicBezTo>
                      <a:pt x="16974" y="17611"/>
                      <a:pt x="14833" y="17036"/>
                      <a:pt x="13685" y="16020"/>
                    </a:cubicBezTo>
                    <a:cubicBezTo>
                      <a:pt x="12194" y="14754"/>
                      <a:pt x="12654" y="13066"/>
                      <a:pt x="13915" y="11724"/>
                    </a:cubicBezTo>
                    <a:cubicBezTo>
                      <a:pt x="15214" y="10383"/>
                      <a:pt x="17165" y="9232"/>
                      <a:pt x="18695" y="7966"/>
                    </a:cubicBezTo>
                    <a:cubicBezTo>
                      <a:pt x="20221" y="6701"/>
                      <a:pt x="21370" y="5187"/>
                      <a:pt x="20682" y="3747"/>
                    </a:cubicBezTo>
                    <a:cubicBezTo>
                      <a:pt x="19725" y="1735"/>
                      <a:pt x="15636" y="469"/>
                      <a:pt x="11544" y="124"/>
                    </a:cubicBezTo>
                    <a:cubicBezTo>
                      <a:pt x="10552" y="41"/>
                      <a:pt x="9543" y="0"/>
                      <a:pt x="85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>
                <a:outerShdw blurRad="812800" rotWithShape="0">
                  <a:srgbClr val="C7EDF0">
                    <a:alpha val="42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2438400">
                  <a:defRPr sz="3600" b="1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30" name="Google Shape;30;p3"/>
              <p:cNvSpPr/>
              <p:nvPr/>
            </p:nvSpPr>
            <p:spPr>
              <a:xfrm rot="5400000" flipH="1">
                <a:off x="2548552" y="4790583"/>
                <a:ext cx="2503828" cy="75809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ubicBezTo>
                      <a:pt x="17416" y="20210"/>
                      <a:pt x="12139" y="18934"/>
                      <a:pt x="10296" y="17093"/>
                    </a:cubicBezTo>
                    <a:cubicBezTo>
                      <a:pt x="8537" y="15392"/>
                      <a:pt x="10044" y="13492"/>
                      <a:pt x="12307" y="11819"/>
                    </a:cubicBezTo>
                    <a:cubicBezTo>
                      <a:pt x="14486" y="10147"/>
                      <a:pt x="17416" y="8588"/>
                      <a:pt x="18670" y="6830"/>
                    </a:cubicBezTo>
                    <a:cubicBezTo>
                      <a:pt x="19925" y="5046"/>
                      <a:pt x="19091" y="2975"/>
                      <a:pt x="14822" y="1815"/>
                    </a:cubicBezTo>
                    <a:cubicBezTo>
                      <a:pt x="10632" y="736"/>
                      <a:pt x="4436" y="821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2438400">
                  <a:defRPr sz="3600" b="1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233" name="Title Text"/>
          <p:cNvSpPr txBox="1">
            <a:spLocks noGrp="1"/>
          </p:cNvSpPr>
          <p:nvPr>
            <p:ph type="title"/>
          </p:nvPr>
        </p:nvSpPr>
        <p:spPr>
          <a:xfrm>
            <a:off x="8131998" y="2938266"/>
            <a:ext cx="8120004" cy="5144802"/>
          </a:xfrm>
          <a:prstGeom prst="rect">
            <a:avLst/>
          </a:prstGeom>
        </p:spPr>
        <p:txBody>
          <a:bodyPr lIns="243798" tIns="243798" rIns="243798" bIns="243798" anchor="b"/>
          <a:lstStyle>
            <a:lvl1pPr defTabSz="2438400">
              <a:lnSpc>
                <a:spcPct val="100000"/>
              </a:lnSpc>
              <a:defRPr sz="14800" b="0" spc="0">
                <a:solidFill>
                  <a:srgbClr val="0E868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131998" y="8166465"/>
            <a:ext cx="8120004" cy="2536002"/>
          </a:xfrm>
          <a:prstGeom prst="rect">
            <a:avLst/>
          </a:prstGeom>
        </p:spPr>
        <p:txBody>
          <a:bodyPr lIns="243798" tIns="243798" rIns="243798" bIns="243798" numCol="1" spcCol="38100"/>
          <a:lstStyle>
            <a:lvl1pPr marL="753532" indent="-626532" defTabSz="2438400">
              <a:lnSpc>
                <a:spcPct val="100000"/>
              </a:lnSpc>
              <a:spcBef>
                <a:spcPts val="0"/>
              </a:spcBef>
              <a:buSzTx/>
              <a:buNone/>
              <a:defRPr sz="4200">
                <a:solidFill>
                  <a:srgbClr val="211E42"/>
                </a:solidFill>
              </a:defRPr>
            </a:lvl1pPr>
            <a:lvl2pPr marL="753532" indent="-169332" defTabSz="2438400">
              <a:lnSpc>
                <a:spcPct val="100000"/>
              </a:lnSpc>
              <a:spcBef>
                <a:spcPts val="0"/>
              </a:spcBef>
              <a:buSzTx/>
              <a:buNone/>
              <a:defRPr sz="4200">
                <a:solidFill>
                  <a:srgbClr val="211E42"/>
                </a:solidFill>
              </a:defRPr>
            </a:lvl2pPr>
            <a:lvl3pPr marL="753532" indent="127000" defTabSz="2438400">
              <a:lnSpc>
                <a:spcPct val="100000"/>
              </a:lnSpc>
              <a:spcBef>
                <a:spcPts val="0"/>
              </a:spcBef>
              <a:buSzTx/>
              <a:buNone/>
              <a:defRPr sz="4200">
                <a:solidFill>
                  <a:srgbClr val="211E42"/>
                </a:solidFill>
              </a:defRPr>
            </a:lvl3pPr>
            <a:lvl4pPr marL="753532" indent="127000" defTabSz="2438400">
              <a:lnSpc>
                <a:spcPct val="100000"/>
              </a:lnSpc>
              <a:spcBef>
                <a:spcPts val="0"/>
              </a:spcBef>
              <a:buSzTx/>
              <a:buNone/>
              <a:defRPr sz="4200">
                <a:solidFill>
                  <a:srgbClr val="211E42"/>
                </a:solidFill>
              </a:defRPr>
            </a:lvl4pPr>
            <a:lvl5pPr marL="753532" indent="127000" defTabSz="2438400">
              <a:lnSpc>
                <a:spcPct val="100000"/>
              </a:lnSpc>
              <a:spcBef>
                <a:spcPts val="0"/>
              </a:spcBef>
              <a:buSzTx/>
              <a:buNone/>
              <a:defRPr sz="4200">
                <a:solidFill>
                  <a:srgbClr val="211E4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766621" y="12349480"/>
            <a:ext cx="708580" cy="726439"/>
          </a:xfrm>
          <a:prstGeom prst="rect">
            <a:avLst/>
          </a:prstGeom>
        </p:spPr>
        <p:txBody>
          <a:bodyPr lIns="121918" tIns="121918" rIns="121918" bIns="121918" anchor="ctr"/>
          <a:lstStyle>
            <a:lvl1pPr algn="r" defTabSz="2438400">
              <a:defRPr sz="3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3">
    <p:bg>
      <p:bgPr>
        <a:solidFill>
          <a:srgbClr val="56C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312;p24"/>
          <p:cNvSpPr/>
          <p:nvPr/>
        </p:nvSpPr>
        <p:spPr>
          <a:xfrm flipH="1">
            <a:off x="13588799" y="-1"/>
            <a:ext cx="10795203" cy="137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19200" rotWithShape="0">
              <a:srgbClr val="AAE3E8">
                <a:alpha val="30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43" name="Title Text"/>
          <p:cNvSpPr txBox="1">
            <a:spLocks noGrp="1"/>
          </p:cNvSpPr>
          <p:nvPr>
            <p:ph type="title"/>
          </p:nvPr>
        </p:nvSpPr>
        <p:spPr>
          <a:xfrm>
            <a:off x="2502798" y="4216400"/>
            <a:ext cx="8583202" cy="5291202"/>
          </a:xfrm>
          <a:prstGeom prst="rect">
            <a:avLst/>
          </a:prstGeom>
        </p:spPr>
        <p:txBody>
          <a:bodyPr lIns="243798" tIns="243798" rIns="243798" bIns="243798" anchor="ctr"/>
          <a:lstStyle>
            <a:lvl1pPr algn="ctr" defTabSz="2438400">
              <a:lnSpc>
                <a:spcPct val="100000"/>
              </a:lnSpc>
              <a:defRPr sz="16000" b="0" spc="0">
                <a:solidFill>
                  <a:srgbClr val="0E868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766621" y="12349480"/>
            <a:ext cx="708580" cy="726439"/>
          </a:xfrm>
          <a:prstGeom prst="rect">
            <a:avLst/>
          </a:prstGeom>
        </p:spPr>
        <p:txBody>
          <a:bodyPr lIns="121918" tIns="121918" rIns="121918" bIns="121918" anchor="ctr"/>
          <a:lstStyle>
            <a:lvl1pPr algn="r" defTabSz="2438400">
              <a:defRPr sz="3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SE TH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6;p1"/>
          <p:cNvSpPr/>
          <p:nvPr/>
        </p:nvSpPr>
        <p:spPr>
          <a:xfrm flipV="1">
            <a:off x="24162866" y="13215988"/>
            <a:ext cx="3" cy="254003"/>
          </a:xfrm>
          <a:prstGeom prst="line">
            <a:avLst/>
          </a:prstGeom>
          <a:ln>
            <a:solidFill>
              <a:srgbClr val="929292">
                <a:alpha val="50588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8984" y="13081000"/>
            <a:ext cx="453332" cy="469900"/>
          </a:xfrm>
          <a:prstGeom prst="rect">
            <a:avLst/>
          </a:prstGeom>
        </p:spPr>
        <p:txBody>
          <a:bodyPr anchor="t"/>
          <a:lstStyle>
            <a:lvl1pPr defTabSz="914400"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44726"/>
            <a:ext cx="207264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7"/>
            <a:ext cx="5689600" cy="730250"/>
          </a:xfrm>
          <a:prstGeom prst="rect">
            <a:avLst/>
          </a:prstGeom>
        </p:spPr>
        <p:txBody>
          <a:bodyPr/>
          <a:lstStyle/>
          <a:p>
            <a:fld id="{62158ADB-4D33-AA4E-BB12-3E0CF5284C3A}" type="datetimeFigureOut">
              <a:rPr lang="el-GR" smtClean="0"/>
              <a:t>13/4/2022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7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93392" y="13076008"/>
            <a:ext cx="384721" cy="379591"/>
          </a:xfrm>
        </p:spPr>
        <p:txBody>
          <a:bodyPr/>
          <a:lstStyle/>
          <a:p>
            <a:fld id="{6EA64D54-4502-A145-81A5-26C2FD6AFC9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1691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5"/>
            <a:ext cx="5689600" cy="730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2158ADB-4D33-AA4E-BB12-3E0CF5284C3A}" type="datetimeFigureOut">
              <a:rPr lang="el-GR" smtClean="0"/>
              <a:t>13/4/2022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5"/>
            <a:ext cx="7721600" cy="730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93392" y="13076008"/>
            <a:ext cx="384721" cy="379591"/>
          </a:xfrm>
        </p:spPr>
        <p:txBody>
          <a:bodyPr/>
          <a:lstStyle>
            <a:lvl1pPr>
              <a:defRPr/>
            </a:lvl1pPr>
          </a:lstStyle>
          <a:p>
            <a:fld id="{6EA64D54-4502-A145-81A5-26C2FD6AFC9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2051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6852" y="1779640"/>
            <a:ext cx="19979148" cy="7197212"/>
          </a:xfrm>
        </p:spPr>
        <p:txBody>
          <a:bodyPr anchor="t">
            <a:normAutofit/>
          </a:bodyPr>
          <a:lstStyle>
            <a:lvl1pPr algn="l">
              <a:defRPr sz="10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6852" y="8976852"/>
            <a:ext cx="13983552" cy="2605548"/>
          </a:xfrm>
        </p:spPr>
        <p:txBody>
          <a:bodyPr anchor="b">
            <a:normAutofit/>
          </a:bodyPr>
          <a:lstStyle>
            <a:lvl1pPr marL="0" indent="0" algn="l">
              <a:buNone/>
              <a:defRPr sz="40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93C8-EF8F-9D4D-8E69-37067D9E7BEC}" type="datetime1">
              <a:rPr lang="el-GR" smtClean="0">
                <a:solidFill>
                  <a:srgbClr val="000000"/>
                </a:solidFill>
              </a:rPr>
              <a:pPr/>
              <a:t>13/4/2022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1346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CBBF6-0F35-4744-93B0-FC3FAC20B08F}" type="datetime1">
              <a:rPr lang="el-GR" smtClean="0">
                <a:solidFill>
                  <a:srgbClr val="000000"/>
                </a:solidFill>
              </a:rPr>
              <a:pPr/>
              <a:t>13/4/2022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33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767" y="3419477"/>
            <a:ext cx="21264134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0767" y="9178927"/>
            <a:ext cx="21264134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54769-791E-4543-9B4C-80679D776942}" type="datetime1">
              <a:rPr lang="el-GR" smtClean="0">
                <a:solidFill>
                  <a:srgbClr val="000000"/>
                </a:solidFill>
              </a:rPr>
              <a:pPr/>
              <a:t>13/4/2022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47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65" y="13078833"/>
            <a:ext cx="36857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271" y="1844192"/>
            <a:ext cx="21382530" cy="22558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30767" y="4257368"/>
            <a:ext cx="10608834" cy="76888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4257368"/>
            <a:ext cx="10439400" cy="76888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BDF03-867C-F041-A19D-335D691224DC}" type="datetime1">
              <a:rPr lang="el-GR" smtClean="0">
                <a:solidFill>
                  <a:srgbClr val="000000"/>
                </a:solidFill>
              </a:rPr>
              <a:pPr/>
              <a:t>13/4/2022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971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775" y="1858296"/>
            <a:ext cx="21280010" cy="15230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0768" y="3362327"/>
            <a:ext cx="10564384" cy="131445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30768" y="5010151"/>
            <a:ext cx="10564384" cy="68475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7"/>
            <a:ext cx="10366376" cy="131445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1"/>
            <a:ext cx="10366376" cy="68475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4C96-557F-2D42-A8D4-FA94BE999BFC}" type="datetime1">
              <a:rPr lang="el-GR" smtClean="0">
                <a:solidFill>
                  <a:srgbClr val="000000"/>
                </a:solidFill>
              </a:rPr>
              <a:pPr/>
              <a:t>13/4/2022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11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2410-78E5-1746-A2A9-684C0C805F1C}" type="datetime1">
              <a:rPr lang="el-GR" smtClean="0">
                <a:solidFill>
                  <a:srgbClr val="000000"/>
                </a:solidFill>
              </a:rPr>
              <a:pPr/>
              <a:t>13/4/2022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037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E8A9-1558-3645-B61E-9A0F3589030E}" type="datetime1">
              <a:rPr lang="el-GR" smtClean="0">
                <a:solidFill>
                  <a:srgbClr val="000000"/>
                </a:solidFill>
              </a:rPr>
              <a:pPr/>
              <a:t>13/4/2022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21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853" y="1563330"/>
            <a:ext cx="8187198" cy="2446904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6517" y="4630995"/>
            <a:ext cx="8187198" cy="7106982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2F70-7130-9242-B926-C34754EC357C}" type="datetime1">
              <a:rPr lang="el-GR" smtClean="0">
                <a:solidFill>
                  <a:srgbClr val="000000"/>
                </a:solidFill>
              </a:rPr>
              <a:pPr/>
              <a:t>13/4/2022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557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685" y="2133601"/>
            <a:ext cx="8206862" cy="263504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2133600"/>
            <a:ext cx="12344400" cy="95885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66685" y="5105400"/>
            <a:ext cx="8206862" cy="66325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49EDE-DF7E-8B42-9E6C-FFAEB33DA94B}" type="datetime1">
              <a:rPr lang="el-GR" smtClean="0">
                <a:solidFill>
                  <a:srgbClr val="000000"/>
                </a:solidFill>
              </a:rPr>
              <a:pPr/>
              <a:t>13/4/2022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841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99DE-5B6F-FA47-B2CB-03C81C7EEF95}" type="datetime1">
              <a:rPr lang="el-GR" smtClean="0">
                <a:solidFill>
                  <a:srgbClr val="000000"/>
                </a:solidFill>
              </a:rPr>
              <a:pPr/>
              <a:t>13/4/2022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9226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8484645" y="1995948"/>
            <a:ext cx="4698086" cy="996991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1995946"/>
            <a:ext cx="16808244" cy="996991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258B-4F1C-4740-8AA1-B2CF05F478D8}" type="datetime1">
              <a:rPr lang="el-GR" smtClean="0">
                <a:solidFill>
                  <a:srgbClr val="000000"/>
                </a:solidFill>
              </a:rPr>
              <a:pPr/>
              <a:t>13/4/2022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7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spc="-232"/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65" y="13078833"/>
            <a:ext cx="36857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Agenda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lvl1pPr>
          </a:lstStyle>
          <a:p>
            <a:r>
              <a:t>Agenda Topics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65" y="13074598"/>
            <a:ext cx="368574" cy="38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271" y="1844192"/>
            <a:ext cx="21382530" cy="2742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1271" y="4586252"/>
            <a:ext cx="21382530" cy="7272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38896" y="12712701"/>
            <a:ext cx="51851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>
                <a:solidFill>
                  <a:schemeClr val="tx1"/>
                </a:solidFill>
                <a:latin typeface="+mj-lt"/>
              </a:defRPr>
            </a:lvl1pPr>
          </a:lstStyle>
          <a:p>
            <a:pPr defTabSz="1828800" hangingPunct="1"/>
            <a:fld id="{244389BA-213C-6E4F-9815-BBEFB04C5012}" type="datetime1">
              <a:rPr lang="el-GR" kern="1200" smtClean="0">
                <a:solidFill>
                  <a:srgbClr val="000000"/>
                </a:solidFill>
              </a:rPr>
              <a:pPr defTabSz="1828800" hangingPunct="1"/>
              <a:t>13/4/2022</a:t>
            </a:fld>
            <a:endParaRPr lang="en-US" kern="1200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0767" y="12712701"/>
            <a:ext cx="907945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00">
                <a:solidFill>
                  <a:schemeClr val="tx1"/>
                </a:solidFill>
                <a:latin typeface="+mj-lt"/>
              </a:defRPr>
            </a:lvl1pPr>
          </a:lstStyle>
          <a:p>
            <a:pPr defTabSz="1828800" hangingPunct="1"/>
            <a:endParaRPr lang="en-US" kern="120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838024" y="12712701"/>
            <a:ext cx="134470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pPr defTabSz="1828800" hangingPunct="1"/>
            <a:fld id="{C3DB2ADC-AF19-4574-8C10-79B5B04FCA27}" type="slidenum">
              <a:rPr lang="en-US" kern="1200" smtClean="0">
                <a:solidFill>
                  <a:srgbClr val="000000"/>
                </a:solidFill>
              </a:rPr>
              <a:pPr defTabSz="1828800" hangingPunct="1"/>
              <a:t>‹#›</a:t>
            </a:fld>
            <a:endParaRPr lang="en-US" kern="1200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1600200" y="1447800"/>
            <a:ext cx="21183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1600200" y="12285562"/>
            <a:ext cx="21183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81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1828800" rtl="0" eaLnBrk="1" latinLnBrk="0" hangingPunct="1">
        <a:lnSpc>
          <a:spcPct val="100000"/>
        </a:lnSpc>
        <a:spcBef>
          <a:spcPct val="0"/>
        </a:spcBef>
        <a:buNone/>
        <a:defRPr sz="8000" kern="1200" cap="all" spc="6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20000"/>
        </a:lnSpc>
        <a:spcBef>
          <a:spcPts val="2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hyperlink" Target="https://gr.pinterest.com/pin/613052568001296032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5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.png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5" Type="http://schemas.openxmlformats.org/officeDocument/2006/relationships/image" Target="../media/image20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9;p2"/>
          <p:cNvGrpSpPr/>
          <p:nvPr/>
        </p:nvGrpSpPr>
        <p:grpSpPr>
          <a:xfrm>
            <a:off x="-133" y="1101391"/>
            <a:ext cx="24384003" cy="13380118"/>
            <a:chOff x="1" y="-1"/>
            <a:chExt cx="24384002" cy="13380116"/>
          </a:xfrm>
        </p:grpSpPr>
        <p:sp>
          <p:nvSpPr>
            <p:cNvPr id="261" name="Google Shape;10;p2"/>
            <p:cNvSpPr/>
            <p:nvPr/>
          </p:nvSpPr>
          <p:spPr>
            <a:xfrm>
              <a:off x="22173703" y="-1"/>
              <a:ext cx="932360" cy="117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extrusionOk="0">
                  <a:moveTo>
                    <a:pt x="8124" y="695"/>
                  </a:moveTo>
                  <a:cubicBezTo>
                    <a:pt x="8694" y="695"/>
                    <a:pt x="9254" y="970"/>
                    <a:pt x="9356" y="1588"/>
                  </a:cubicBezTo>
                  <a:cubicBezTo>
                    <a:pt x="9428" y="1911"/>
                    <a:pt x="9332" y="2216"/>
                    <a:pt x="9071" y="2462"/>
                  </a:cubicBezTo>
                  <a:lnTo>
                    <a:pt x="7480" y="2690"/>
                  </a:lnTo>
                  <a:cubicBezTo>
                    <a:pt x="7149" y="2539"/>
                    <a:pt x="6912" y="2272"/>
                    <a:pt x="6840" y="1968"/>
                  </a:cubicBezTo>
                  <a:cubicBezTo>
                    <a:pt x="6611" y="1169"/>
                    <a:pt x="7376" y="695"/>
                    <a:pt x="8124" y="695"/>
                  </a:cubicBezTo>
                  <a:close/>
                  <a:moveTo>
                    <a:pt x="15479" y="4392"/>
                  </a:moveTo>
                  <a:cubicBezTo>
                    <a:pt x="16019" y="4392"/>
                    <a:pt x="16488" y="4681"/>
                    <a:pt x="16573" y="5125"/>
                  </a:cubicBezTo>
                  <a:lnTo>
                    <a:pt x="19351" y="17205"/>
                  </a:lnTo>
                  <a:cubicBezTo>
                    <a:pt x="19444" y="17679"/>
                    <a:pt x="19042" y="18136"/>
                    <a:pt x="18447" y="18213"/>
                  </a:cubicBezTo>
                  <a:lnTo>
                    <a:pt x="5961" y="20039"/>
                  </a:lnTo>
                  <a:cubicBezTo>
                    <a:pt x="5891" y="20050"/>
                    <a:pt x="5821" y="20055"/>
                    <a:pt x="5753" y="20055"/>
                  </a:cubicBezTo>
                  <a:cubicBezTo>
                    <a:pt x="5241" y="20055"/>
                    <a:pt x="4786" y="19755"/>
                    <a:pt x="4703" y="19335"/>
                  </a:cubicBezTo>
                  <a:lnTo>
                    <a:pt x="1949" y="7237"/>
                  </a:lnTo>
                  <a:cubicBezTo>
                    <a:pt x="1832" y="6761"/>
                    <a:pt x="2235" y="6323"/>
                    <a:pt x="2829" y="6229"/>
                  </a:cubicBezTo>
                  <a:lnTo>
                    <a:pt x="4324" y="6020"/>
                  </a:lnTo>
                  <a:cubicBezTo>
                    <a:pt x="4386" y="6354"/>
                    <a:pt x="4743" y="6585"/>
                    <a:pt x="5149" y="6585"/>
                  </a:cubicBezTo>
                  <a:cubicBezTo>
                    <a:pt x="5205" y="6585"/>
                    <a:pt x="5263" y="6581"/>
                    <a:pt x="5321" y="6571"/>
                  </a:cubicBezTo>
                  <a:lnTo>
                    <a:pt x="13130" y="5430"/>
                  </a:lnTo>
                  <a:cubicBezTo>
                    <a:pt x="13581" y="5373"/>
                    <a:pt x="13914" y="4993"/>
                    <a:pt x="13818" y="4632"/>
                  </a:cubicBezTo>
                  <a:lnTo>
                    <a:pt x="15291" y="4403"/>
                  </a:lnTo>
                  <a:cubicBezTo>
                    <a:pt x="15353" y="4395"/>
                    <a:pt x="15417" y="4392"/>
                    <a:pt x="15479" y="4392"/>
                  </a:cubicBezTo>
                  <a:close/>
                  <a:moveTo>
                    <a:pt x="8100" y="0"/>
                  </a:moveTo>
                  <a:cubicBezTo>
                    <a:pt x="7974" y="0"/>
                    <a:pt x="7847" y="10"/>
                    <a:pt x="7719" y="27"/>
                  </a:cubicBezTo>
                  <a:cubicBezTo>
                    <a:pt x="6507" y="217"/>
                    <a:pt x="5724" y="1131"/>
                    <a:pt x="5985" y="2082"/>
                  </a:cubicBezTo>
                  <a:cubicBezTo>
                    <a:pt x="6033" y="2368"/>
                    <a:pt x="6176" y="2634"/>
                    <a:pt x="6413" y="2842"/>
                  </a:cubicBezTo>
                  <a:lnTo>
                    <a:pt x="4846" y="3071"/>
                  </a:lnTo>
                  <a:cubicBezTo>
                    <a:pt x="4228" y="3167"/>
                    <a:pt x="3802" y="3660"/>
                    <a:pt x="3921" y="4175"/>
                  </a:cubicBezTo>
                  <a:lnTo>
                    <a:pt x="4015" y="4612"/>
                  </a:lnTo>
                  <a:lnTo>
                    <a:pt x="1451" y="4993"/>
                  </a:lnTo>
                  <a:cubicBezTo>
                    <a:pt x="478" y="5125"/>
                    <a:pt x="-138" y="5868"/>
                    <a:pt x="27" y="6629"/>
                  </a:cubicBezTo>
                  <a:lnTo>
                    <a:pt x="3162" y="20419"/>
                  </a:lnTo>
                  <a:cubicBezTo>
                    <a:pt x="3331" y="21116"/>
                    <a:pt x="4069" y="21600"/>
                    <a:pt x="4918" y="21600"/>
                  </a:cubicBezTo>
                  <a:cubicBezTo>
                    <a:pt x="5020" y="21600"/>
                    <a:pt x="5123" y="21594"/>
                    <a:pt x="5225" y="21579"/>
                  </a:cubicBezTo>
                  <a:lnTo>
                    <a:pt x="19849" y="19430"/>
                  </a:lnTo>
                  <a:cubicBezTo>
                    <a:pt x="20822" y="19277"/>
                    <a:pt x="21462" y="18536"/>
                    <a:pt x="21273" y="17775"/>
                  </a:cubicBezTo>
                  <a:lnTo>
                    <a:pt x="18138" y="3984"/>
                  </a:lnTo>
                  <a:cubicBezTo>
                    <a:pt x="17993" y="3298"/>
                    <a:pt x="17255" y="2817"/>
                    <a:pt x="16416" y="2817"/>
                  </a:cubicBezTo>
                  <a:cubicBezTo>
                    <a:pt x="16304" y="2817"/>
                    <a:pt x="16189" y="2825"/>
                    <a:pt x="16075" y="2842"/>
                  </a:cubicBezTo>
                  <a:lnTo>
                    <a:pt x="13535" y="3224"/>
                  </a:lnTo>
                  <a:lnTo>
                    <a:pt x="13415" y="2786"/>
                  </a:lnTo>
                  <a:cubicBezTo>
                    <a:pt x="13310" y="2329"/>
                    <a:pt x="12831" y="2010"/>
                    <a:pt x="12277" y="2010"/>
                  </a:cubicBezTo>
                  <a:cubicBezTo>
                    <a:pt x="12205" y="2010"/>
                    <a:pt x="12135" y="2015"/>
                    <a:pt x="12062" y="2026"/>
                  </a:cubicBezTo>
                  <a:lnTo>
                    <a:pt x="10164" y="2291"/>
                  </a:lnTo>
                  <a:cubicBezTo>
                    <a:pt x="10281" y="2026"/>
                    <a:pt x="10305" y="1740"/>
                    <a:pt x="10235" y="1473"/>
                  </a:cubicBezTo>
                  <a:cubicBezTo>
                    <a:pt x="10066" y="609"/>
                    <a:pt x="9141" y="0"/>
                    <a:pt x="810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2" name="Google Shape;11;p2"/>
            <p:cNvSpPr/>
            <p:nvPr/>
          </p:nvSpPr>
          <p:spPr>
            <a:xfrm>
              <a:off x="22355332" y="425151"/>
              <a:ext cx="135426" cy="13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7" h="21600" extrusionOk="0">
                  <a:moveTo>
                    <a:pt x="9178" y="0"/>
                  </a:moveTo>
                  <a:cubicBezTo>
                    <a:pt x="8622" y="0"/>
                    <a:pt x="8054" y="56"/>
                    <a:pt x="7498" y="196"/>
                  </a:cubicBezTo>
                  <a:cubicBezTo>
                    <a:pt x="-510" y="1858"/>
                    <a:pt x="-2723" y="14167"/>
                    <a:pt x="3905" y="19658"/>
                  </a:cubicBezTo>
                  <a:cubicBezTo>
                    <a:pt x="5493" y="20999"/>
                    <a:pt x="7208" y="21600"/>
                    <a:pt x="8888" y="21600"/>
                  </a:cubicBezTo>
                  <a:cubicBezTo>
                    <a:pt x="14091" y="21600"/>
                    <a:pt x="18877" y="15886"/>
                    <a:pt x="17846" y="8844"/>
                  </a:cubicBezTo>
                  <a:cubicBezTo>
                    <a:pt x="16988" y="3702"/>
                    <a:pt x="13338" y="0"/>
                    <a:pt x="91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3" name="Google Shape;12;p2"/>
            <p:cNvSpPr/>
            <p:nvPr/>
          </p:nvSpPr>
          <p:spPr>
            <a:xfrm>
              <a:off x="22536251" y="385803"/>
              <a:ext cx="304130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2" h="21600" extrusionOk="0">
                  <a:moveTo>
                    <a:pt x="17229" y="0"/>
                  </a:moveTo>
                  <a:cubicBezTo>
                    <a:pt x="17026" y="0"/>
                    <a:pt x="16813" y="64"/>
                    <a:pt x="16589" y="208"/>
                  </a:cubicBezTo>
                  <a:lnTo>
                    <a:pt x="2013" y="7807"/>
                  </a:lnTo>
                  <a:cubicBezTo>
                    <a:pt x="-1025" y="9243"/>
                    <a:pt x="-402" y="21600"/>
                    <a:pt x="2400" y="21600"/>
                  </a:cubicBezTo>
                  <a:cubicBezTo>
                    <a:pt x="2552" y="21600"/>
                    <a:pt x="2714" y="21568"/>
                    <a:pt x="2883" y="21488"/>
                  </a:cubicBezTo>
                  <a:lnTo>
                    <a:pt x="17459" y="13889"/>
                  </a:lnTo>
                  <a:cubicBezTo>
                    <a:pt x="20575" y="12644"/>
                    <a:pt x="20030" y="0"/>
                    <a:pt x="172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4" name="Google Shape;13;p2"/>
            <p:cNvSpPr/>
            <p:nvPr/>
          </p:nvSpPr>
          <p:spPr>
            <a:xfrm>
              <a:off x="22389912" y="613429"/>
              <a:ext cx="135073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88" y="0"/>
                  </a:moveTo>
                  <a:cubicBezTo>
                    <a:pt x="8478" y="0"/>
                    <a:pt x="7968" y="42"/>
                    <a:pt x="7447" y="154"/>
                  </a:cubicBezTo>
                  <a:cubicBezTo>
                    <a:pt x="-410" y="1819"/>
                    <a:pt x="-2762" y="14144"/>
                    <a:pt x="3866" y="19641"/>
                  </a:cubicBezTo>
                  <a:cubicBezTo>
                    <a:pt x="5465" y="20998"/>
                    <a:pt x="7215" y="21600"/>
                    <a:pt x="8907" y="21600"/>
                  </a:cubicBezTo>
                  <a:cubicBezTo>
                    <a:pt x="14087" y="21600"/>
                    <a:pt x="18838" y="15962"/>
                    <a:pt x="17795" y="8813"/>
                  </a:cubicBezTo>
                  <a:cubicBezTo>
                    <a:pt x="16938" y="3609"/>
                    <a:pt x="13218" y="0"/>
                    <a:pt x="89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5" name="Google Shape;14;p2"/>
            <p:cNvSpPr/>
            <p:nvPr/>
          </p:nvSpPr>
          <p:spPr>
            <a:xfrm>
              <a:off x="22573030" y="573732"/>
              <a:ext cx="296516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8" h="21600" extrusionOk="0">
                  <a:moveTo>
                    <a:pt x="16932" y="0"/>
                  </a:moveTo>
                  <a:cubicBezTo>
                    <a:pt x="16863" y="0"/>
                    <a:pt x="16794" y="16"/>
                    <a:pt x="16725" y="32"/>
                  </a:cubicBezTo>
                  <a:lnTo>
                    <a:pt x="1824" y="7659"/>
                  </a:lnTo>
                  <a:cubicBezTo>
                    <a:pt x="-1046" y="9903"/>
                    <a:pt x="-328" y="21600"/>
                    <a:pt x="2576" y="21600"/>
                  </a:cubicBezTo>
                  <a:cubicBezTo>
                    <a:pt x="2645" y="21600"/>
                    <a:pt x="2714" y="21600"/>
                    <a:pt x="2783" y="21584"/>
                  </a:cubicBezTo>
                  <a:lnTo>
                    <a:pt x="17684" y="13957"/>
                  </a:lnTo>
                  <a:cubicBezTo>
                    <a:pt x="20554" y="11713"/>
                    <a:pt x="19836" y="0"/>
                    <a:pt x="169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6" name="Google Shape;15;p2"/>
            <p:cNvSpPr/>
            <p:nvPr/>
          </p:nvSpPr>
          <p:spPr>
            <a:xfrm>
              <a:off x="22426294" y="813921"/>
              <a:ext cx="135076" cy="13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1" h="21600" extrusionOk="0">
                  <a:moveTo>
                    <a:pt x="8977" y="0"/>
                  </a:moveTo>
                  <a:cubicBezTo>
                    <a:pt x="8478" y="0"/>
                    <a:pt x="7968" y="42"/>
                    <a:pt x="7447" y="153"/>
                  </a:cubicBezTo>
                  <a:cubicBezTo>
                    <a:pt x="-410" y="1806"/>
                    <a:pt x="-2762" y="14043"/>
                    <a:pt x="3866" y="19669"/>
                  </a:cubicBezTo>
                  <a:cubicBezTo>
                    <a:pt x="5477" y="21003"/>
                    <a:pt x="7215" y="21600"/>
                    <a:pt x="8907" y="21600"/>
                  </a:cubicBezTo>
                  <a:cubicBezTo>
                    <a:pt x="14133" y="21600"/>
                    <a:pt x="18838" y="15919"/>
                    <a:pt x="17795" y="8918"/>
                  </a:cubicBezTo>
                  <a:cubicBezTo>
                    <a:pt x="16938" y="3598"/>
                    <a:pt x="13206" y="0"/>
                    <a:pt x="89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7" name="Google Shape;16;p2"/>
            <p:cNvSpPr/>
            <p:nvPr/>
          </p:nvSpPr>
          <p:spPr>
            <a:xfrm>
              <a:off x="22608822" y="774050"/>
              <a:ext cx="299105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8" h="21600" extrusionOk="0">
                  <a:moveTo>
                    <a:pt x="17005" y="0"/>
                  </a:moveTo>
                  <a:cubicBezTo>
                    <a:pt x="16903" y="0"/>
                    <a:pt x="16795" y="16"/>
                    <a:pt x="16687" y="63"/>
                  </a:cubicBezTo>
                  <a:lnTo>
                    <a:pt x="1915" y="7601"/>
                  </a:lnTo>
                  <a:cubicBezTo>
                    <a:pt x="-1027" y="9596"/>
                    <a:pt x="-373" y="21600"/>
                    <a:pt x="2472" y="21600"/>
                  </a:cubicBezTo>
                  <a:cubicBezTo>
                    <a:pt x="2581" y="21600"/>
                    <a:pt x="2689" y="21584"/>
                    <a:pt x="2797" y="21552"/>
                  </a:cubicBezTo>
                  <a:lnTo>
                    <a:pt x="17563" y="14015"/>
                  </a:lnTo>
                  <a:cubicBezTo>
                    <a:pt x="20573" y="12004"/>
                    <a:pt x="19856" y="0"/>
                    <a:pt x="1700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8" name="Google Shape;17;p2"/>
            <p:cNvSpPr/>
            <p:nvPr/>
          </p:nvSpPr>
          <p:spPr>
            <a:xfrm>
              <a:off x="22288023" y="1649742"/>
              <a:ext cx="602454" cy="607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3" h="21600" extrusionOk="0">
                  <a:moveTo>
                    <a:pt x="9723" y="0"/>
                  </a:moveTo>
                  <a:cubicBezTo>
                    <a:pt x="6857" y="0"/>
                    <a:pt x="4044" y="1439"/>
                    <a:pt x="2191" y="4146"/>
                  </a:cubicBezTo>
                  <a:lnTo>
                    <a:pt x="18156" y="15407"/>
                  </a:lnTo>
                  <a:cubicBezTo>
                    <a:pt x="20410" y="10535"/>
                    <a:pt x="18952" y="4553"/>
                    <a:pt x="14812" y="1634"/>
                  </a:cubicBezTo>
                  <a:cubicBezTo>
                    <a:pt x="13231" y="533"/>
                    <a:pt x="11467" y="0"/>
                    <a:pt x="9723" y="0"/>
                  </a:cubicBezTo>
                  <a:close/>
                  <a:moveTo>
                    <a:pt x="1064" y="6178"/>
                  </a:moveTo>
                  <a:cubicBezTo>
                    <a:pt x="-1190" y="11016"/>
                    <a:pt x="235" y="17032"/>
                    <a:pt x="4408" y="19950"/>
                  </a:cubicBezTo>
                  <a:cubicBezTo>
                    <a:pt x="5983" y="21063"/>
                    <a:pt x="7742" y="21600"/>
                    <a:pt x="9481" y="21600"/>
                  </a:cubicBezTo>
                  <a:cubicBezTo>
                    <a:pt x="12352" y="21600"/>
                    <a:pt x="15173" y="20139"/>
                    <a:pt x="17032" y="17401"/>
                  </a:cubicBezTo>
                  <a:lnTo>
                    <a:pt x="1064" y="6178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9" name="Google Shape;18;p2"/>
            <p:cNvSpPr/>
            <p:nvPr/>
          </p:nvSpPr>
          <p:spPr>
            <a:xfrm>
              <a:off x="23545363" y="346368"/>
              <a:ext cx="504560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1761" y="0"/>
                  </a:moveTo>
                  <a:lnTo>
                    <a:pt x="3248" y="6246"/>
                  </a:lnTo>
                  <a:cubicBezTo>
                    <a:pt x="-139" y="8755"/>
                    <a:pt x="-1028" y="13772"/>
                    <a:pt x="1298" y="17464"/>
                  </a:cubicBezTo>
                  <a:lnTo>
                    <a:pt x="1683" y="18057"/>
                  </a:lnTo>
                  <a:cubicBezTo>
                    <a:pt x="3106" y="20359"/>
                    <a:pt x="5468" y="21600"/>
                    <a:pt x="7869" y="21600"/>
                  </a:cubicBezTo>
                  <a:cubicBezTo>
                    <a:pt x="9317" y="21600"/>
                    <a:pt x="10782" y="21144"/>
                    <a:pt x="12059" y="20202"/>
                  </a:cubicBezTo>
                  <a:lnTo>
                    <a:pt x="20572" y="13956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0" name="Google Shape;19;p2"/>
            <p:cNvSpPr/>
            <p:nvPr/>
          </p:nvSpPr>
          <p:spPr>
            <a:xfrm>
              <a:off x="23878482" y="143170"/>
              <a:ext cx="505521" cy="491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89" y="0"/>
                  </a:moveTo>
                  <a:cubicBezTo>
                    <a:pt x="11244" y="0"/>
                    <a:pt x="9788" y="452"/>
                    <a:pt x="8496" y="1398"/>
                  </a:cubicBezTo>
                  <a:lnTo>
                    <a:pt x="0" y="7646"/>
                  </a:lnTo>
                  <a:lnTo>
                    <a:pt x="8794" y="21600"/>
                  </a:lnTo>
                  <a:lnTo>
                    <a:pt x="17290" y="15353"/>
                  </a:lnTo>
                  <a:cubicBezTo>
                    <a:pt x="20712" y="12844"/>
                    <a:pt x="21600" y="7826"/>
                    <a:pt x="19275" y="4133"/>
                  </a:cubicBezTo>
                  <a:lnTo>
                    <a:pt x="18895" y="3539"/>
                  </a:lnTo>
                  <a:cubicBezTo>
                    <a:pt x="17421" y="1237"/>
                    <a:pt x="15075" y="0"/>
                    <a:pt x="1268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1" name="Google Shape;20;p2"/>
            <p:cNvSpPr/>
            <p:nvPr/>
          </p:nvSpPr>
          <p:spPr>
            <a:xfrm>
              <a:off x="23366138" y="1362876"/>
              <a:ext cx="932239" cy="930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0023" y="0"/>
                  </a:moveTo>
                  <a:cubicBezTo>
                    <a:pt x="9665" y="0"/>
                    <a:pt x="9350" y="273"/>
                    <a:pt x="9308" y="662"/>
                  </a:cubicBezTo>
                  <a:lnTo>
                    <a:pt x="8398" y="7705"/>
                  </a:lnTo>
                  <a:lnTo>
                    <a:pt x="1373" y="6763"/>
                  </a:lnTo>
                  <a:cubicBezTo>
                    <a:pt x="1342" y="6759"/>
                    <a:pt x="1312" y="6759"/>
                    <a:pt x="1284" y="6759"/>
                  </a:cubicBezTo>
                  <a:cubicBezTo>
                    <a:pt x="911" y="6759"/>
                    <a:pt x="577" y="7035"/>
                    <a:pt x="533" y="7415"/>
                  </a:cubicBezTo>
                  <a:lnTo>
                    <a:pt x="5" y="11418"/>
                  </a:lnTo>
                  <a:cubicBezTo>
                    <a:pt x="-41" y="11827"/>
                    <a:pt x="245" y="12214"/>
                    <a:pt x="654" y="12262"/>
                  </a:cubicBezTo>
                  <a:lnTo>
                    <a:pt x="654" y="12238"/>
                  </a:lnTo>
                  <a:lnTo>
                    <a:pt x="7653" y="13178"/>
                  </a:lnTo>
                  <a:lnTo>
                    <a:pt x="6743" y="20221"/>
                  </a:lnTo>
                  <a:cubicBezTo>
                    <a:pt x="6670" y="20630"/>
                    <a:pt x="6958" y="21017"/>
                    <a:pt x="7391" y="21065"/>
                  </a:cubicBezTo>
                  <a:lnTo>
                    <a:pt x="11346" y="21596"/>
                  </a:lnTo>
                  <a:cubicBezTo>
                    <a:pt x="11376" y="21598"/>
                    <a:pt x="11406" y="21600"/>
                    <a:pt x="11435" y="21600"/>
                  </a:cubicBezTo>
                  <a:cubicBezTo>
                    <a:pt x="11807" y="21600"/>
                    <a:pt x="12141" y="21325"/>
                    <a:pt x="12186" y="20944"/>
                  </a:cubicBezTo>
                  <a:lnTo>
                    <a:pt x="13120" y="13901"/>
                  </a:lnTo>
                  <a:lnTo>
                    <a:pt x="20145" y="14843"/>
                  </a:lnTo>
                  <a:cubicBezTo>
                    <a:pt x="20174" y="14847"/>
                    <a:pt x="20204" y="14847"/>
                    <a:pt x="20234" y="14847"/>
                  </a:cubicBezTo>
                  <a:cubicBezTo>
                    <a:pt x="20603" y="14847"/>
                    <a:pt x="20917" y="14571"/>
                    <a:pt x="20983" y="14191"/>
                  </a:cubicBezTo>
                  <a:lnTo>
                    <a:pt x="21511" y="10188"/>
                  </a:lnTo>
                  <a:cubicBezTo>
                    <a:pt x="21559" y="9777"/>
                    <a:pt x="21271" y="9392"/>
                    <a:pt x="20864" y="9344"/>
                  </a:cubicBezTo>
                  <a:lnTo>
                    <a:pt x="13839" y="8404"/>
                  </a:lnTo>
                  <a:lnTo>
                    <a:pt x="14775" y="1361"/>
                  </a:lnTo>
                  <a:cubicBezTo>
                    <a:pt x="14821" y="952"/>
                    <a:pt x="14536" y="565"/>
                    <a:pt x="14127" y="517"/>
                  </a:cubicBezTo>
                  <a:lnTo>
                    <a:pt x="10148" y="10"/>
                  </a:lnTo>
                  <a:cubicBezTo>
                    <a:pt x="10106" y="4"/>
                    <a:pt x="10063" y="0"/>
                    <a:pt x="1002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2" name="Google Shape;21;p2"/>
            <p:cNvSpPr/>
            <p:nvPr/>
          </p:nvSpPr>
          <p:spPr>
            <a:xfrm>
              <a:off x="22173447" y="2773999"/>
              <a:ext cx="932618" cy="1178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extrusionOk="0">
                  <a:moveTo>
                    <a:pt x="8127" y="653"/>
                  </a:moveTo>
                  <a:cubicBezTo>
                    <a:pt x="8704" y="653"/>
                    <a:pt x="9272" y="933"/>
                    <a:pt x="9375" y="1561"/>
                  </a:cubicBezTo>
                  <a:cubicBezTo>
                    <a:pt x="9447" y="1867"/>
                    <a:pt x="9328" y="2190"/>
                    <a:pt x="9067" y="2419"/>
                  </a:cubicBezTo>
                  <a:lnTo>
                    <a:pt x="7501" y="2667"/>
                  </a:lnTo>
                  <a:cubicBezTo>
                    <a:pt x="7147" y="2515"/>
                    <a:pt x="6910" y="2248"/>
                    <a:pt x="6838" y="1924"/>
                  </a:cubicBezTo>
                  <a:cubicBezTo>
                    <a:pt x="6611" y="1126"/>
                    <a:pt x="7376" y="653"/>
                    <a:pt x="8127" y="653"/>
                  </a:cubicBezTo>
                  <a:close/>
                  <a:moveTo>
                    <a:pt x="15511" y="4364"/>
                  </a:moveTo>
                  <a:cubicBezTo>
                    <a:pt x="16025" y="4364"/>
                    <a:pt x="16479" y="4666"/>
                    <a:pt x="16583" y="5085"/>
                  </a:cubicBezTo>
                  <a:lnTo>
                    <a:pt x="19335" y="17180"/>
                  </a:lnTo>
                  <a:cubicBezTo>
                    <a:pt x="19452" y="17655"/>
                    <a:pt x="19050" y="18113"/>
                    <a:pt x="18457" y="18190"/>
                  </a:cubicBezTo>
                  <a:lnTo>
                    <a:pt x="5960" y="20018"/>
                  </a:lnTo>
                  <a:cubicBezTo>
                    <a:pt x="5890" y="20029"/>
                    <a:pt x="5823" y="20034"/>
                    <a:pt x="5753" y="20034"/>
                  </a:cubicBezTo>
                  <a:cubicBezTo>
                    <a:pt x="5245" y="20034"/>
                    <a:pt x="4809" y="19733"/>
                    <a:pt x="4703" y="19313"/>
                  </a:cubicBezTo>
                  <a:lnTo>
                    <a:pt x="1977" y="7219"/>
                  </a:lnTo>
                  <a:cubicBezTo>
                    <a:pt x="1859" y="6743"/>
                    <a:pt x="2262" y="6285"/>
                    <a:pt x="2855" y="6210"/>
                  </a:cubicBezTo>
                  <a:lnTo>
                    <a:pt x="4349" y="5981"/>
                  </a:lnTo>
                  <a:cubicBezTo>
                    <a:pt x="4413" y="6325"/>
                    <a:pt x="4787" y="6560"/>
                    <a:pt x="5209" y="6560"/>
                  </a:cubicBezTo>
                  <a:cubicBezTo>
                    <a:pt x="5253" y="6560"/>
                    <a:pt x="5299" y="6557"/>
                    <a:pt x="5345" y="6552"/>
                  </a:cubicBezTo>
                  <a:lnTo>
                    <a:pt x="13145" y="5408"/>
                  </a:lnTo>
                  <a:cubicBezTo>
                    <a:pt x="13595" y="5333"/>
                    <a:pt x="13928" y="4972"/>
                    <a:pt x="13832" y="4589"/>
                  </a:cubicBezTo>
                  <a:lnTo>
                    <a:pt x="15304" y="4381"/>
                  </a:lnTo>
                  <a:cubicBezTo>
                    <a:pt x="15374" y="4369"/>
                    <a:pt x="15444" y="4364"/>
                    <a:pt x="15511" y="4364"/>
                  </a:cubicBezTo>
                  <a:close/>
                  <a:moveTo>
                    <a:pt x="8105" y="0"/>
                  </a:moveTo>
                  <a:cubicBezTo>
                    <a:pt x="7810" y="0"/>
                    <a:pt x="7509" y="48"/>
                    <a:pt x="7219" y="152"/>
                  </a:cubicBezTo>
                  <a:cubicBezTo>
                    <a:pt x="5938" y="609"/>
                    <a:pt x="5534" y="1924"/>
                    <a:pt x="6412" y="2819"/>
                  </a:cubicBezTo>
                  <a:lnTo>
                    <a:pt x="4847" y="3047"/>
                  </a:lnTo>
                  <a:cubicBezTo>
                    <a:pt x="4229" y="3143"/>
                    <a:pt x="3803" y="3638"/>
                    <a:pt x="3923" y="4153"/>
                  </a:cubicBezTo>
                  <a:lnTo>
                    <a:pt x="4016" y="4589"/>
                  </a:lnTo>
                  <a:lnTo>
                    <a:pt x="1455" y="4972"/>
                  </a:lnTo>
                  <a:cubicBezTo>
                    <a:pt x="483" y="5104"/>
                    <a:pt x="-156" y="5847"/>
                    <a:pt x="33" y="6627"/>
                  </a:cubicBezTo>
                  <a:lnTo>
                    <a:pt x="3164" y="20418"/>
                  </a:lnTo>
                  <a:cubicBezTo>
                    <a:pt x="3333" y="21115"/>
                    <a:pt x="4070" y="21600"/>
                    <a:pt x="4918" y="21600"/>
                  </a:cubicBezTo>
                  <a:cubicBezTo>
                    <a:pt x="5020" y="21600"/>
                    <a:pt x="5124" y="21594"/>
                    <a:pt x="5225" y="21579"/>
                  </a:cubicBezTo>
                  <a:lnTo>
                    <a:pt x="19833" y="19426"/>
                  </a:lnTo>
                  <a:cubicBezTo>
                    <a:pt x="20805" y="19293"/>
                    <a:pt x="21444" y="18551"/>
                    <a:pt x="21255" y="17770"/>
                  </a:cubicBezTo>
                  <a:lnTo>
                    <a:pt x="18124" y="3962"/>
                  </a:lnTo>
                  <a:cubicBezTo>
                    <a:pt x="17979" y="3273"/>
                    <a:pt x="17242" y="2791"/>
                    <a:pt x="16403" y="2791"/>
                  </a:cubicBezTo>
                  <a:cubicBezTo>
                    <a:pt x="16292" y="2791"/>
                    <a:pt x="16176" y="2801"/>
                    <a:pt x="16063" y="2819"/>
                  </a:cubicBezTo>
                  <a:lnTo>
                    <a:pt x="13526" y="3180"/>
                  </a:lnTo>
                  <a:lnTo>
                    <a:pt x="13406" y="2743"/>
                  </a:lnTo>
                  <a:cubicBezTo>
                    <a:pt x="13299" y="2279"/>
                    <a:pt x="12807" y="1969"/>
                    <a:pt x="12241" y="1969"/>
                  </a:cubicBezTo>
                  <a:cubicBezTo>
                    <a:pt x="12179" y="1969"/>
                    <a:pt x="12118" y="1974"/>
                    <a:pt x="12054" y="1980"/>
                  </a:cubicBezTo>
                  <a:lnTo>
                    <a:pt x="10158" y="2267"/>
                  </a:lnTo>
                  <a:cubicBezTo>
                    <a:pt x="10276" y="1980"/>
                    <a:pt x="10299" y="1696"/>
                    <a:pt x="10230" y="1428"/>
                  </a:cubicBezTo>
                  <a:cubicBezTo>
                    <a:pt x="10027" y="561"/>
                    <a:pt x="9105" y="0"/>
                    <a:pt x="810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3" name="Google Shape;22;p2"/>
            <p:cNvSpPr/>
            <p:nvPr/>
          </p:nvSpPr>
          <p:spPr>
            <a:xfrm>
              <a:off x="22355332" y="3196883"/>
              <a:ext cx="135431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8" h="21600" extrusionOk="0">
                  <a:moveTo>
                    <a:pt x="9027" y="0"/>
                  </a:moveTo>
                  <a:cubicBezTo>
                    <a:pt x="8517" y="0"/>
                    <a:pt x="8007" y="42"/>
                    <a:pt x="7498" y="154"/>
                  </a:cubicBezTo>
                  <a:cubicBezTo>
                    <a:pt x="-510" y="1819"/>
                    <a:pt x="-2723" y="14144"/>
                    <a:pt x="3905" y="19641"/>
                  </a:cubicBezTo>
                  <a:cubicBezTo>
                    <a:pt x="5504" y="20998"/>
                    <a:pt x="7254" y="21600"/>
                    <a:pt x="8946" y="21600"/>
                  </a:cubicBezTo>
                  <a:cubicBezTo>
                    <a:pt x="14126" y="21600"/>
                    <a:pt x="18877" y="15962"/>
                    <a:pt x="17846" y="8813"/>
                  </a:cubicBezTo>
                  <a:cubicBezTo>
                    <a:pt x="16977" y="3609"/>
                    <a:pt x="13257" y="0"/>
                    <a:pt x="9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4" name="Google Shape;23;p2"/>
            <p:cNvSpPr/>
            <p:nvPr/>
          </p:nvSpPr>
          <p:spPr>
            <a:xfrm>
              <a:off x="22535028" y="3157099"/>
              <a:ext cx="306541" cy="118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extrusionOk="0">
                  <a:moveTo>
                    <a:pt x="17200" y="0"/>
                  </a:moveTo>
                  <a:cubicBezTo>
                    <a:pt x="16983" y="0"/>
                    <a:pt x="16760" y="63"/>
                    <a:pt x="16521" y="222"/>
                  </a:cubicBezTo>
                  <a:lnTo>
                    <a:pt x="2073" y="7793"/>
                  </a:lnTo>
                  <a:cubicBezTo>
                    <a:pt x="-1016" y="9015"/>
                    <a:pt x="-415" y="21600"/>
                    <a:pt x="2312" y="21600"/>
                  </a:cubicBezTo>
                  <a:cubicBezTo>
                    <a:pt x="2513" y="21600"/>
                    <a:pt x="2719" y="21537"/>
                    <a:pt x="2936" y="21394"/>
                  </a:cubicBezTo>
                  <a:lnTo>
                    <a:pt x="17384" y="13839"/>
                  </a:lnTo>
                  <a:cubicBezTo>
                    <a:pt x="20584" y="12950"/>
                    <a:pt x="20011" y="0"/>
                    <a:pt x="1720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5" name="Google Shape;24;p2"/>
            <p:cNvSpPr/>
            <p:nvPr/>
          </p:nvSpPr>
          <p:spPr>
            <a:xfrm>
              <a:off x="22389912" y="3384899"/>
              <a:ext cx="135070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88" y="0"/>
                  </a:moveTo>
                  <a:cubicBezTo>
                    <a:pt x="8478" y="0"/>
                    <a:pt x="7968" y="42"/>
                    <a:pt x="7447" y="154"/>
                  </a:cubicBezTo>
                  <a:cubicBezTo>
                    <a:pt x="-410" y="1819"/>
                    <a:pt x="-2762" y="14144"/>
                    <a:pt x="3866" y="19641"/>
                  </a:cubicBezTo>
                  <a:cubicBezTo>
                    <a:pt x="5465" y="20998"/>
                    <a:pt x="7215" y="21600"/>
                    <a:pt x="8919" y="21600"/>
                  </a:cubicBezTo>
                  <a:cubicBezTo>
                    <a:pt x="14099" y="21600"/>
                    <a:pt x="18838" y="16004"/>
                    <a:pt x="17795" y="8981"/>
                  </a:cubicBezTo>
                  <a:cubicBezTo>
                    <a:pt x="16938" y="3623"/>
                    <a:pt x="13206" y="0"/>
                    <a:pt x="89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6" name="Google Shape;25;p2"/>
            <p:cNvSpPr/>
            <p:nvPr/>
          </p:nvSpPr>
          <p:spPr>
            <a:xfrm>
              <a:off x="22573045" y="3345202"/>
              <a:ext cx="296504" cy="1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6949" y="0"/>
                  </a:moveTo>
                  <a:cubicBezTo>
                    <a:pt x="16880" y="0"/>
                    <a:pt x="16811" y="16"/>
                    <a:pt x="16742" y="32"/>
                  </a:cubicBezTo>
                  <a:lnTo>
                    <a:pt x="1825" y="7654"/>
                  </a:lnTo>
                  <a:cubicBezTo>
                    <a:pt x="-1025" y="10055"/>
                    <a:pt x="-341" y="21600"/>
                    <a:pt x="2515" y="21600"/>
                  </a:cubicBezTo>
                  <a:cubicBezTo>
                    <a:pt x="2601" y="21600"/>
                    <a:pt x="2693" y="21584"/>
                    <a:pt x="2785" y="21568"/>
                  </a:cubicBezTo>
                  <a:lnTo>
                    <a:pt x="17702" y="14138"/>
                  </a:lnTo>
                  <a:cubicBezTo>
                    <a:pt x="20575" y="11705"/>
                    <a:pt x="19857" y="0"/>
                    <a:pt x="1694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7" name="Google Shape;26;p2"/>
            <p:cNvSpPr/>
            <p:nvPr/>
          </p:nvSpPr>
          <p:spPr>
            <a:xfrm>
              <a:off x="22426294" y="3586351"/>
              <a:ext cx="135073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88" y="0"/>
                  </a:moveTo>
                  <a:cubicBezTo>
                    <a:pt x="8478" y="0"/>
                    <a:pt x="7968" y="56"/>
                    <a:pt x="7447" y="168"/>
                  </a:cubicBezTo>
                  <a:cubicBezTo>
                    <a:pt x="-410" y="1831"/>
                    <a:pt x="-2762" y="14148"/>
                    <a:pt x="3866" y="19643"/>
                  </a:cubicBezTo>
                  <a:cubicBezTo>
                    <a:pt x="5465" y="20999"/>
                    <a:pt x="7204" y="21600"/>
                    <a:pt x="8907" y="21600"/>
                  </a:cubicBezTo>
                  <a:cubicBezTo>
                    <a:pt x="14087" y="21600"/>
                    <a:pt x="18838" y="15966"/>
                    <a:pt x="17795" y="8822"/>
                  </a:cubicBezTo>
                  <a:cubicBezTo>
                    <a:pt x="16938" y="3621"/>
                    <a:pt x="13206" y="0"/>
                    <a:pt x="89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8" name="Google Shape;27;p2"/>
            <p:cNvSpPr/>
            <p:nvPr/>
          </p:nvSpPr>
          <p:spPr>
            <a:xfrm>
              <a:off x="22609606" y="3546567"/>
              <a:ext cx="297135" cy="117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8" h="21600" extrusionOk="0">
                  <a:moveTo>
                    <a:pt x="17108" y="0"/>
                  </a:moveTo>
                  <a:cubicBezTo>
                    <a:pt x="16999" y="0"/>
                    <a:pt x="16890" y="16"/>
                    <a:pt x="16781" y="48"/>
                  </a:cubicBezTo>
                  <a:lnTo>
                    <a:pt x="1880" y="7482"/>
                  </a:lnTo>
                  <a:cubicBezTo>
                    <a:pt x="-1036" y="9689"/>
                    <a:pt x="-353" y="21600"/>
                    <a:pt x="2506" y="21600"/>
                  </a:cubicBezTo>
                  <a:cubicBezTo>
                    <a:pt x="2592" y="21600"/>
                    <a:pt x="2678" y="21584"/>
                    <a:pt x="2770" y="21568"/>
                  </a:cubicBezTo>
                  <a:lnTo>
                    <a:pt x="17665" y="13942"/>
                  </a:lnTo>
                  <a:cubicBezTo>
                    <a:pt x="20564" y="11751"/>
                    <a:pt x="19910" y="0"/>
                    <a:pt x="1710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9" name="Google Shape;28;p2"/>
            <p:cNvSpPr/>
            <p:nvPr/>
          </p:nvSpPr>
          <p:spPr>
            <a:xfrm>
              <a:off x="22289575" y="4421473"/>
              <a:ext cx="600918" cy="60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4" h="21600" extrusionOk="0">
                  <a:moveTo>
                    <a:pt x="9752" y="0"/>
                  </a:moveTo>
                  <a:cubicBezTo>
                    <a:pt x="6862" y="0"/>
                    <a:pt x="4019" y="1459"/>
                    <a:pt x="2152" y="4186"/>
                  </a:cubicBezTo>
                  <a:lnTo>
                    <a:pt x="18192" y="15442"/>
                  </a:lnTo>
                  <a:cubicBezTo>
                    <a:pt x="20456" y="10556"/>
                    <a:pt x="18991" y="4556"/>
                    <a:pt x="14832" y="1630"/>
                  </a:cubicBezTo>
                  <a:cubicBezTo>
                    <a:pt x="13255" y="532"/>
                    <a:pt x="11494" y="0"/>
                    <a:pt x="9752" y="0"/>
                  </a:cubicBezTo>
                  <a:close/>
                  <a:moveTo>
                    <a:pt x="1020" y="6186"/>
                  </a:moveTo>
                  <a:cubicBezTo>
                    <a:pt x="-1144" y="11035"/>
                    <a:pt x="220" y="17034"/>
                    <a:pt x="4313" y="19961"/>
                  </a:cubicBezTo>
                  <a:cubicBezTo>
                    <a:pt x="5900" y="21068"/>
                    <a:pt x="7678" y="21600"/>
                    <a:pt x="9437" y="21600"/>
                  </a:cubicBezTo>
                  <a:cubicBezTo>
                    <a:pt x="12330" y="21600"/>
                    <a:pt x="15178" y="20160"/>
                    <a:pt x="17062" y="17442"/>
                  </a:cubicBezTo>
                  <a:lnTo>
                    <a:pt x="1020" y="61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0" name="Google Shape;29;p2"/>
            <p:cNvSpPr/>
            <p:nvPr/>
          </p:nvSpPr>
          <p:spPr>
            <a:xfrm>
              <a:off x="23545102" y="3118885"/>
              <a:ext cx="504821" cy="491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4" h="21600" extrusionOk="0">
                  <a:moveTo>
                    <a:pt x="11773" y="0"/>
                  </a:moveTo>
                  <a:lnTo>
                    <a:pt x="3260" y="6214"/>
                  </a:lnTo>
                  <a:cubicBezTo>
                    <a:pt x="-169" y="8728"/>
                    <a:pt x="-1016" y="13755"/>
                    <a:pt x="1310" y="17455"/>
                  </a:cubicBezTo>
                  <a:lnTo>
                    <a:pt x="1695" y="18050"/>
                  </a:lnTo>
                  <a:cubicBezTo>
                    <a:pt x="3146" y="20357"/>
                    <a:pt x="5501" y="21600"/>
                    <a:pt x="7892" y="21600"/>
                  </a:cubicBezTo>
                  <a:cubicBezTo>
                    <a:pt x="9336" y="21600"/>
                    <a:pt x="10794" y="21143"/>
                    <a:pt x="12071" y="20199"/>
                  </a:cubicBezTo>
                  <a:lnTo>
                    <a:pt x="20584" y="13982"/>
                  </a:lnTo>
                  <a:lnTo>
                    <a:pt x="11773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1" name="Google Shape;30;p2"/>
            <p:cNvSpPr/>
            <p:nvPr/>
          </p:nvSpPr>
          <p:spPr>
            <a:xfrm>
              <a:off x="23878482" y="2915339"/>
              <a:ext cx="505059" cy="49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1600" extrusionOk="0">
                  <a:moveTo>
                    <a:pt x="12764" y="0"/>
                  </a:moveTo>
                  <a:cubicBezTo>
                    <a:pt x="11298" y="0"/>
                    <a:pt x="9818" y="456"/>
                    <a:pt x="8513" y="1412"/>
                  </a:cubicBezTo>
                  <a:lnTo>
                    <a:pt x="0" y="7626"/>
                  </a:lnTo>
                  <a:lnTo>
                    <a:pt x="8811" y="21600"/>
                  </a:lnTo>
                  <a:lnTo>
                    <a:pt x="17324" y="15344"/>
                  </a:lnTo>
                  <a:cubicBezTo>
                    <a:pt x="20753" y="12831"/>
                    <a:pt x="21600" y="7806"/>
                    <a:pt x="19313" y="4108"/>
                  </a:cubicBezTo>
                  <a:lnTo>
                    <a:pt x="19313" y="4154"/>
                  </a:lnTo>
                  <a:lnTo>
                    <a:pt x="18932" y="3514"/>
                  </a:lnTo>
                  <a:cubicBezTo>
                    <a:pt x="17488" y="1220"/>
                    <a:pt x="15151" y="0"/>
                    <a:pt x="1276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2" name="Google Shape;31;p2"/>
            <p:cNvSpPr/>
            <p:nvPr/>
          </p:nvSpPr>
          <p:spPr>
            <a:xfrm>
              <a:off x="23366138" y="4134346"/>
              <a:ext cx="931481" cy="930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extrusionOk="0">
                  <a:moveTo>
                    <a:pt x="10021" y="0"/>
                  </a:moveTo>
                  <a:cubicBezTo>
                    <a:pt x="9665" y="0"/>
                    <a:pt x="9350" y="269"/>
                    <a:pt x="9308" y="638"/>
                  </a:cubicBezTo>
                  <a:lnTo>
                    <a:pt x="8398" y="7701"/>
                  </a:lnTo>
                  <a:lnTo>
                    <a:pt x="1373" y="6761"/>
                  </a:lnTo>
                  <a:cubicBezTo>
                    <a:pt x="1342" y="6757"/>
                    <a:pt x="1312" y="6755"/>
                    <a:pt x="1284" y="6755"/>
                  </a:cubicBezTo>
                  <a:cubicBezTo>
                    <a:pt x="911" y="6755"/>
                    <a:pt x="577" y="7033"/>
                    <a:pt x="533" y="7411"/>
                  </a:cubicBezTo>
                  <a:lnTo>
                    <a:pt x="5" y="11415"/>
                  </a:lnTo>
                  <a:cubicBezTo>
                    <a:pt x="-41" y="11824"/>
                    <a:pt x="245" y="12210"/>
                    <a:pt x="654" y="12259"/>
                  </a:cubicBezTo>
                  <a:lnTo>
                    <a:pt x="654" y="12235"/>
                  </a:lnTo>
                  <a:lnTo>
                    <a:pt x="7653" y="13174"/>
                  </a:lnTo>
                  <a:lnTo>
                    <a:pt x="6743" y="20215"/>
                  </a:lnTo>
                  <a:cubicBezTo>
                    <a:pt x="6670" y="20624"/>
                    <a:pt x="6958" y="21011"/>
                    <a:pt x="7391" y="21057"/>
                  </a:cubicBezTo>
                  <a:lnTo>
                    <a:pt x="11346" y="21588"/>
                  </a:lnTo>
                  <a:cubicBezTo>
                    <a:pt x="11388" y="21596"/>
                    <a:pt x="11431" y="21600"/>
                    <a:pt x="11471" y="21600"/>
                  </a:cubicBezTo>
                  <a:cubicBezTo>
                    <a:pt x="11829" y="21600"/>
                    <a:pt x="12141" y="21327"/>
                    <a:pt x="12186" y="20938"/>
                  </a:cubicBezTo>
                  <a:lnTo>
                    <a:pt x="13120" y="13897"/>
                  </a:lnTo>
                  <a:lnTo>
                    <a:pt x="20121" y="14839"/>
                  </a:lnTo>
                  <a:cubicBezTo>
                    <a:pt x="20151" y="14841"/>
                    <a:pt x="20180" y="14843"/>
                    <a:pt x="20210" y="14843"/>
                  </a:cubicBezTo>
                  <a:cubicBezTo>
                    <a:pt x="20582" y="14843"/>
                    <a:pt x="20917" y="14567"/>
                    <a:pt x="20983" y="14187"/>
                  </a:cubicBezTo>
                  <a:lnTo>
                    <a:pt x="21487" y="10185"/>
                  </a:lnTo>
                  <a:cubicBezTo>
                    <a:pt x="21559" y="9774"/>
                    <a:pt x="21271" y="9390"/>
                    <a:pt x="20840" y="9341"/>
                  </a:cubicBezTo>
                  <a:lnTo>
                    <a:pt x="13839" y="8401"/>
                  </a:lnTo>
                  <a:lnTo>
                    <a:pt x="14775" y="1385"/>
                  </a:lnTo>
                  <a:cubicBezTo>
                    <a:pt x="14821" y="952"/>
                    <a:pt x="14536" y="589"/>
                    <a:pt x="14127" y="516"/>
                  </a:cubicBezTo>
                  <a:lnTo>
                    <a:pt x="10148" y="10"/>
                  </a:lnTo>
                  <a:cubicBezTo>
                    <a:pt x="10106" y="4"/>
                    <a:pt x="10063" y="0"/>
                    <a:pt x="1002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3" name="Google Shape;32;p2"/>
            <p:cNvSpPr/>
            <p:nvPr/>
          </p:nvSpPr>
          <p:spPr>
            <a:xfrm>
              <a:off x="22173703" y="5543987"/>
              <a:ext cx="933084" cy="1178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1600" extrusionOk="0">
                  <a:moveTo>
                    <a:pt x="8110" y="688"/>
                  </a:moveTo>
                  <a:cubicBezTo>
                    <a:pt x="8686" y="688"/>
                    <a:pt x="9252" y="966"/>
                    <a:pt x="9356" y="1588"/>
                  </a:cubicBezTo>
                  <a:cubicBezTo>
                    <a:pt x="9428" y="1893"/>
                    <a:pt x="9332" y="2216"/>
                    <a:pt x="9071" y="2445"/>
                  </a:cubicBezTo>
                  <a:lnTo>
                    <a:pt x="7480" y="2693"/>
                  </a:lnTo>
                  <a:cubicBezTo>
                    <a:pt x="7149" y="2541"/>
                    <a:pt x="6912" y="2274"/>
                    <a:pt x="6840" y="1968"/>
                  </a:cubicBezTo>
                  <a:lnTo>
                    <a:pt x="6840" y="1949"/>
                  </a:lnTo>
                  <a:cubicBezTo>
                    <a:pt x="6613" y="1155"/>
                    <a:pt x="7366" y="688"/>
                    <a:pt x="8110" y="688"/>
                  </a:cubicBezTo>
                  <a:close/>
                  <a:moveTo>
                    <a:pt x="15499" y="4370"/>
                  </a:moveTo>
                  <a:cubicBezTo>
                    <a:pt x="16013" y="4370"/>
                    <a:pt x="16468" y="4671"/>
                    <a:pt x="16573" y="5091"/>
                  </a:cubicBezTo>
                  <a:lnTo>
                    <a:pt x="19351" y="17199"/>
                  </a:lnTo>
                  <a:cubicBezTo>
                    <a:pt x="19444" y="17676"/>
                    <a:pt x="19042" y="18133"/>
                    <a:pt x="18447" y="18208"/>
                  </a:cubicBezTo>
                  <a:lnTo>
                    <a:pt x="5961" y="20036"/>
                  </a:lnTo>
                  <a:cubicBezTo>
                    <a:pt x="5891" y="20047"/>
                    <a:pt x="5821" y="20054"/>
                    <a:pt x="5753" y="20054"/>
                  </a:cubicBezTo>
                  <a:cubicBezTo>
                    <a:pt x="5241" y="20054"/>
                    <a:pt x="4786" y="19751"/>
                    <a:pt x="4703" y="19333"/>
                  </a:cubicBezTo>
                  <a:lnTo>
                    <a:pt x="1949" y="7223"/>
                  </a:lnTo>
                  <a:cubicBezTo>
                    <a:pt x="1832" y="6748"/>
                    <a:pt x="2235" y="6291"/>
                    <a:pt x="2829" y="6214"/>
                  </a:cubicBezTo>
                  <a:lnTo>
                    <a:pt x="4324" y="5987"/>
                  </a:lnTo>
                  <a:cubicBezTo>
                    <a:pt x="4388" y="6323"/>
                    <a:pt x="4747" y="6571"/>
                    <a:pt x="5157" y="6571"/>
                  </a:cubicBezTo>
                  <a:cubicBezTo>
                    <a:pt x="5211" y="6571"/>
                    <a:pt x="5265" y="6566"/>
                    <a:pt x="5321" y="6558"/>
                  </a:cubicBezTo>
                  <a:lnTo>
                    <a:pt x="13130" y="5414"/>
                  </a:lnTo>
                  <a:cubicBezTo>
                    <a:pt x="13581" y="5339"/>
                    <a:pt x="13914" y="4978"/>
                    <a:pt x="13818" y="4596"/>
                  </a:cubicBezTo>
                  <a:lnTo>
                    <a:pt x="15291" y="4386"/>
                  </a:lnTo>
                  <a:cubicBezTo>
                    <a:pt x="15361" y="4375"/>
                    <a:pt x="15431" y="4370"/>
                    <a:pt x="15499" y="4370"/>
                  </a:cubicBezTo>
                  <a:close/>
                  <a:moveTo>
                    <a:pt x="8102" y="0"/>
                  </a:moveTo>
                  <a:cubicBezTo>
                    <a:pt x="7974" y="0"/>
                    <a:pt x="7847" y="8"/>
                    <a:pt x="7719" y="27"/>
                  </a:cubicBezTo>
                  <a:cubicBezTo>
                    <a:pt x="6507" y="198"/>
                    <a:pt x="5724" y="1131"/>
                    <a:pt x="5985" y="2084"/>
                  </a:cubicBezTo>
                  <a:cubicBezTo>
                    <a:pt x="6033" y="2349"/>
                    <a:pt x="6176" y="2616"/>
                    <a:pt x="6413" y="2845"/>
                  </a:cubicBezTo>
                  <a:lnTo>
                    <a:pt x="4846" y="3073"/>
                  </a:lnTo>
                  <a:cubicBezTo>
                    <a:pt x="4228" y="3168"/>
                    <a:pt x="3802" y="3644"/>
                    <a:pt x="3921" y="4159"/>
                  </a:cubicBezTo>
                  <a:lnTo>
                    <a:pt x="4015" y="4615"/>
                  </a:lnTo>
                  <a:lnTo>
                    <a:pt x="1451" y="4978"/>
                  </a:lnTo>
                  <a:cubicBezTo>
                    <a:pt x="478" y="5130"/>
                    <a:pt x="-138" y="5872"/>
                    <a:pt x="27" y="6633"/>
                  </a:cubicBezTo>
                  <a:lnTo>
                    <a:pt x="3162" y="20436"/>
                  </a:lnTo>
                  <a:cubicBezTo>
                    <a:pt x="3329" y="21131"/>
                    <a:pt x="4065" y="21600"/>
                    <a:pt x="4910" y="21600"/>
                  </a:cubicBezTo>
                  <a:cubicBezTo>
                    <a:pt x="5014" y="21600"/>
                    <a:pt x="5119" y="21594"/>
                    <a:pt x="5225" y="21579"/>
                  </a:cubicBezTo>
                  <a:lnTo>
                    <a:pt x="19849" y="19446"/>
                  </a:lnTo>
                  <a:cubicBezTo>
                    <a:pt x="20822" y="19294"/>
                    <a:pt x="21462" y="18552"/>
                    <a:pt x="21297" y="17770"/>
                  </a:cubicBezTo>
                  <a:lnTo>
                    <a:pt x="18138" y="3967"/>
                  </a:lnTo>
                  <a:cubicBezTo>
                    <a:pt x="17991" y="3273"/>
                    <a:pt x="17241" y="2805"/>
                    <a:pt x="16390" y="2805"/>
                  </a:cubicBezTo>
                  <a:cubicBezTo>
                    <a:pt x="16286" y="2805"/>
                    <a:pt x="16181" y="2811"/>
                    <a:pt x="16075" y="2826"/>
                  </a:cubicBezTo>
                  <a:lnTo>
                    <a:pt x="13535" y="3206"/>
                  </a:lnTo>
                  <a:lnTo>
                    <a:pt x="13415" y="2768"/>
                  </a:lnTo>
                  <a:cubicBezTo>
                    <a:pt x="13308" y="2304"/>
                    <a:pt x="12815" y="1996"/>
                    <a:pt x="12249" y="1996"/>
                  </a:cubicBezTo>
                  <a:cubicBezTo>
                    <a:pt x="12187" y="1996"/>
                    <a:pt x="12125" y="1999"/>
                    <a:pt x="12062" y="2007"/>
                  </a:cubicBezTo>
                  <a:lnTo>
                    <a:pt x="10164" y="2293"/>
                  </a:lnTo>
                  <a:cubicBezTo>
                    <a:pt x="10281" y="2026"/>
                    <a:pt x="10305" y="1740"/>
                    <a:pt x="10235" y="1455"/>
                  </a:cubicBezTo>
                  <a:cubicBezTo>
                    <a:pt x="10066" y="606"/>
                    <a:pt x="9141" y="0"/>
                    <a:pt x="81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4" name="Google Shape;33;p2"/>
            <p:cNvSpPr/>
            <p:nvPr/>
          </p:nvSpPr>
          <p:spPr>
            <a:xfrm>
              <a:off x="22355332" y="5969314"/>
              <a:ext cx="135431" cy="134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8" h="21600" extrusionOk="0">
                  <a:moveTo>
                    <a:pt x="9027" y="0"/>
                  </a:moveTo>
                  <a:cubicBezTo>
                    <a:pt x="8517" y="0"/>
                    <a:pt x="8007" y="56"/>
                    <a:pt x="7498" y="168"/>
                  </a:cubicBezTo>
                  <a:cubicBezTo>
                    <a:pt x="-510" y="1831"/>
                    <a:pt x="-2723" y="14148"/>
                    <a:pt x="3905" y="19643"/>
                  </a:cubicBezTo>
                  <a:cubicBezTo>
                    <a:pt x="5504" y="20999"/>
                    <a:pt x="7254" y="21600"/>
                    <a:pt x="8946" y="21600"/>
                  </a:cubicBezTo>
                  <a:cubicBezTo>
                    <a:pt x="14126" y="21600"/>
                    <a:pt x="18877" y="15966"/>
                    <a:pt x="17846" y="8822"/>
                  </a:cubicBezTo>
                  <a:cubicBezTo>
                    <a:pt x="16977" y="3607"/>
                    <a:pt x="13257" y="0"/>
                    <a:pt x="9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5" name="Google Shape;34;p2"/>
            <p:cNvSpPr/>
            <p:nvPr/>
          </p:nvSpPr>
          <p:spPr>
            <a:xfrm>
              <a:off x="22536208" y="5928831"/>
              <a:ext cx="304170" cy="11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5" h="21600" extrusionOk="0">
                  <a:moveTo>
                    <a:pt x="17186" y="0"/>
                  </a:moveTo>
                  <a:cubicBezTo>
                    <a:pt x="17001" y="0"/>
                    <a:pt x="16798" y="64"/>
                    <a:pt x="16591" y="175"/>
                  </a:cubicBezTo>
                  <a:lnTo>
                    <a:pt x="2015" y="7769"/>
                  </a:lnTo>
                  <a:cubicBezTo>
                    <a:pt x="-1006" y="9380"/>
                    <a:pt x="-411" y="21600"/>
                    <a:pt x="2346" y="21600"/>
                  </a:cubicBezTo>
                  <a:cubicBezTo>
                    <a:pt x="2520" y="21600"/>
                    <a:pt x="2700" y="21552"/>
                    <a:pt x="2885" y="21456"/>
                  </a:cubicBezTo>
                  <a:lnTo>
                    <a:pt x="17461" y="13847"/>
                  </a:lnTo>
                  <a:cubicBezTo>
                    <a:pt x="20594" y="12603"/>
                    <a:pt x="20027" y="0"/>
                    <a:pt x="1718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6" name="Google Shape;35;p2"/>
            <p:cNvSpPr/>
            <p:nvPr/>
          </p:nvSpPr>
          <p:spPr>
            <a:xfrm>
              <a:off x="22389912" y="6157068"/>
              <a:ext cx="135073" cy="13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9139" y="0"/>
                  </a:moveTo>
                  <a:cubicBezTo>
                    <a:pt x="8583" y="0"/>
                    <a:pt x="8015" y="70"/>
                    <a:pt x="7447" y="209"/>
                  </a:cubicBezTo>
                  <a:cubicBezTo>
                    <a:pt x="-410" y="1702"/>
                    <a:pt x="-2762" y="14163"/>
                    <a:pt x="3866" y="19647"/>
                  </a:cubicBezTo>
                  <a:cubicBezTo>
                    <a:pt x="5465" y="21000"/>
                    <a:pt x="7215" y="21600"/>
                    <a:pt x="8907" y="21600"/>
                  </a:cubicBezTo>
                  <a:cubicBezTo>
                    <a:pt x="14087" y="21600"/>
                    <a:pt x="18838" y="15977"/>
                    <a:pt x="17795" y="8847"/>
                  </a:cubicBezTo>
                  <a:cubicBezTo>
                    <a:pt x="16949" y="3712"/>
                    <a:pt x="13299" y="0"/>
                    <a:pt x="9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7" name="Google Shape;36;p2"/>
            <p:cNvSpPr/>
            <p:nvPr/>
          </p:nvSpPr>
          <p:spPr>
            <a:xfrm>
              <a:off x="22573045" y="6116672"/>
              <a:ext cx="296504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6949" y="0"/>
                  </a:moveTo>
                  <a:cubicBezTo>
                    <a:pt x="16880" y="0"/>
                    <a:pt x="16811" y="16"/>
                    <a:pt x="16742" y="16"/>
                  </a:cubicBezTo>
                  <a:lnTo>
                    <a:pt x="1825" y="7654"/>
                  </a:lnTo>
                  <a:cubicBezTo>
                    <a:pt x="-1025" y="10055"/>
                    <a:pt x="-341" y="21600"/>
                    <a:pt x="2515" y="21600"/>
                  </a:cubicBezTo>
                  <a:cubicBezTo>
                    <a:pt x="2601" y="21600"/>
                    <a:pt x="2693" y="21584"/>
                    <a:pt x="2785" y="21568"/>
                  </a:cubicBezTo>
                  <a:lnTo>
                    <a:pt x="17702" y="14122"/>
                  </a:lnTo>
                  <a:cubicBezTo>
                    <a:pt x="20575" y="11705"/>
                    <a:pt x="19857" y="0"/>
                    <a:pt x="1694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8" name="Google Shape;37;p2"/>
            <p:cNvSpPr/>
            <p:nvPr/>
          </p:nvSpPr>
          <p:spPr>
            <a:xfrm>
              <a:off x="22426294" y="6357822"/>
              <a:ext cx="135085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1" h="21600" extrusionOk="0">
                  <a:moveTo>
                    <a:pt x="8988" y="0"/>
                  </a:moveTo>
                  <a:cubicBezTo>
                    <a:pt x="8478" y="0"/>
                    <a:pt x="7968" y="56"/>
                    <a:pt x="7447" y="154"/>
                  </a:cubicBezTo>
                  <a:cubicBezTo>
                    <a:pt x="-410" y="1831"/>
                    <a:pt x="-2762" y="14148"/>
                    <a:pt x="3866" y="19629"/>
                  </a:cubicBezTo>
                  <a:cubicBezTo>
                    <a:pt x="5500" y="20985"/>
                    <a:pt x="7262" y="21600"/>
                    <a:pt x="8965" y="21600"/>
                  </a:cubicBezTo>
                  <a:cubicBezTo>
                    <a:pt x="14156" y="21600"/>
                    <a:pt x="18838" y="15966"/>
                    <a:pt x="17795" y="8822"/>
                  </a:cubicBezTo>
                  <a:cubicBezTo>
                    <a:pt x="16938" y="3607"/>
                    <a:pt x="13206" y="0"/>
                    <a:pt x="89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9" name="Google Shape;38;p2"/>
            <p:cNvSpPr/>
            <p:nvPr/>
          </p:nvSpPr>
          <p:spPr>
            <a:xfrm>
              <a:off x="22608860" y="6317950"/>
              <a:ext cx="299075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1" h="21600" extrusionOk="0">
                  <a:moveTo>
                    <a:pt x="17088" y="0"/>
                  </a:moveTo>
                  <a:cubicBezTo>
                    <a:pt x="16963" y="0"/>
                    <a:pt x="16837" y="16"/>
                    <a:pt x="16706" y="64"/>
                  </a:cubicBezTo>
                  <a:lnTo>
                    <a:pt x="1915" y="7471"/>
                  </a:lnTo>
                  <a:cubicBezTo>
                    <a:pt x="-1025" y="9675"/>
                    <a:pt x="-375" y="21600"/>
                    <a:pt x="2473" y="21600"/>
                  </a:cubicBezTo>
                  <a:cubicBezTo>
                    <a:pt x="2576" y="21600"/>
                    <a:pt x="2684" y="21584"/>
                    <a:pt x="2798" y="21552"/>
                  </a:cubicBezTo>
                  <a:lnTo>
                    <a:pt x="17584" y="13937"/>
                  </a:lnTo>
                  <a:cubicBezTo>
                    <a:pt x="20575" y="11941"/>
                    <a:pt x="19891" y="0"/>
                    <a:pt x="170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0" name="Google Shape;39;p2"/>
            <p:cNvSpPr/>
            <p:nvPr/>
          </p:nvSpPr>
          <p:spPr>
            <a:xfrm>
              <a:off x="22288023" y="7192682"/>
              <a:ext cx="602454" cy="607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3" h="21600" extrusionOk="0">
                  <a:moveTo>
                    <a:pt x="9734" y="0"/>
                  </a:moveTo>
                  <a:cubicBezTo>
                    <a:pt x="6862" y="0"/>
                    <a:pt x="4044" y="1448"/>
                    <a:pt x="2191" y="4182"/>
                  </a:cubicBezTo>
                  <a:lnTo>
                    <a:pt x="18156" y="15400"/>
                  </a:lnTo>
                  <a:cubicBezTo>
                    <a:pt x="20410" y="10527"/>
                    <a:pt x="18952" y="4551"/>
                    <a:pt x="14812" y="1634"/>
                  </a:cubicBezTo>
                  <a:cubicBezTo>
                    <a:pt x="13234" y="533"/>
                    <a:pt x="11476" y="0"/>
                    <a:pt x="9734" y="0"/>
                  </a:cubicBezTo>
                  <a:close/>
                  <a:moveTo>
                    <a:pt x="1064" y="6175"/>
                  </a:moveTo>
                  <a:cubicBezTo>
                    <a:pt x="-1190" y="11045"/>
                    <a:pt x="235" y="17025"/>
                    <a:pt x="4408" y="19976"/>
                  </a:cubicBezTo>
                  <a:cubicBezTo>
                    <a:pt x="5978" y="21073"/>
                    <a:pt x="7730" y="21600"/>
                    <a:pt x="9464" y="21600"/>
                  </a:cubicBezTo>
                  <a:cubicBezTo>
                    <a:pt x="12344" y="21600"/>
                    <a:pt x="15171" y="20149"/>
                    <a:pt x="17032" y="17431"/>
                  </a:cubicBezTo>
                  <a:lnTo>
                    <a:pt x="1064" y="6175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1" name="Google Shape;40;p2"/>
            <p:cNvSpPr/>
            <p:nvPr/>
          </p:nvSpPr>
          <p:spPr>
            <a:xfrm>
              <a:off x="23545363" y="5890356"/>
              <a:ext cx="504560" cy="49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1761" y="0"/>
                  </a:moveTo>
                  <a:lnTo>
                    <a:pt x="3248" y="6214"/>
                  </a:lnTo>
                  <a:cubicBezTo>
                    <a:pt x="-139" y="8728"/>
                    <a:pt x="-1028" y="13755"/>
                    <a:pt x="1298" y="17455"/>
                  </a:cubicBezTo>
                  <a:lnTo>
                    <a:pt x="1683" y="18096"/>
                  </a:lnTo>
                  <a:cubicBezTo>
                    <a:pt x="3106" y="20368"/>
                    <a:pt x="5461" y="21600"/>
                    <a:pt x="7855" y="21600"/>
                  </a:cubicBezTo>
                  <a:cubicBezTo>
                    <a:pt x="9310" y="21600"/>
                    <a:pt x="10779" y="21147"/>
                    <a:pt x="12059" y="20195"/>
                  </a:cubicBezTo>
                  <a:lnTo>
                    <a:pt x="20572" y="13982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2" name="Google Shape;41;p2"/>
            <p:cNvSpPr/>
            <p:nvPr/>
          </p:nvSpPr>
          <p:spPr>
            <a:xfrm>
              <a:off x="23878482" y="5686024"/>
              <a:ext cx="505059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1600" extrusionOk="0">
                  <a:moveTo>
                    <a:pt x="12725" y="0"/>
                  </a:moveTo>
                  <a:cubicBezTo>
                    <a:pt x="11273" y="0"/>
                    <a:pt x="9808" y="456"/>
                    <a:pt x="8513" y="1398"/>
                  </a:cubicBezTo>
                  <a:lnTo>
                    <a:pt x="0" y="7644"/>
                  </a:lnTo>
                  <a:lnTo>
                    <a:pt x="8811" y="21600"/>
                  </a:lnTo>
                  <a:lnTo>
                    <a:pt x="17324" y="15354"/>
                  </a:lnTo>
                  <a:cubicBezTo>
                    <a:pt x="20753" y="12845"/>
                    <a:pt x="21600" y="7828"/>
                    <a:pt x="19313" y="4136"/>
                  </a:cubicBezTo>
                  <a:lnTo>
                    <a:pt x="18932" y="3543"/>
                  </a:lnTo>
                  <a:cubicBezTo>
                    <a:pt x="17481" y="1241"/>
                    <a:pt x="15126" y="0"/>
                    <a:pt x="127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3" name="Google Shape;42;p2"/>
            <p:cNvSpPr/>
            <p:nvPr/>
          </p:nvSpPr>
          <p:spPr>
            <a:xfrm>
              <a:off x="23366138" y="6905032"/>
              <a:ext cx="931484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extrusionOk="0">
                  <a:moveTo>
                    <a:pt x="10059" y="0"/>
                  </a:moveTo>
                  <a:cubicBezTo>
                    <a:pt x="9685" y="0"/>
                    <a:pt x="9352" y="275"/>
                    <a:pt x="9308" y="656"/>
                  </a:cubicBezTo>
                  <a:lnTo>
                    <a:pt x="8374" y="7713"/>
                  </a:lnTo>
                  <a:lnTo>
                    <a:pt x="1373" y="6774"/>
                  </a:lnTo>
                  <a:cubicBezTo>
                    <a:pt x="1342" y="6770"/>
                    <a:pt x="1312" y="6768"/>
                    <a:pt x="1284" y="6768"/>
                  </a:cubicBezTo>
                  <a:cubicBezTo>
                    <a:pt x="911" y="6768"/>
                    <a:pt x="577" y="7045"/>
                    <a:pt x="533" y="7423"/>
                  </a:cubicBezTo>
                  <a:lnTo>
                    <a:pt x="5" y="11399"/>
                  </a:lnTo>
                  <a:cubicBezTo>
                    <a:pt x="-41" y="11832"/>
                    <a:pt x="245" y="12194"/>
                    <a:pt x="654" y="12265"/>
                  </a:cubicBezTo>
                  <a:lnTo>
                    <a:pt x="7653" y="13181"/>
                  </a:lnTo>
                  <a:lnTo>
                    <a:pt x="6743" y="20238"/>
                  </a:lnTo>
                  <a:cubicBezTo>
                    <a:pt x="6695" y="20649"/>
                    <a:pt x="6982" y="21009"/>
                    <a:pt x="7391" y="21082"/>
                  </a:cubicBezTo>
                  <a:lnTo>
                    <a:pt x="11346" y="21588"/>
                  </a:lnTo>
                  <a:cubicBezTo>
                    <a:pt x="11390" y="21596"/>
                    <a:pt x="11435" y="21600"/>
                    <a:pt x="11477" y="21600"/>
                  </a:cubicBezTo>
                  <a:cubicBezTo>
                    <a:pt x="11849" y="21600"/>
                    <a:pt x="12145" y="21329"/>
                    <a:pt x="12210" y="20963"/>
                  </a:cubicBezTo>
                  <a:lnTo>
                    <a:pt x="13120" y="13904"/>
                  </a:lnTo>
                  <a:lnTo>
                    <a:pt x="20121" y="14842"/>
                  </a:lnTo>
                  <a:cubicBezTo>
                    <a:pt x="20151" y="14846"/>
                    <a:pt x="20184" y="14848"/>
                    <a:pt x="20214" y="14848"/>
                  </a:cubicBezTo>
                  <a:cubicBezTo>
                    <a:pt x="20603" y="14848"/>
                    <a:pt x="20917" y="14573"/>
                    <a:pt x="20983" y="14193"/>
                  </a:cubicBezTo>
                  <a:lnTo>
                    <a:pt x="21487" y="10193"/>
                  </a:lnTo>
                  <a:cubicBezTo>
                    <a:pt x="21559" y="9784"/>
                    <a:pt x="21271" y="9400"/>
                    <a:pt x="20864" y="9351"/>
                  </a:cubicBezTo>
                  <a:lnTo>
                    <a:pt x="13839" y="8411"/>
                  </a:lnTo>
                  <a:lnTo>
                    <a:pt x="14775" y="1378"/>
                  </a:lnTo>
                  <a:cubicBezTo>
                    <a:pt x="14821" y="967"/>
                    <a:pt x="14536" y="583"/>
                    <a:pt x="14127" y="534"/>
                  </a:cubicBezTo>
                  <a:lnTo>
                    <a:pt x="10148" y="4"/>
                  </a:lnTo>
                  <a:cubicBezTo>
                    <a:pt x="10118" y="0"/>
                    <a:pt x="10087" y="0"/>
                    <a:pt x="1005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4" name="Google Shape;43;p2"/>
            <p:cNvSpPr/>
            <p:nvPr/>
          </p:nvSpPr>
          <p:spPr>
            <a:xfrm>
              <a:off x="22173447" y="8317464"/>
              <a:ext cx="932618" cy="117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extrusionOk="0">
                  <a:moveTo>
                    <a:pt x="8135" y="657"/>
                  </a:moveTo>
                  <a:cubicBezTo>
                    <a:pt x="8708" y="657"/>
                    <a:pt x="9272" y="934"/>
                    <a:pt x="9375" y="1551"/>
                  </a:cubicBezTo>
                  <a:cubicBezTo>
                    <a:pt x="9447" y="1874"/>
                    <a:pt x="9328" y="2179"/>
                    <a:pt x="9067" y="2427"/>
                  </a:cubicBezTo>
                  <a:lnTo>
                    <a:pt x="7501" y="2656"/>
                  </a:lnTo>
                  <a:cubicBezTo>
                    <a:pt x="7147" y="2502"/>
                    <a:pt x="6910" y="2237"/>
                    <a:pt x="6838" y="1932"/>
                  </a:cubicBezTo>
                  <a:cubicBezTo>
                    <a:pt x="6609" y="1132"/>
                    <a:pt x="7382" y="657"/>
                    <a:pt x="8135" y="657"/>
                  </a:cubicBezTo>
                  <a:close/>
                  <a:moveTo>
                    <a:pt x="15521" y="4351"/>
                  </a:moveTo>
                  <a:cubicBezTo>
                    <a:pt x="16029" y="4351"/>
                    <a:pt x="16477" y="4637"/>
                    <a:pt x="16561" y="5054"/>
                  </a:cubicBezTo>
                  <a:lnTo>
                    <a:pt x="19335" y="17181"/>
                  </a:lnTo>
                  <a:cubicBezTo>
                    <a:pt x="19452" y="17657"/>
                    <a:pt x="19050" y="18113"/>
                    <a:pt x="18457" y="18189"/>
                  </a:cubicBezTo>
                  <a:lnTo>
                    <a:pt x="5960" y="20017"/>
                  </a:lnTo>
                  <a:cubicBezTo>
                    <a:pt x="5900" y="20025"/>
                    <a:pt x="5840" y="20028"/>
                    <a:pt x="5779" y="20028"/>
                  </a:cubicBezTo>
                  <a:cubicBezTo>
                    <a:pt x="5257" y="20028"/>
                    <a:pt x="4789" y="19737"/>
                    <a:pt x="4703" y="19294"/>
                  </a:cubicBezTo>
                  <a:lnTo>
                    <a:pt x="1953" y="7205"/>
                  </a:lnTo>
                  <a:cubicBezTo>
                    <a:pt x="1836" y="6730"/>
                    <a:pt x="2238" y="6273"/>
                    <a:pt x="2831" y="6177"/>
                  </a:cubicBezTo>
                  <a:lnTo>
                    <a:pt x="4325" y="5967"/>
                  </a:lnTo>
                  <a:cubicBezTo>
                    <a:pt x="4387" y="6301"/>
                    <a:pt x="4761" y="6533"/>
                    <a:pt x="5155" y="6533"/>
                  </a:cubicBezTo>
                  <a:cubicBezTo>
                    <a:pt x="5211" y="6533"/>
                    <a:pt x="5265" y="6528"/>
                    <a:pt x="5321" y="6520"/>
                  </a:cubicBezTo>
                  <a:lnTo>
                    <a:pt x="13121" y="5396"/>
                  </a:lnTo>
                  <a:cubicBezTo>
                    <a:pt x="13595" y="5320"/>
                    <a:pt x="13904" y="4958"/>
                    <a:pt x="13809" y="4578"/>
                  </a:cubicBezTo>
                  <a:lnTo>
                    <a:pt x="15304" y="4368"/>
                  </a:lnTo>
                  <a:cubicBezTo>
                    <a:pt x="15376" y="4357"/>
                    <a:pt x="15450" y="4351"/>
                    <a:pt x="15521" y="4351"/>
                  </a:cubicBezTo>
                  <a:close/>
                  <a:moveTo>
                    <a:pt x="8115" y="0"/>
                  </a:moveTo>
                  <a:cubicBezTo>
                    <a:pt x="7816" y="0"/>
                    <a:pt x="7511" y="51"/>
                    <a:pt x="7219" y="161"/>
                  </a:cubicBezTo>
                  <a:cubicBezTo>
                    <a:pt x="5938" y="619"/>
                    <a:pt x="5534" y="1932"/>
                    <a:pt x="6412" y="2808"/>
                  </a:cubicBezTo>
                  <a:lnTo>
                    <a:pt x="4847" y="3056"/>
                  </a:lnTo>
                  <a:cubicBezTo>
                    <a:pt x="4229" y="3150"/>
                    <a:pt x="3803" y="3646"/>
                    <a:pt x="3923" y="4140"/>
                  </a:cubicBezTo>
                  <a:lnTo>
                    <a:pt x="4016" y="4597"/>
                  </a:lnTo>
                  <a:lnTo>
                    <a:pt x="1455" y="4958"/>
                  </a:lnTo>
                  <a:cubicBezTo>
                    <a:pt x="483" y="5110"/>
                    <a:pt x="-156" y="5854"/>
                    <a:pt x="33" y="6634"/>
                  </a:cubicBezTo>
                  <a:lnTo>
                    <a:pt x="3164" y="20417"/>
                  </a:lnTo>
                  <a:cubicBezTo>
                    <a:pt x="3333" y="21114"/>
                    <a:pt x="4070" y="21600"/>
                    <a:pt x="4918" y="21600"/>
                  </a:cubicBezTo>
                  <a:cubicBezTo>
                    <a:pt x="5020" y="21600"/>
                    <a:pt x="5124" y="21592"/>
                    <a:pt x="5225" y="21578"/>
                  </a:cubicBezTo>
                  <a:lnTo>
                    <a:pt x="19833" y="19427"/>
                  </a:lnTo>
                  <a:cubicBezTo>
                    <a:pt x="20805" y="19275"/>
                    <a:pt x="21444" y="18532"/>
                    <a:pt x="21255" y="17771"/>
                  </a:cubicBezTo>
                  <a:lnTo>
                    <a:pt x="18124" y="3969"/>
                  </a:lnTo>
                  <a:cubicBezTo>
                    <a:pt x="17977" y="3271"/>
                    <a:pt x="17222" y="2787"/>
                    <a:pt x="16370" y="2787"/>
                  </a:cubicBezTo>
                  <a:cubicBezTo>
                    <a:pt x="16268" y="2787"/>
                    <a:pt x="16164" y="2793"/>
                    <a:pt x="16063" y="2808"/>
                  </a:cubicBezTo>
                  <a:lnTo>
                    <a:pt x="13526" y="3188"/>
                  </a:lnTo>
                  <a:lnTo>
                    <a:pt x="13406" y="2750"/>
                  </a:lnTo>
                  <a:cubicBezTo>
                    <a:pt x="13301" y="2294"/>
                    <a:pt x="12823" y="1973"/>
                    <a:pt x="12269" y="1973"/>
                  </a:cubicBezTo>
                  <a:cubicBezTo>
                    <a:pt x="12197" y="1973"/>
                    <a:pt x="12128" y="1978"/>
                    <a:pt x="12054" y="1989"/>
                  </a:cubicBezTo>
                  <a:lnTo>
                    <a:pt x="10158" y="2256"/>
                  </a:lnTo>
                  <a:cubicBezTo>
                    <a:pt x="10276" y="1989"/>
                    <a:pt x="10299" y="1703"/>
                    <a:pt x="10230" y="1437"/>
                  </a:cubicBezTo>
                  <a:cubicBezTo>
                    <a:pt x="10029" y="572"/>
                    <a:pt x="9111" y="0"/>
                    <a:pt x="81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5" name="Google Shape;44;p2"/>
            <p:cNvSpPr/>
            <p:nvPr/>
          </p:nvSpPr>
          <p:spPr>
            <a:xfrm>
              <a:off x="22355332" y="8740522"/>
              <a:ext cx="135431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8" h="21600" extrusionOk="0">
                  <a:moveTo>
                    <a:pt x="9178" y="0"/>
                  </a:moveTo>
                  <a:cubicBezTo>
                    <a:pt x="8622" y="0"/>
                    <a:pt x="8054" y="70"/>
                    <a:pt x="7498" y="195"/>
                  </a:cubicBezTo>
                  <a:cubicBezTo>
                    <a:pt x="-510" y="1856"/>
                    <a:pt x="-2723" y="14149"/>
                    <a:pt x="3905" y="19633"/>
                  </a:cubicBezTo>
                  <a:cubicBezTo>
                    <a:pt x="5504" y="20986"/>
                    <a:pt x="7254" y="21600"/>
                    <a:pt x="8946" y="21600"/>
                  </a:cubicBezTo>
                  <a:cubicBezTo>
                    <a:pt x="14126" y="21600"/>
                    <a:pt x="18877" y="15977"/>
                    <a:pt x="17846" y="8833"/>
                  </a:cubicBezTo>
                  <a:cubicBezTo>
                    <a:pt x="16988" y="3712"/>
                    <a:pt x="13338" y="0"/>
                    <a:pt x="91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6" name="Google Shape;45;p2"/>
            <p:cNvSpPr/>
            <p:nvPr/>
          </p:nvSpPr>
          <p:spPr>
            <a:xfrm>
              <a:off x="22535046" y="8699952"/>
              <a:ext cx="306517" cy="11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8" h="21600" extrusionOk="0">
                  <a:moveTo>
                    <a:pt x="17202" y="0"/>
                  </a:moveTo>
                  <a:cubicBezTo>
                    <a:pt x="16985" y="0"/>
                    <a:pt x="16762" y="79"/>
                    <a:pt x="16523" y="238"/>
                  </a:cubicBezTo>
                  <a:lnTo>
                    <a:pt x="2071" y="7787"/>
                  </a:lnTo>
                  <a:cubicBezTo>
                    <a:pt x="-1013" y="9198"/>
                    <a:pt x="-417" y="21600"/>
                    <a:pt x="2305" y="21600"/>
                  </a:cubicBezTo>
                  <a:cubicBezTo>
                    <a:pt x="2505" y="21600"/>
                    <a:pt x="2717" y="21521"/>
                    <a:pt x="2934" y="21394"/>
                  </a:cubicBezTo>
                  <a:lnTo>
                    <a:pt x="17386" y="13829"/>
                  </a:lnTo>
                  <a:cubicBezTo>
                    <a:pt x="20587" y="12957"/>
                    <a:pt x="20014" y="0"/>
                    <a:pt x="172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7" name="Google Shape;46;p2"/>
            <p:cNvSpPr/>
            <p:nvPr/>
          </p:nvSpPr>
          <p:spPr>
            <a:xfrm>
              <a:off x="22389912" y="8928538"/>
              <a:ext cx="135073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9139" y="0"/>
                  </a:moveTo>
                  <a:cubicBezTo>
                    <a:pt x="8583" y="0"/>
                    <a:pt x="8015" y="70"/>
                    <a:pt x="7447" y="195"/>
                  </a:cubicBezTo>
                  <a:cubicBezTo>
                    <a:pt x="-410" y="1856"/>
                    <a:pt x="-2762" y="14149"/>
                    <a:pt x="3866" y="19633"/>
                  </a:cubicBezTo>
                  <a:cubicBezTo>
                    <a:pt x="5465" y="20986"/>
                    <a:pt x="7215" y="21600"/>
                    <a:pt x="8907" y="21600"/>
                  </a:cubicBezTo>
                  <a:cubicBezTo>
                    <a:pt x="14087" y="21600"/>
                    <a:pt x="18838" y="15977"/>
                    <a:pt x="17795" y="8847"/>
                  </a:cubicBezTo>
                  <a:cubicBezTo>
                    <a:pt x="16949" y="3712"/>
                    <a:pt x="13299" y="0"/>
                    <a:pt x="9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8" name="Google Shape;47;p2"/>
            <p:cNvSpPr/>
            <p:nvPr/>
          </p:nvSpPr>
          <p:spPr>
            <a:xfrm>
              <a:off x="22573028" y="8889102"/>
              <a:ext cx="296518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7019" y="0"/>
                  </a:moveTo>
                  <a:cubicBezTo>
                    <a:pt x="16927" y="0"/>
                    <a:pt x="16835" y="16"/>
                    <a:pt x="16743" y="32"/>
                  </a:cubicBezTo>
                  <a:lnTo>
                    <a:pt x="1826" y="7462"/>
                  </a:lnTo>
                  <a:cubicBezTo>
                    <a:pt x="-1047" y="9895"/>
                    <a:pt x="-329" y="21600"/>
                    <a:pt x="2579" y="21600"/>
                  </a:cubicBezTo>
                  <a:cubicBezTo>
                    <a:pt x="2648" y="21600"/>
                    <a:pt x="2717" y="21584"/>
                    <a:pt x="2786" y="21568"/>
                  </a:cubicBezTo>
                  <a:lnTo>
                    <a:pt x="17703" y="13946"/>
                  </a:lnTo>
                  <a:cubicBezTo>
                    <a:pt x="20553" y="11545"/>
                    <a:pt x="19869" y="0"/>
                    <a:pt x="1701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9" name="Google Shape;48;p2"/>
            <p:cNvSpPr/>
            <p:nvPr/>
          </p:nvSpPr>
          <p:spPr>
            <a:xfrm>
              <a:off x="22426294" y="9129291"/>
              <a:ext cx="135073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77" y="0"/>
                  </a:moveTo>
                  <a:cubicBezTo>
                    <a:pt x="8478" y="0"/>
                    <a:pt x="7968" y="56"/>
                    <a:pt x="7447" y="154"/>
                  </a:cubicBezTo>
                  <a:cubicBezTo>
                    <a:pt x="-410" y="1817"/>
                    <a:pt x="-2762" y="14134"/>
                    <a:pt x="3866" y="19629"/>
                  </a:cubicBezTo>
                  <a:cubicBezTo>
                    <a:pt x="5465" y="20985"/>
                    <a:pt x="7215" y="21600"/>
                    <a:pt x="8919" y="21600"/>
                  </a:cubicBezTo>
                  <a:cubicBezTo>
                    <a:pt x="14087" y="21600"/>
                    <a:pt x="18838" y="15994"/>
                    <a:pt x="17795" y="8976"/>
                  </a:cubicBezTo>
                  <a:cubicBezTo>
                    <a:pt x="16938" y="3621"/>
                    <a:pt x="13206" y="0"/>
                    <a:pt x="89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0" name="Google Shape;49;p2"/>
            <p:cNvSpPr/>
            <p:nvPr/>
          </p:nvSpPr>
          <p:spPr>
            <a:xfrm>
              <a:off x="22609604" y="9089507"/>
              <a:ext cx="297135" cy="117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9" h="21600" extrusionOk="0">
                  <a:moveTo>
                    <a:pt x="17109" y="0"/>
                  </a:moveTo>
                  <a:cubicBezTo>
                    <a:pt x="17000" y="0"/>
                    <a:pt x="16891" y="16"/>
                    <a:pt x="16782" y="48"/>
                  </a:cubicBezTo>
                  <a:lnTo>
                    <a:pt x="1881" y="7664"/>
                  </a:lnTo>
                  <a:cubicBezTo>
                    <a:pt x="-1035" y="9888"/>
                    <a:pt x="-352" y="21600"/>
                    <a:pt x="2501" y="21600"/>
                  </a:cubicBezTo>
                  <a:cubicBezTo>
                    <a:pt x="2587" y="21600"/>
                    <a:pt x="2679" y="21600"/>
                    <a:pt x="2771" y="21568"/>
                  </a:cubicBezTo>
                  <a:lnTo>
                    <a:pt x="17666" y="13952"/>
                  </a:lnTo>
                  <a:cubicBezTo>
                    <a:pt x="20565" y="11744"/>
                    <a:pt x="19911" y="0"/>
                    <a:pt x="171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1" name="Google Shape;50;p2"/>
            <p:cNvSpPr/>
            <p:nvPr/>
          </p:nvSpPr>
          <p:spPr>
            <a:xfrm>
              <a:off x="22289575" y="9964414"/>
              <a:ext cx="600918" cy="606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4" h="21600" extrusionOk="0">
                  <a:moveTo>
                    <a:pt x="9752" y="0"/>
                  </a:moveTo>
                  <a:cubicBezTo>
                    <a:pt x="6862" y="0"/>
                    <a:pt x="4019" y="1458"/>
                    <a:pt x="2152" y="4183"/>
                  </a:cubicBezTo>
                  <a:lnTo>
                    <a:pt x="18192" y="15477"/>
                  </a:lnTo>
                  <a:cubicBezTo>
                    <a:pt x="20456" y="10589"/>
                    <a:pt x="18991" y="4590"/>
                    <a:pt x="14832" y="1629"/>
                  </a:cubicBezTo>
                  <a:cubicBezTo>
                    <a:pt x="13255" y="529"/>
                    <a:pt x="11494" y="0"/>
                    <a:pt x="9752" y="0"/>
                  </a:cubicBezTo>
                  <a:close/>
                  <a:moveTo>
                    <a:pt x="1020" y="6182"/>
                  </a:moveTo>
                  <a:cubicBezTo>
                    <a:pt x="-1144" y="11071"/>
                    <a:pt x="220" y="17032"/>
                    <a:pt x="4313" y="19955"/>
                  </a:cubicBezTo>
                  <a:cubicBezTo>
                    <a:pt x="5903" y="21065"/>
                    <a:pt x="7684" y="21600"/>
                    <a:pt x="9448" y="21600"/>
                  </a:cubicBezTo>
                  <a:cubicBezTo>
                    <a:pt x="12338" y="21600"/>
                    <a:pt x="15181" y="20166"/>
                    <a:pt x="17062" y="17477"/>
                  </a:cubicBezTo>
                  <a:lnTo>
                    <a:pt x="1020" y="618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2" name="Google Shape;51;p2"/>
            <p:cNvSpPr/>
            <p:nvPr/>
          </p:nvSpPr>
          <p:spPr>
            <a:xfrm>
              <a:off x="23545102" y="8661825"/>
              <a:ext cx="504821" cy="49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4" h="21600" extrusionOk="0">
                  <a:moveTo>
                    <a:pt x="11773" y="0"/>
                  </a:moveTo>
                  <a:lnTo>
                    <a:pt x="3260" y="6256"/>
                  </a:lnTo>
                  <a:cubicBezTo>
                    <a:pt x="-169" y="8723"/>
                    <a:pt x="-1016" y="13744"/>
                    <a:pt x="1310" y="17446"/>
                  </a:cubicBezTo>
                  <a:lnTo>
                    <a:pt x="1695" y="18082"/>
                  </a:lnTo>
                  <a:cubicBezTo>
                    <a:pt x="3150" y="20369"/>
                    <a:pt x="5515" y="21600"/>
                    <a:pt x="7913" y="21600"/>
                  </a:cubicBezTo>
                  <a:cubicBezTo>
                    <a:pt x="9350" y="21600"/>
                    <a:pt x="10798" y="21155"/>
                    <a:pt x="12071" y="20231"/>
                  </a:cubicBezTo>
                  <a:lnTo>
                    <a:pt x="20584" y="13974"/>
                  </a:lnTo>
                  <a:lnTo>
                    <a:pt x="11773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3" name="Google Shape;52;p2"/>
            <p:cNvSpPr/>
            <p:nvPr/>
          </p:nvSpPr>
          <p:spPr>
            <a:xfrm>
              <a:off x="23878482" y="8457494"/>
              <a:ext cx="505059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1600" extrusionOk="0">
                  <a:moveTo>
                    <a:pt x="12725" y="0"/>
                  </a:moveTo>
                  <a:cubicBezTo>
                    <a:pt x="11273" y="0"/>
                    <a:pt x="9808" y="452"/>
                    <a:pt x="8513" y="1398"/>
                  </a:cubicBezTo>
                  <a:lnTo>
                    <a:pt x="0" y="7644"/>
                  </a:lnTo>
                  <a:lnTo>
                    <a:pt x="8811" y="21600"/>
                  </a:lnTo>
                  <a:lnTo>
                    <a:pt x="17324" y="15350"/>
                  </a:lnTo>
                  <a:cubicBezTo>
                    <a:pt x="20753" y="12845"/>
                    <a:pt x="21600" y="7828"/>
                    <a:pt x="19313" y="4178"/>
                  </a:cubicBezTo>
                  <a:lnTo>
                    <a:pt x="18932" y="3543"/>
                  </a:lnTo>
                  <a:cubicBezTo>
                    <a:pt x="17481" y="1241"/>
                    <a:pt x="15126" y="0"/>
                    <a:pt x="127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4" name="Google Shape;53;p2"/>
            <p:cNvSpPr/>
            <p:nvPr/>
          </p:nvSpPr>
          <p:spPr>
            <a:xfrm>
              <a:off x="23366138" y="9677199"/>
              <a:ext cx="931481" cy="931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extrusionOk="0">
                  <a:moveTo>
                    <a:pt x="10021" y="0"/>
                  </a:moveTo>
                  <a:cubicBezTo>
                    <a:pt x="9665" y="0"/>
                    <a:pt x="9350" y="271"/>
                    <a:pt x="9308" y="637"/>
                  </a:cubicBezTo>
                  <a:lnTo>
                    <a:pt x="8374" y="7696"/>
                  </a:lnTo>
                  <a:lnTo>
                    <a:pt x="1373" y="6758"/>
                  </a:lnTo>
                  <a:cubicBezTo>
                    <a:pt x="1342" y="6754"/>
                    <a:pt x="1312" y="6752"/>
                    <a:pt x="1284" y="6752"/>
                  </a:cubicBezTo>
                  <a:cubicBezTo>
                    <a:pt x="911" y="6752"/>
                    <a:pt x="577" y="7027"/>
                    <a:pt x="533" y="7407"/>
                  </a:cubicBezTo>
                  <a:lnTo>
                    <a:pt x="5" y="11407"/>
                  </a:lnTo>
                  <a:cubicBezTo>
                    <a:pt x="-41" y="11816"/>
                    <a:pt x="245" y="12200"/>
                    <a:pt x="654" y="12249"/>
                  </a:cubicBezTo>
                  <a:lnTo>
                    <a:pt x="7653" y="13189"/>
                  </a:lnTo>
                  <a:lnTo>
                    <a:pt x="6743" y="20222"/>
                  </a:lnTo>
                  <a:cubicBezTo>
                    <a:pt x="6670" y="20633"/>
                    <a:pt x="6958" y="21017"/>
                    <a:pt x="7391" y="21066"/>
                  </a:cubicBezTo>
                  <a:lnTo>
                    <a:pt x="11346" y="21596"/>
                  </a:lnTo>
                  <a:cubicBezTo>
                    <a:pt x="11376" y="21600"/>
                    <a:pt x="11406" y="21600"/>
                    <a:pt x="11435" y="21600"/>
                  </a:cubicBezTo>
                  <a:cubicBezTo>
                    <a:pt x="11807" y="21600"/>
                    <a:pt x="12141" y="21325"/>
                    <a:pt x="12186" y="20944"/>
                  </a:cubicBezTo>
                  <a:lnTo>
                    <a:pt x="13120" y="13912"/>
                  </a:lnTo>
                  <a:lnTo>
                    <a:pt x="20121" y="14826"/>
                  </a:lnTo>
                  <a:cubicBezTo>
                    <a:pt x="20164" y="14834"/>
                    <a:pt x="20204" y="14838"/>
                    <a:pt x="20246" y="14838"/>
                  </a:cubicBezTo>
                  <a:cubicBezTo>
                    <a:pt x="20605" y="14838"/>
                    <a:pt x="20919" y="14565"/>
                    <a:pt x="20983" y="14177"/>
                  </a:cubicBezTo>
                  <a:lnTo>
                    <a:pt x="21487" y="10201"/>
                  </a:lnTo>
                  <a:cubicBezTo>
                    <a:pt x="21559" y="9792"/>
                    <a:pt x="21271" y="9406"/>
                    <a:pt x="20840" y="9357"/>
                  </a:cubicBezTo>
                  <a:lnTo>
                    <a:pt x="13839" y="8419"/>
                  </a:lnTo>
                  <a:lnTo>
                    <a:pt x="14775" y="1386"/>
                  </a:lnTo>
                  <a:cubicBezTo>
                    <a:pt x="14821" y="951"/>
                    <a:pt x="14536" y="591"/>
                    <a:pt x="14127" y="518"/>
                  </a:cubicBezTo>
                  <a:lnTo>
                    <a:pt x="10148" y="12"/>
                  </a:lnTo>
                  <a:cubicBezTo>
                    <a:pt x="10106" y="4"/>
                    <a:pt x="10063" y="0"/>
                    <a:pt x="1002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5" name="Google Shape;54;p2"/>
            <p:cNvSpPr/>
            <p:nvPr/>
          </p:nvSpPr>
          <p:spPr>
            <a:xfrm>
              <a:off x="22173703" y="11086840"/>
              <a:ext cx="933084" cy="117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1600" extrusionOk="0">
                  <a:moveTo>
                    <a:pt x="8124" y="695"/>
                  </a:moveTo>
                  <a:cubicBezTo>
                    <a:pt x="8694" y="695"/>
                    <a:pt x="9254" y="971"/>
                    <a:pt x="9356" y="1588"/>
                  </a:cubicBezTo>
                  <a:cubicBezTo>
                    <a:pt x="9428" y="1892"/>
                    <a:pt x="9332" y="2216"/>
                    <a:pt x="9071" y="2464"/>
                  </a:cubicBezTo>
                  <a:lnTo>
                    <a:pt x="7480" y="2690"/>
                  </a:lnTo>
                  <a:cubicBezTo>
                    <a:pt x="7149" y="2539"/>
                    <a:pt x="6912" y="2291"/>
                    <a:pt x="6840" y="1987"/>
                  </a:cubicBezTo>
                  <a:lnTo>
                    <a:pt x="6840" y="1968"/>
                  </a:lnTo>
                  <a:cubicBezTo>
                    <a:pt x="6611" y="1169"/>
                    <a:pt x="7376" y="695"/>
                    <a:pt x="8124" y="695"/>
                  </a:cubicBezTo>
                  <a:close/>
                  <a:moveTo>
                    <a:pt x="15507" y="4387"/>
                  </a:moveTo>
                  <a:cubicBezTo>
                    <a:pt x="16031" y="4387"/>
                    <a:pt x="16468" y="4687"/>
                    <a:pt x="16573" y="5106"/>
                  </a:cubicBezTo>
                  <a:lnTo>
                    <a:pt x="19351" y="17186"/>
                  </a:lnTo>
                  <a:cubicBezTo>
                    <a:pt x="19444" y="17679"/>
                    <a:pt x="19042" y="18136"/>
                    <a:pt x="18447" y="18213"/>
                  </a:cubicBezTo>
                  <a:lnTo>
                    <a:pt x="5961" y="20039"/>
                  </a:lnTo>
                  <a:cubicBezTo>
                    <a:pt x="5901" y="20047"/>
                    <a:pt x="5839" y="20050"/>
                    <a:pt x="5779" y="20050"/>
                  </a:cubicBezTo>
                  <a:cubicBezTo>
                    <a:pt x="5257" y="20050"/>
                    <a:pt x="4788" y="19761"/>
                    <a:pt x="4703" y="19335"/>
                  </a:cubicBezTo>
                  <a:lnTo>
                    <a:pt x="1949" y="7237"/>
                  </a:lnTo>
                  <a:cubicBezTo>
                    <a:pt x="1832" y="6761"/>
                    <a:pt x="2235" y="6306"/>
                    <a:pt x="2829" y="6229"/>
                  </a:cubicBezTo>
                  <a:lnTo>
                    <a:pt x="4324" y="6020"/>
                  </a:lnTo>
                  <a:cubicBezTo>
                    <a:pt x="4388" y="6339"/>
                    <a:pt x="4747" y="6584"/>
                    <a:pt x="5157" y="6584"/>
                  </a:cubicBezTo>
                  <a:cubicBezTo>
                    <a:pt x="5211" y="6584"/>
                    <a:pt x="5265" y="6581"/>
                    <a:pt x="5321" y="6571"/>
                  </a:cubicBezTo>
                  <a:lnTo>
                    <a:pt x="13130" y="5430"/>
                  </a:lnTo>
                  <a:cubicBezTo>
                    <a:pt x="13581" y="5354"/>
                    <a:pt x="13914" y="4993"/>
                    <a:pt x="13818" y="4612"/>
                  </a:cubicBezTo>
                  <a:lnTo>
                    <a:pt x="15291" y="4403"/>
                  </a:lnTo>
                  <a:cubicBezTo>
                    <a:pt x="15363" y="4392"/>
                    <a:pt x="15435" y="4387"/>
                    <a:pt x="15507" y="4387"/>
                  </a:cubicBezTo>
                  <a:close/>
                  <a:moveTo>
                    <a:pt x="8102" y="0"/>
                  </a:moveTo>
                  <a:cubicBezTo>
                    <a:pt x="7974" y="0"/>
                    <a:pt x="7847" y="10"/>
                    <a:pt x="7719" y="29"/>
                  </a:cubicBezTo>
                  <a:cubicBezTo>
                    <a:pt x="6507" y="200"/>
                    <a:pt x="5724" y="1131"/>
                    <a:pt x="5985" y="2082"/>
                  </a:cubicBezTo>
                  <a:cubicBezTo>
                    <a:pt x="6033" y="2368"/>
                    <a:pt x="6176" y="2615"/>
                    <a:pt x="6413" y="2844"/>
                  </a:cubicBezTo>
                  <a:lnTo>
                    <a:pt x="4846" y="3072"/>
                  </a:lnTo>
                  <a:cubicBezTo>
                    <a:pt x="4228" y="3167"/>
                    <a:pt x="3802" y="3662"/>
                    <a:pt x="3921" y="4155"/>
                  </a:cubicBezTo>
                  <a:lnTo>
                    <a:pt x="4015" y="4612"/>
                  </a:lnTo>
                  <a:lnTo>
                    <a:pt x="1451" y="4993"/>
                  </a:lnTo>
                  <a:cubicBezTo>
                    <a:pt x="478" y="5125"/>
                    <a:pt x="-138" y="5868"/>
                    <a:pt x="27" y="6648"/>
                  </a:cubicBezTo>
                  <a:lnTo>
                    <a:pt x="3162" y="20439"/>
                  </a:lnTo>
                  <a:cubicBezTo>
                    <a:pt x="3331" y="21118"/>
                    <a:pt x="4069" y="21600"/>
                    <a:pt x="4918" y="21600"/>
                  </a:cubicBezTo>
                  <a:cubicBezTo>
                    <a:pt x="5020" y="21600"/>
                    <a:pt x="5121" y="21594"/>
                    <a:pt x="5225" y="21579"/>
                  </a:cubicBezTo>
                  <a:lnTo>
                    <a:pt x="19849" y="19430"/>
                  </a:lnTo>
                  <a:cubicBezTo>
                    <a:pt x="20822" y="19298"/>
                    <a:pt x="21462" y="18536"/>
                    <a:pt x="21297" y="17775"/>
                  </a:cubicBezTo>
                  <a:lnTo>
                    <a:pt x="18138" y="3984"/>
                  </a:lnTo>
                  <a:cubicBezTo>
                    <a:pt x="17993" y="3298"/>
                    <a:pt x="17255" y="2817"/>
                    <a:pt x="16416" y="2817"/>
                  </a:cubicBezTo>
                  <a:cubicBezTo>
                    <a:pt x="16304" y="2817"/>
                    <a:pt x="16189" y="2825"/>
                    <a:pt x="16075" y="2844"/>
                  </a:cubicBezTo>
                  <a:lnTo>
                    <a:pt x="13535" y="3224"/>
                  </a:lnTo>
                  <a:lnTo>
                    <a:pt x="13415" y="2767"/>
                  </a:lnTo>
                  <a:cubicBezTo>
                    <a:pt x="13308" y="2318"/>
                    <a:pt x="12811" y="1995"/>
                    <a:pt x="12241" y="1995"/>
                  </a:cubicBezTo>
                  <a:cubicBezTo>
                    <a:pt x="12181" y="1995"/>
                    <a:pt x="12123" y="1999"/>
                    <a:pt x="12062" y="2007"/>
                  </a:cubicBezTo>
                  <a:lnTo>
                    <a:pt x="10164" y="2291"/>
                  </a:lnTo>
                  <a:cubicBezTo>
                    <a:pt x="10281" y="2026"/>
                    <a:pt x="10305" y="1740"/>
                    <a:pt x="10235" y="1454"/>
                  </a:cubicBezTo>
                  <a:cubicBezTo>
                    <a:pt x="10066" y="607"/>
                    <a:pt x="9141" y="0"/>
                    <a:pt x="81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6" name="Google Shape;55;p2"/>
            <p:cNvSpPr/>
            <p:nvPr/>
          </p:nvSpPr>
          <p:spPr>
            <a:xfrm>
              <a:off x="22355332" y="11512254"/>
              <a:ext cx="135431" cy="1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8" h="21600" extrusionOk="0">
                  <a:moveTo>
                    <a:pt x="9027" y="0"/>
                  </a:moveTo>
                  <a:cubicBezTo>
                    <a:pt x="8517" y="0"/>
                    <a:pt x="8007" y="56"/>
                    <a:pt x="7498" y="154"/>
                  </a:cubicBezTo>
                  <a:cubicBezTo>
                    <a:pt x="-510" y="1819"/>
                    <a:pt x="-2723" y="14144"/>
                    <a:pt x="3905" y="19641"/>
                  </a:cubicBezTo>
                  <a:cubicBezTo>
                    <a:pt x="5504" y="20998"/>
                    <a:pt x="7254" y="21600"/>
                    <a:pt x="8946" y="21600"/>
                  </a:cubicBezTo>
                  <a:cubicBezTo>
                    <a:pt x="14126" y="21600"/>
                    <a:pt x="18877" y="15962"/>
                    <a:pt x="17846" y="8813"/>
                  </a:cubicBezTo>
                  <a:cubicBezTo>
                    <a:pt x="16977" y="3609"/>
                    <a:pt x="13257" y="0"/>
                    <a:pt x="9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7" name="Google Shape;56;p2"/>
            <p:cNvSpPr/>
            <p:nvPr/>
          </p:nvSpPr>
          <p:spPr>
            <a:xfrm>
              <a:off x="22536208" y="11472645"/>
              <a:ext cx="304162" cy="11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0" h="21600" extrusionOk="0">
                  <a:moveTo>
                    <a:pt x="17244" y="0"/>
                  </a:moveTo>
                  <a:cubicBezTo>
                    <a:pt x="17042" y="0"/>
                    <a:pt x="16828" y="64"/>
                    <a:pt x="16603" y="209"/>
                  </a:cubicBezTo>
                  <a:lnTo>
                    <a:pt x="2016" y="7666"/>
                  </a:lnTo>
                  <a:cubicBezTo>
                    <a:pt x="-1007" y="9289"/>
                    <a:pt x="-411" y="21600"/>
                    <a:pt x="2348" y="21600"/>
                  </a:cubicBezTo>
                  <a:cubicBezTo>
                    <a:pt x="2522" y="21600"/>
                    <a:pt x="2702" y="21552"/>
                    <a:pt x="2887" y="21439"/>
                  </a:cubicBezTo>
                  <a:lnTo>
                    <a:pt x="17474" y="13982"/>
                  </a:lnTo>
                  <a:cubicBezTo>
                    <a:pt x="20593" y="12729"/>
                    <a:pt x="20048" y="0"/>
                    <a:pt x="1724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8" name="Google Shape;57;p2"/>
            <p:cNvSpPr/>
            <p:nvPr/>
          </p:nvSpPr>
          <p:spPr>
            <a:xfrm>
              <a:off x="22389912" y="11700270"/>
              <a:ext cx="135073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88" y="0"/>
                  </a:moveTo>
                  <a:cubicBezTo>
                    <a:pt x="8478" y="0"/>
                    <a:pt x="7968" y="56"/>
                    <a:pt x="7447" y="154"/>
                  </a:cubicBezTo>
                  <a:cubicBezTo>
                    <a:pt x="-410" y="1817"/>
                    <a:pt x="-2762" y="14134"/>
                    <a:pt x="3866" y="19629"/>
                  </a:cubicBezTo>
                  <a:cubicBezTo>
                    <a:pt x="5465" y="20985"/>
                    <a:pt x="7215" y="21600"/>
                    <a:pt x="8907" y="21600"/>
                  </a:cubicBezTo>
                  <a:cubicBezTo>
                    <a:pt x="14087" y="21600"/>
                    <a:pt x="18838" y="15952"/>
                    <a:pt x="17795" y="8808"/>
                  </a:cubicBezTo>
                  <a:cubicBezTo>
                    <a:pt x="16938" y="3607"/>
                    <a:pt x="13218" y="0"/>
                    <a:pt x="89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9" name="Google Shape;58;p2"/>
            <p:cNvSpPr/>
            <p:nvPr/>
          </p:nvSpPr>
          <p:spPr>
            <a:xfrm>
              <a:off x="22573028" y="11660573"/>
              <a:ext cx="296518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7019" y="0"/>
                  </a:moveTo>
                  <a:cubicBezTo>
                    <a:pt x="16927" y="0"/>
                    <a:pt x="16835" y="0"/>
                    <a:pt x="16743" y="32"/>
                  </a:cubicBezTo>
                  <a:lnTo>
                    <a:pt x="1826" y="7467"/>
                  </a:lnTo>
                  <a:cubicBezTo>
                    <a:pt x="-1047" y="9887"/>
                    <a:pt x="-329" y="21600"/>
                    <a:pt x="2579" y="21600"/>
                  </a:cubicBezTo>
                  <a:cubicBezTo>
                    <a:pt x="2648" y="21600"/>
                    <a:pt x="2717" y="21600"/>
                    <a:pt x="2786" y="21584"/>
                  </a:cubicBezTo>
                  <a:lnTo>
                    <a:pt x="17703" y="13957"/>
                  </a:lnTo>
                  <a:cubicBezTo>
                    <a:pt x="20553" y="11553"/>
                    <a:pt x="19869" y="0"/>
                    <a:pt x="1701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0" name="Google Shape;59;p2"/>
            <p:cNvSpPr/>
            <p:nvPr/>
          </p:nvSpPr>
          <p:spPr>
            <a:xfrm>
              <a:off x="22426294" y="11900763"/>
              <a:ext cx="135073" cy="13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42" y="0"/>
                  </a:moveTo>
                  <a:cubicBezTo>
                    <a:pt x="8444" y="0"/>
                    <a:pt x="7945" y="56"/>
                    <a:pt x="7447" y="153"/>
                  </a:cubicBezTo>
                  <a:cubicBezTo>
                    <a:pt x="-410" y="1805"/>
                    <a:pt x="-2762" y="14034"/>
                    <a:pt x="3866" y="19657"/>
                  </a:cubicBezTo>
                  <a:cubicBezTo>
                    <a:pt x="5465" y="21003"/>
                    <a:pt x="7204" y="21600"/>
                    <a:pt x="8907" y="21600"/>
                  </a:cubicBezTo>
                  <a:cubicBezTo>
                    <a:pt x="14087" y="21600"/>
                    <a:pt x="18838" y="16006"/>
                    <a:pt x="17795" y="8912"/>
                  </a:cubicBezTo>
                  <a:cubicBezTo>
                    <a:pt x="17053" y="3720"/>
                    <a:pt x="13206" y="0"/>
                    <a:pt x="894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1" name="Google Shape;60;p2"/>
            <p:cNvSpPr/>
            <p:nvPr/>
          </p:nvSpPr>
          <p:spPr>
            <a:xfrm>
              <a:off x="22608826" y="11860804"/>
              <a:ext cx="299099" cy="118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9" h="21600" extrusionOk="0">
                  <a:moveTo>
                    <a:pt x="17103" y="0"/>
                  </a:moveTo>
                  <a:cubicBezTo>
                    <a:pt x="16978" y="0"/>
                    <a:pt x="16852" y="32"/>
                    <a:pt x="16721" y="80"/>
                  </a:cubicBezTo>
                  <a:lnTo>
                    <a:pt x="1918" y="7668"/>
                  </a:lnTo>
                  <a:cubicBezTo>
                    <a:pt x="-1007" y="9660"/>
                    <a:pt x="-385" y="21600"/>
                    <a:pt x="2420" y="21600"/>
                  </a:cubicBezTo>
                  <a:cubicBezTo>
                    <a:pt x="2540" y="21600"/>
                    <a:pt x="2671" y="21568"/>
                    <a:pt x="2802" y="21520"/>
                  </a:cubicBezTo>
                  <a:lnTo>
                    <a:pt x="17599" y="14124"/>
                  </a:lnTo>
                  <a:cubicBezTo>
                    <a:pt x="20593" y="11940"/>
                    <a:pt x="19909" y="0"/>
                    <a:pt x="171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2" name="Google Shape;61;p2"/>
            <p:cNvSpPr/>
            <p:nvPr/>
          </p:nvSpPr>
          <p:spPr>
            <a:xfrm>
              <a:off x="22288023" y="12736147"/>
              <a:ext cx="602454" cy="607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3" h="21600" extrusionOk="0">
                  <a:moveTo>
                    <a:pt x="9728" y="0"/>
                  </a:moveTo>
                  <a:cubicBezTo>
                    <a:pt x="6860" y="0"/>
                    <a:pt x="4044" y="1452"/>
                    <a:pt x="2191" y="4164"/>
                  </a:cubicBezTo>
                  <a:lnTo>
                    <a:pt x="18156" y="15432"/>
                  </a:lnTo>
                  <a:cubicBezTo>
                    <a:pt x="20410" y="10555"/>
                    <a:pt x="18952" y="4570"/>
                    <a:pt x="14812" y="1654"/>
                  </a:cubicBezTo>
                  <a:cubicBezTo>
                    <a:pt x="13234" y="537"/>
                    <a:pt x="11473" y="0"/>
                    <a:pt x="9728" y="0"/>
                  </a:cubicBezTo>
                  <a:close/>
                  <a:moveTo>
                    <a:pt x="1064" y="6159"/>
                  </a:moveTo>
                  <a:cubicBezTo>
                    <a:pt x="-1190" y="11036"/>
                    <a:pt x="235" y="17055"/>
                    <a:pt x="4408" y="19974"/>
                  </a:cubicBezTo>
                  <a:cubicBezTo>
                    <a:pt x="5978" y="21073"/>
                    <a:pt x="7730" y="21600"/>
                    <a:pt x="9464" y="21600"/>
                  </a:cubicBezTo>
                  <a:cubicBezTo>
                    <a:pt x="12344" y="21600"/>
                    <a:pt x="15171" y="20145"/>
                    <a:pt x="17032" y="17427"/>
                  </a:cubicBezTo>
                  <a:lnTo>
                    <a:pt x="1064" y="615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3" name="Google Shape;62;p2"/>
            <p:cNvSpPr/>
            <p:nvPr/>
          </p:nvSpPr>
          <p:spPr>
            <a:xfrm>
              <a:off x="23545363" y="11433209"/>
              <a:ext cx="504560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1761" y="0"/>
                  </a:moveTo>
                  <a:lnTo>
                    <a:pt x="3248" y="6250"/>
                  </a:lnTo>
                  <a:cubicBezTo>
                    <a:pt x="-139" y="8755"/>
                    <a:pt x="-1028" y="13772"/>
                    <a:pt x="1298" y="17464"/>
                  </a:cubicBezTo>
                  <a:lnTo>
                    <a:pt x="1683" y="18057"/>
                  </a:lnTo>
                  <a:cubicBezTo>
                    <a:pt x="3106" y="20359"/>
                    <a:pt x="5468" y="21600"/>
                    <a:pt x="7869" y="21600"/>
                  </a:cubicBezTo>
                  <a:cubicBezTo>
                    <a:pt x="9317" y="21600"/>
                    <a:pt x="10782" y="21148"/>
                    <a:pt x="12059" y="20202"/>
                  </a:cubicBezTo>
                  <a:lnTo>
                    <a:pt x="20572" y="13956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4" name="Google Shape;63;p2"/>
            <p:cNvSpPr/>
            <p:nvPr/>
          </p:nvSpPr>
          <p:spPr>
            <a:xfrm>
              <a:off x="23878482" y="11228965"/>
              <a:ext cx="505059" cy="49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1600" extrusionOk="0">
                  <a:moveTo>
                    <a:pt x="12725" y="0"/>
                  </a:moveTo>
                  <a:cubicBezTo>
                    <a:pt x="11273" y="0"/>
                    <a:pt x="9808" y="452"/>
                    <a:pt x="8513" y="1398"/>
                  </a:cubicBezTo>
                  <a:lnTo>
                    <a:pt x="0" y="7646"/>
                  </a:lnTo>
                  <a:lnTo>
                    <a:pt x="8811" y="21600"/>
                  </a:lnTo>
                  <a:lnTo>
                    <a:pt x="17324" y="15353"/>
                  </a:lnTo>
                  <a:cubicBezTo>
                    <a:pt x="20753" y="12844"/>
                    <a:pt x="21600" y="7829"/>
                    <a:pt x="19313" y="4179"/>
                  </a:cubicBezTo>
                  <a:lnTo>
                    <a:pt x="18932" y="3543"/>
                  </a:lnTo>
                  <a:cubicBezTo>
                    <a:pt x="17481" y="1241"/>
                    <a:pt x="15126" y="0"/>
                    <a:pt x="127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5" name="Google Shape;64;p2"/>
            <p:cNvSpPr/>
            <p:nvPr/>
          </p:nvSpPr>
          <p:spPr>
            <a:xfrm>
              <a:off x="23366138" y="12447885"/>
              <a:ext cx="932239" cy="932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0059" y="0"/>
                  </a:moveTo>
                  <a:cubicBezTo>
                    <a:pt x="9685" y="0"/>
                    <a:pt x="9352" y="277"/>
                    <a:pt x="9308" y="655"/>
                  </a:cubicBezTo>
                  <a:lnTo>
                    <a:pt x="8398" y="7708"/>
                  </a:lnTo>
                  <a:lnTo>
                    <a:pt x="1373" y="6768"/>
                  </a:lnTo>
                  <a:cubicBezTo>
                    <a:pt x="1342" y="6766"/>
                    <a:pt x="1312" y="6764"/>
                    <a:pt x="1284" y="6764"/>
                  </a:cubicBezTo>
                  <a:cubicBezTo>
                    <a:pt x="911" y="6764"/>
                    <a:pt x="577" y="7039"/>
                    <a:pt x="533" y="7419"/>
                  </a:cubicBezTo>
                  <a:lnTo>
                    <a:pt x="5" y="11414"/>
                  </a:lnTo>
                  <a:cubicBezTo>
                    <a:pt x="-41" y="11824"/>
                    <a:pt x="245" y="12184"/>
                    <a:pt x="654" y="12257"/>
                  </a:cubicBezTo>
                  <a:lnTo>
                    <a:pt x="7653" y="13194"/>
                  </a:lnTo>
                  <a:lnTo>
                    <a:pt x="6743" y="20223"/>
                  </a:lnTo>
                  <a:cubicBezTo>
                    <a:pt x="6670" y="20632"/>
                    <a:pt x="6958" y="21018"/>
                    <a:pt x="7391" y="21066"/>
                  </a:cubicBezTo>
                  <a:lnTo>
                    <a:pt x="11346" y="21596"/>
                  </a:lnTo>
                  <a:cubicBezTo>
                    <a:pt x="11376" y="21598"/>
                    <a:pt x="11406" y="21600"/>
                    <a:pt x="11435" y="21600"/>
                  </a:cubicBezTo>
                  <a:cubicBezTo>
                    <a:pt x="11807" y="21600"/>
                    <a:pt x="12141" y="21325"/>
                    <a:pt x="12186" y="20945"/>
                  </a:cubicBezTo>
                  <a:lnTo>
                    <a:pt x="13120" y="13918"/>
                  </a:lnTo>
                  <a:lnTo>
                    <a:pt x="20145" y="14832"/>
                  </a:lnTo>
                  <a:cubicBezTo>
                    <a:pt x="20174" y="14836"/>
                    <a:pt x="20204" y="14838"/>
                    <a:pt x="20234" y="14838"/>
                  </a:cubicBezTo>
                  <a:cubicBezTo>
                    <a:pt x="20603" y="14838"/>
                    <a:pt x="20917" y="14561"/>
                    <a:pt x="20983" y="14183"/>
                  </a:cubicBezTo>
                  <a:lnTo>
                    <a:pt x="21511" y="10186"/>
                  </a:lnTo>
                  <a:cubicBezTo>
                    <a:pt x="21559" y="9778"/>
                    <a:pt x="21271" y="9392"/>
                    <a:pt x="20864" y="9343"/>
                  </a:cubicBezTo>
                  <a:lnTo>
                    <a:pt x="13839" y="8430"/>
                  </a:lnTo>
                  <a:lnTo>
                    <a:pt x="14775" y="1377"/>
                  </a:lnTo>
                  <a:cubicBezTo>
                    <a:pt x="14821" y="968"/>
                    <a:pt x="14536" y="606"/>
                    <a:pt x="14127" y="536"/>
                  </a:cubicBezTo>
                  <a:lnTo>
                    <a:pt x="10148" y="6"/>
                  </a:lnTo>
                  <a:cubicBezTo>
                    <a:pt x="10118" y="2"/>
                    <a:pt x="10087" y="0"/>
                    <a:pt x="1005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6" name="Google Shape;65;p2"/>
            <p:cNvSpPr/>
            <p:nvPr/>
          </p:nvSpPr>
          <p:spPr>
            <a:xfrm>
              <a:off x="19402233" y="-1"/>
              <a:ext cx="933411" cy="117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extrusionOk="0">
                  <a:moveTo>
                    <a:pt x="8119" y="695"/>
                  </a:moveTo>
                  <a:cubicBezTo>
                    <a:pt x="8692" y="695"/>
                    <a:pt x="9256" y="970"/>
                    <a:pt x="9370" y="1588"/>
                  </a:cubicBezTo>
                  <a:cubicBezTo>
                    <a:pt x="9417" y="1911"/>
                    <a:pt x="9322" y="2216"/>
                    <a:pt x="9061" y="2462"/>
                  </a:cubicBezTo>
                  <a:lnTo>
                    <a:pt x="7497" y="2690"/>
                  </a:lnTo>
                  <a:cubicBezTo>
                    <a:pt x="7141" y="2539"/>
                    <a:pt x="6904" y="2272"/>
                    <a:pt x="6832" y="1968"/>
                  </a:cubicBezTo>
                  <a:cubicBezTo>
                    <a:pt x="6603" y="1169"/>
                    <a:pt x="7368" y="695"/>
                    <a:pt x="8119" y="695"/>
                  </a:cubicBezTo>
                  <a:close/>
                  <a:moveTo>
                    <a:pt x="15479" y="4392"/>
                  </a:moveTo>
                  <a:cubicBezTo>
                    <a:pt x="16001" y="4392"/>
                    <a:pt x="16469" y="4681"/>
                    <a:pt x="16555" y="5125"/>
                  </a:cubicBezTo>
                  <a:lnTo>
                    <a:pt x="19329" y="17205"/>
                  </a:lnTo>
                  <a:cubicBezTo>
                    <a:pt x="19423" y="17679"/>
                    <a:pt x="19044" y="18136"/>
                    <a:pt x="18427" y="18213"/>
                  </a:cubicBezTo>
                  <a:lnTo>
                    <a:pt x="5956" y="20039"/>
                  </a:lnTo>
                  <a:cubicBezTo>
                    <a:pt x="5884" y="20050"/>
                    <a:pt x="5815" y="20055"/>
                    <a:pt x="5747" y="20055"/>
                  </a:cubicBezTo>
                  <a:cubicBezTo>
                    <a:pt x="5235" y="20055"/>
                    <a:pt x="4783" y="19755"/>
                    <a:pt x="4699" y="19335"/>
                  </a:cubicBezTo>
                  <a:lnTo>
                    <a:pt x="1947" y="7237"/>
                  </a:lnTo>
                  <a:cubicBezTo>
                    <a:pt x="1830" y="6761"/>
                    <a:pt x="2232" y="6304"/>
                    <a:pt x="2825" y="6229"/>
                  </a:cubicBezTo>
                  <a:lnTo>
                    <a:pt x="4319" y="6020"/>
                  </a:lnTo>
                  <a:cubicBezTo>
                    <a:pt x="4381" y="6354"/>
                    <a:pt x="4737" y="6585"/>
                    <a:pt x="5144" y="6585"/>
                  </a:cubicBezTo>
                  <a:cubicBezTo>
                    <a:pt x="5199" y="6585"/>
                    <a:pt x="5257" y="6581"/>
                    <a:pt x="5315" y="6571"/>
                  </a:cubicBezTo>
                  <a:lnTo>
                    <a:pt x="13116" y="5430"/>
                  </a:lnTo>
                  <a:cubicBezTo>
                    <a:pt x="13590" y="5373"/>
                    <a:pt x="13898" y="4993"/>
                    <a:pt x="13805" y="4632"/>
                  </a:cubicBezTo>
                  <a:lnTo>
                    <a:pt x="15298" y="4403"/>
                  </a:lnTo>
                  <a:cubicBezTo>
                    <a:pt x="15358" y="4395"/>
                    <a:pt x="15420" y="4392"/>
                    <a:pt x="15479" y="4392"/>
                  </a:cubicBezTo>
                  <a:close/>
                  <a:moveTo>
                    <a:pt x="8075" y="0"/>
                  </a:moveTo>
                  <a:cubicBezTo>
                    <a:pt x="7948" y="0"/>
                    <a:pt x="7816" y="10"/>
                    <a:pt x="7687" y="27"/>
                  </a:cubicBezTo>
                  <a:cubicBezTo>
                    <a:pt x="6500" y="217"/>
                    <a:pt x="5719" y="1131"/>
                    <a:pt x="5956" y="2082"/>
                  </a:cubicBezTo>
                  <a:cubicBezTo>
                    <a:pt x="6026" y="2368"/>
                    <a:pt x="6169" y="2634"/>
                    <a:pt x="6382" y="2842"/>
                  </a:cubicBezTo>
                  <a:lnTo>
                    <a:pt x="4841" y="3071"/>
                  </a:lnTo>
                  <a:cubicBezTo>
                    <a:pt x="4223" y="3167"/>
                    <a:pt x="3797" y="3660"/>
                    <a:pt x="3917" y="4175"/>
                  </a:cubicBezTo>
                  <a:lnTo>
                    <a:pt x="4010" y="4612"/>
                  </a:lnTo>
                  <a:lnTo>
                    <a:pt x="1449" y="4993"/>
                  </a:lnTo>
                  <a:cubicBezTo>
                    <a:pt x="477" y="5125"/>
                    <a:pt x="-138" y="5868"/>
                    <a:pt x="27" y="6629"/>
                  </a:cubicBezTo>
                  <a:lnTo>
                    <a:pt x="3158" y="20419"/>
                  </a:lnTo>
                  <a:cubicBezTo>
                    <a:pt x="3305" y="21116"/>
                    <a:pt x="4078" y="21600"/>
                    <a:pt x="4918" y="21600"/>
                  </a:cubicBezTo>
                  <a:cubicBezTo>
                    <a:pt x="5018" y="21600"/>
                    <a:pt x="5120" y="21594"/>
                    <a:pt x="5221" y="21579"/>
                  </a:cubicBezTo>
                  <a:lnTo>
                    <a:pt x="19851" y="19430"/>
                  </a:lnTo>
                  <a:cubicBezTo>
                    <a:pt x="20823" y="19277"/>
                    <a:pt x="21462" y="18536"/>
                    <a:pt x="21273" y="17775"/>
                  </a:cubicBezTo>
                  <a:lnTo>
                    <a:pt x="18120" y="4004"/>
                  </a:lnTo>
                  <a:cubicBezTo>
                    <a:pt x="17971" y="3306"/>
                    <a:pt x="17216" y="2821"/>
                    <a:pt x="16364" y="2821"/>
                  </a:cubicBezTo>
                  <a:cubicBezTo>
                    <a:pt x="16262" y="2821"/>
                    <a:pt x="16161" y="2829"/>
                    <a:pt x="16057" y="2842"/>
                  </a:cubicBezTo>
                  <a:lnTo>
                    <a:pt x="13496" y="3224"/>
                  </a:lnTo>
                  <a:lnTo>
                    <a:pt x="13400" y="2786"/>
                  </a:lnTo>
                  <a:cubicBezTo>
                    <a:pt x="13295" y="2329"/>
                    <a:pt x="12817" y="2010"/>
                    <a:pt x="12263" y="2010"/>
                  </a:cubicBezTo>
                  <a:cubicBezTo>
                    <a:pt x="12193" y="2010"/>
                    <a:pt x="12122" y="2015"/>
                    <a:pt x="12050" y="2026"/>
                  </a:cubicBezTo>
                  <a:lnTo>
                    <a:pt x="10152" y="2291"/>
                  </a:lnTo>
                  <a:cubicBezTo>
                    <a:pt x="10272" y="2026"/>
                    <a:pt x="10294" y="1740"/>
                    <a:pt x="10224" y="1473"/>
                  </a:cubicBezTo>
                  <a:cubicBezTo>
                    <a:pt x="10055" y="609"/>
                    <a:pt x="9131" y="0"/>
                    <a:pt x="807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7" name="Google Shape;66;p2"/>
            <p:cNvSpPr/>
            <p:nvPr/>
          </p:nvSpPr>
          <p:spPr>
            <a:xfrm>
              <a:off x="19583827" y="425151"/>
              <a:ext cx="134645" cy="13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12" h="21600" extrusionOk="0">
                  <a:moveTo>
                    <a:pt x="9057" y="0"/>
                  </a:moveTo>
                  <a:cubicBezTo>
                    <a:pt x="8500" y="0"/>
                    <a:pt x="7943" y="56"/>
                    <a:pt x="7374" y="196"/>
                  </a:cubicBezTo>
                  <a:cubicBezTo>
                    <a:pt x="-507" y="1858"/>
                    <a:pt x="-2712" y="14167"/>
                    <a:pt x="3915" y="19658"/>
                  </a:cubicBezTo>
                  <a:cubicBezTo>
                    <a:pt x="5506" y="20999"/>
                    <a:pt x="7235" y="21600"/>
                    <a:pt x="8906" y="21600"/>
                  </a:cubicBezTo>
                  <a:cubicBezTo>
                    <a:pt x="14118" y="21600"/>
                    <a:pt x="18888" y="15886"/>
                    <a:pt x="17739" y="8844"/>
                  </a:cubicBezTo>
                  <a:cubicBezTo>
                    <a:pt x="17008" y="3702"/>
                    <a:pt x="13259" y="0"/>
                    <a:pt x="905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8" name="Google Shape;67;p2"/>
            <p:cNvSpPr/>
            <p:nvPr/>
          </p:nvSpPr>
          <p:spPr>
            <a:xfrm>
              <a:off x="19764343" y="385803"/>
              <a:ext cx="304566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4" h="21600" extrusionOk="0">
                  <a:moveTo>
                    <a:pt x="17207" y="0"/>
                  </a:moveTo>
                  <a:cubicBezTo>
                    <a:pt x="17006" y="0"/>
                    <a:pt x="16793" y="64"/>
                    <a:pt x="16569" y="208"/>
                  </a:cubicBezTo>
                  <a:lnTo>
                    <a:pt x="16502" y="208"/>
                  </a:lnTo>
                  <a:lnTo>
                    <a:pt x="2040" y="7807"/>
                  </a:lnTo>
                  <a:cubicBezTo>
                    <a:pt x="-1056" y="9243"/>
                    <a:pt x="-384" y="21600"/>
                    <a:pt x="2421" y="21600"/>
                  </a:cubicBezTo>
                  <a:cubicBezTo>
                    <a:pt x="2578" y="21600"/>
                    <a:pt x="2734" y="21568"/>
                    <a:pt x="2902" y="21488"/>
                  </a:cubicBezTo>
                  <a:lnTo>
                    <a:pt x="17437" y="13889"/>
                  </a:lnTo>
                  <a:cubicBezTo>
                    <a:pt x="20544" y="12644"/>
                    <a:pt x="20001" y="0"/>
                    <a:pt x="172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9" name="Google Shape;68;p2"/>
            <p:cNvSpPr/>
            <p:nvPr/>
          </p:nvSpPr>
          <p:spPr>
            <a:xfrm>
              <a:off x="19617899" y="613429"/>
              <a:ext cx="134850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42" y="0"/>
                  </a:moveTo>
                  <a:cubicBezTo>
                    <a:pt x="8442" y="0"/>
                    <a:pt x="7920" y="42"/>
                    <a:pt x="7409" y="154"/>
                  </a:cubicBezTo>
                  <a:cubicBezTo>
                    <a:pt x="-477" y="1819"/>
                    <a:pt x="-2683" y="14144"/>
                    <a:pt x="3809" y="19641"/>
                  </a:cubicBezTo>
                  <a:cubicBezTo>
                    <a:pt x="5446" y="20998"/>
                    <a:pt x="7223" y="21600"/>
                    <a:pt x="8942" y="21600"/>
                  </a:cubicBezTo>
                  <a:cubicBezTo>
                    <a:pt x="14179" y="21600"/>
                    <a:pt x="18917" y="15962"/>
                    <a:pt x="17779" y="8813"/>
                  </a:cubicBezTo>
                  <a:cubicBezTo>
                    <a:pt x="17036" y="3609"/>
                    <a:pt x="13203" y="0"/>
                    <a:pt x="894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0" name="Google Shape;69;p2"/>
            <p:cNvSpPr/>
            <p:nvPr/>
          </p:nvSpPr>
          <p:spPr>
            <a:xfrm>
              <a:off x="19801576" y="573732"/>
              <a:ext cx="296570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2" h="21600" extrusionOk="0">
                  <a:moveTo>
                    <a:pt x="16994" y="0"/>
                  </a:moveTo>
                  <a:cubicBezTo>
                    <a:pt x="16931" y="0"/>
                    <a:pt x="16862" y="16"/>
                    <a:pt x="16793" y="32"/>
                  </a:cubicBezTo>
                  <a:lnTo>
                    <a:pt x="16724" y="32"/>
                  </a:lnTo>
                  <a:lnTo>
                    <a:pt x="1829" y="7659"/>
                  </a:lnTo>
                  <a:cubicBezTo>
                    <a:pt x="-1047" y="9903"/>
                    <a:pt x="-329" y="21600"/>
                    <a:pt x="2575" y="21600"/>
                  </a:cubicBezTo>
                  <a:cubicBezTo>
                    <a:pt x="2644" y="21600"/>
                    <a:pt x="2713" y="21600"/>
                    <a:pt x="2782" y="21584"/>
                  </a:cubicBezTo>
                  <a:lnTo>
                    <a:pt x="17683" y="13957"/>
                  </a:lnTo>
                  <a:cubicBezTo>
                    <a:pt x="20553" y="11713"/>
                    <a:pt x="19835" y="0"/>
                    <a:pt x="1699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1" name="Google Shape;70;p2"/>
            <p:cNvSpPr/>
            <p:nvPr/>
          </p:nvSpPr>
          <p:spPr>
            <a:xfrm>
              <a:off x="19654823" y="813921"/>
              <a:ext cx="135075" cy="13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1" h="21600" extrusionOk="0">
                  <a:moveTo>
                    <a:pt x="8977" y="0"/>
                  </a:moveTo>
                  <a:cubicBezTo>
                    <a:pt x="8478" y="0"/>
                    <a:pt x="7968" y="42"/>
                    <a:pt x="7447" y="153"/>
                  </a:cubicBezTo>
                  <a:cubicBezTo>
                    <a:pt x="-410" y="1806"/>
                    <a:pt x="-2762" y="14043"/>
                    <a:pt x="3866" y="19669"/>
                  </a:cubicBezTo>
                  <a:cubicBezTo>
                    <a:pt x="5477" y="21003"/>
                    <a:pt x="7227" y="21600"/>
                    <a:pt x="8907" y="21600"/>
                  </a:cubicBezTo>
                  <a:cubicBezTo>
                    <a:pt x="14133" y="21600"/>
                    <a:pt x="18838" y="15919"/>
                    <a:pt x="17795" y="8918"/>
                  </a:cubicBezTo>
                  <a:cubicBezTo>
                    <a:pt x="16938" y="3598"/>
                    <a:pt x="13206" y="0"/>
                    <a:pt x="89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2" name="Google Shape;71;p2"/>
            <p:cNvSpPr/>
            <p:nvPr/>
          </p:nvSpPr>
          <p:spPr>
            <a:xfrm>
              <a:off x="19836933" y="774050"/>
              <a:ext cx="299123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4" h="21600" extrusionOk="0">
                  <a:moveTo>
                    <a:pt x="17043" y="0"/>
                  </a:moveTo>
                  <a:cubicBezTo>
                    <a:pt x="16941" y="0"/>
                    <a:pt x="16827" y="16"/>
                    <a:pt x="16719" y="63"/>
                  </a:cubicBezTo>
                  <a:lnTo>
                    <a:pt x="1943" y="7601"/>
                  </a:lnTo>
                  <a:cubicBezTo>
                    <a:pt x="-1062" y="9596"/>
                    <a:pt x="-351" y="21600"/>
                    <a:pt x="2501" y="21600"/>
                  </a:cubicBezTo>
                  <a:cubicBezTo>
                    <a:pt x="2609" y="21600"/>
                    <a:pt x="2717" y="21584"/>
                    <a:pt x="2825" y="21552"/>
                  </a:cubicBezTo>
                  <a:lnTo>
                    <a:pt x="17601" y="14015"/>
                  </a:lnTo>
                  <a:cubicBezTo>
                    <a:pt x="20538" y="11829"/>
                    <a:pt x="19889" y="0"/>
                    <a:pt x="170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3" name="Google Shape;72;p2"/>
            <p:cNvSpPr/>
            <p:nvPr/>
          </p:nvSpPr>
          <p:spPr>
            <a:xfrm>
              <a:off x="19516765" y="1649044"/>
              <a:ext cx="602455" cy="607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3" h="21600" extrusionOk="0">
                  <a:moveTo>
                    <a:pt x="9749" y="0"/>
                  </a:moveTo>
                  <a:cubicBezTo>
                    <a:pt x="6872" y="0"/>
                    <a:pt x="4042" y="1451"/>
                    <a:pt x="2184" y="4171"/>
                  </a:cubicBezTo>
                  <a:lnTo>
                    <a:pt x="18149" y="15432"/>
                  </a:lnTo>
                  <a:cubicBezTo>
                    <a:pt x="20403" y="10560"/>
                    <a:pt x="18978" y="4577"/>
                    <a:pt x="14805" y="1625"/>
                  </a:cubicBezTo>
                  <a:cubicBezTo>
                    <a:pt x="13235" y="527"/>
                    <a:pt x="11483" y="0"/>
                    <a:pt x="9749" y="0"/>
                  </a:cubicBezTo>
                  <a:close/>
                  <a:moveTo>
                    <a:pt x="1057" y="6202"/>
                  </a:moveTo>
                  <a:cubicBezTo>
                    <a:pt x="-1197" y="11040"/>
                    <a:pt x="261" y="17019"/>
                    <a:pt x="4401" y="19975"/>
                  </a:cubicBezTo>
                  <a:cubicBezTo>
                    <a:pt x="5971" y="21073"/>
                    <a:pt x="7723" y="21600"/>
                    <a:pt x="9457" y="21600"/>
                  </a:cubicBezTo>
                  <a:cubicBezTo>
                    <a:pt x="12337" y="21600"/>
                    <a:pt x="15164" y="20146"/>
                    <a:pt x="17025" y="17426"/>
                  </a:cubicBezTo>
                  <a:lnTo>
                    <a:pt x="1057" y="620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4" name="Google Shape;73;p2"/>
            <p:cNvSpPr/>
            <p:nvPr/>
          </p:nvSpPr>
          <p:spPr>
            <a:xfrm>
              <a:off x="20773891" y="346368"/>
              <a:ext cx="504559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1761" y="0"/>
                  </a:moveTo>
                  <a:lnTo>
                    <a:pt x="3248" y="6246"/>
                  </a:lnTo>
                  <a:cubicBezTo>
                    <a:pt x="-139" y="8755"/>
                    <a:pt x="-1028" y="13772"/>
                    <a:pt x="1298" y="17464"/>
                  </a:cubicBezTo>
                  <a:lnTo>
                    <a:pt x="1683" y="18057"/>
                  </a:lnTo>
                  <a:cubicBezTo>
                    <a:pt x="3134" y="20359"/>
                    <a:pt x="5489" y="21600"/>
                    <a:pt x="7890" y="21600"/>
                  </a:cubicBezTo>
                  <a:cubicBezTo>
                    <a:pt x="9342" y="21600"/>
                    <a:pt x="10807" y="21144"/>
                    <a:pt x="12102" y="20202"/>
                  </a:cubicBezTo>
                  <a:lnTo>
                    <a:pt x="20572" y="13956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5" name="Google Shape;74;p2"/>
            <p:cNvSpPr/>
            <p:nvPr/>
          </p:nvSpPr>
          <p:spPr>
            <a:xfrm>
              <a:off x="21107010" y="143170"/>
              <a:ext cx="505536" cy="491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2667" y="0"/>
                  </a:moveTo>
                  <a:cubicBezTo>
                    <a:pt x="11226" y="0"/>
                    <a:pt x="9770" y="452"/>
                    <a:pt x="8496" y="1398"/>
                  </a:cubicBezTo>
                  <a:lnTo>
                    <a:pt x="0" y="7646"/>
                  </a:lnTo>
                  <a:lnTo>
                    <a:pt x="8794" y="21600"/>
                  </a:lnTo>
                  <a:lnTo>
                    <a:pt x="17290" y="15353"/>
                  </a:lnTo>
                  <a:cubicBezTo>
                    <a:pt x="20712" y="12844"/>
                    <a:pt x="21600" y="7826"/>
                    <a:pt x="19278" y="4133"/>
                  </a:cubicBezTo>
                  <a:lnTo>
                    <a:pt x="18852" y="3539"/>
                  </a:lnTo>
                  <a:cubicBezTo>
                    <a:pt x="17404" y="1237"/>
                    <a:pt x="15053" y="0"/>
                    <a:pt x="1266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6" name="Google Shape;75;p2"/>
            <p:cNvSpPr/>
            <p:nvPr/>
          </p:nvSpPr>
          <p:spPr>
            <a:xfrm>
              <a:off x="20595441" y="1362876"/>
              <a:ext cx="930693" cy="930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extrusionOk="0">
                  <a:moveTo>
                    <a:pt x="10004" y="0"/>
                  </a:moveTo>
                  <a:cubicBezTo>
                    <a:pt x="9646" y="0"/>
                    <a:pt x="9331" y="273"/>
                    <a:pt x="9289" y="662"/>
                  </a:cubicBezTo>
                  <a:lnTo>
                    <a:pt x="8355" y="7705"/>
                  </a:lnTo>
                  <a:lnTo>
                    <a:pt x="1378" y="6763"/>
                  </a:lnTo>
                  <a:cubicBezTo>
                    <a:pt x="1333" y="6755"/>
                    <a:pt x="1289" y="6753"/>
                    <a:pt x="1247" y="6753"/>
                  </a:cubicBezTo>
                  <a:cubicBezTo>
                    <a:pt x="874" y="6753"/>
                    <a:pt x="578" y="7024"/>
                    <a:pt x="514" y="7415"/>
                  </a:cubicBezTo>
                  <a:lnTo>
                    <a:pt x="10" y="11393"/>
                  </a:lnTo>
                  <a:cubicBezTo>
                    <a:pt x="-60" y="11805"/>
                    <a:pt x="228" y="12189"/>
                    <a:pt x="659" y="12238"/>
                  </a:cubicBezTo>
                  <a:lnTo>
                    <a:pt x="635" y="12238"/>
                  </a:lnTo>
                  <a:lnTo>
                    <a:pt x="7636" y="13178"/>
                  </a:lnTo>
                  <a:lnTo>
                    <a:pt x="6724" y="20221"/>
                  </a:lnTo>
                  <a:cubicBezTo>
                    <a:pt x="6651" y="20630"/>
                    <a:pt x="6939" y="21017"/>
                    <a:pt x="7372" y="21065"/>
                  </a:cubicBezTo>
                  <a:lnTo>
                    <a:pt x="11327" y="21596"/>
                  </a:lnTo>
                  <a:cubicBezTo>
                    <a:pt x="11357" y="21598"/>
                    <a:pt x="11387" y="21600"/>
                    <a:pt x="11416" y="21600"/>
                  </a:cubicBezTo>
                  <a:cubicBezTo>
                    <a:pt x="11790" y="21600"/>
                    <a:pt x="12122" y="21325"/>
                    <a:pt x="12167" y="20944"/>
                  </a:cubicBezTo>
                  <a:lnTo>
                    <a:pt x="13101" y="13901"/>
                  </a:lnTo>
                  <a:lnTo>
                    <a:pt x="20102" y="14843"/>
                  </a:lnTo>
                  <a:cubicBezTo>
                    <a:pt x="20132" y="14847"/>
                    <a:pt x="20161" y="14847"/>
                    <a:pt x="20191" y="14847"/>
                  </a:cubicBezTo>
                  <a:cubicBezTo>
                    <a:pt x="20563" y="14847"/>
                    <a:pt x="20896" y="14571"/>
                    <a:pt x="20942" y="14191"/>
                  </a:cubicBezTo>
                  <a:lnTo>
                    <a:pt x="21470" y="10188"/>
                  </a:lnTo>
                  <a:cubicBezTo>
                    <a:pt x="21540" y="9777"/>
                    <a:pt x="21228" y="9392"/>
                    <a:pt x="20821" y="9344"/>
                  </a:cubicBezTo>
                  <a:lnTo>
                    <a:pt x="13820" y="8404"/>
                  </a:lnTo>
                  <a:lnTo>
                    <a:pt x="14756" y="1361"/>
                  </a:lnTo>
                  <a:cubicBezTo>
                    <a:pt x="14804" y="952"/>
                    <a:pt x="14517" y="565"/>
                    <a:pt x="14108" y="517"/>
                  </a:cubicBezTo>
                  <a:lnTo>
                    <a:pt x="10129" y="10"/>
                  </a:lnTo>
                  <a:cubicBezTo>
                    <a:pt x="10087" y="4"/>
                    <a:pt x="10044" y="0"/>
                    <a:pt x="1000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7" name="Google Shape;76;p2"/>
            <p:cNvSpPr/>
            <p:nvPr/>
          </p:nvSpPr>
          <p:spPr>
            <a:xfrm>
              <a:off x="19401978" y="2772167"/>
              <a:ext cx="933666" cy="1179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extrusionOk="0">
                  <a:moveTo>
                    <a:pt x="8108" y="685"/>
                  </a:moveTo>
                  <a:cubicBezTo>
                    <a:pt x="8683" y="685"/>
                    <a:pt x="9251" y="965"/>
                    <a:pt x="9365" y="1592"/>
                  </a:cubicBezTo>
                  <a:cubicBezTo>
                    <a:pt x="9413" y="1897"/>
                    <a:pt x="9317" y="2220"/>
                    <a:pt x="9057" y="2448"/>
                  </a:cubicBezTo>
                  <a:lnTo>
                    <a:pt x="7495" y="2696"/>
                  </a:lnTo>
                  <a:cubicBezTo>
                    <a:pt x="7139" y="2544"/>
                    <a:pt x="6902" y="2278"/>
                    <a:pt x="6830" y="1955"/>
                  </a:cubicBezTo>
                  <a:cubicBezTo>
                    <a:pt x="6604" y="1158"/>
                    <a:pt x="7360" y="685"/>
                    <a:pt x="8108" y="685"/>
                  </a:cubicBezTo>
                  <a:close/>
                  <a:moveTo>
                    <a:pt x="15494" y="4391"/>
                  </a:moveTo>
                  <a:cubicBezTo>
                    <a:pt x="16007" y="4391"/>
                    <a:pt x="16461" y="4692"/>
                    <a:pt x="16566" y="5111"/>
                  </a:cubicBezTo>
                  <a:lnTo>
                    <a:pt x="19313" y="17187"/>
                  </a:lnTo>
                  <a:cubicBezTo>
                    <a:pt x="19407" y="17661"/>
                    <a:pt x="19029" y="18118"/>
                    <a:pt x="18412" y="18195"/>
                  </a:cubicBezTo>
                  <a:lnTo>
                    <a:pt x="5955" y="20020"/>
                  </a:lnTo>
                  <a:cubicBezTo>
                    <a:pt x="5884" y="20032"/>
                    <a:pt x="5814" y="20036"/>
                    <a:pt x="5746" y="20036"/>
                  </a:cubicBezTo>
                  <a:cubicBezTo>
                    <a:pt x="5235" y="20036"/>
                    <a:pt x="4783" y="19736"/>
                    <a:pt x="4700" y="19316"/>
                  </a:cubicBezTo>
                  <a:lnTo>
                    <a:pt x="1951" y="7242"/>
                  </a:lnTo>
                  <a:cubicBezTo>
                    <a:pt x="1857" y="6766"/>
                    <a:pt x="2259" y="6309"/>
                    <a:pt x="2852" y="6234"/>
                  </a:cubicBezTo>
                  <a:lnTo>
                    <a:pt x="4320" y="6005"/>
                  </a:lnTo>
                  <a:cubicBezTo>
                    <a:pt x="4406" y="6349"/>
                    <a:pt x="4781" y="6583"/>
                    <a:pt x="5203" y="6583"/>
                  </a:cubicBezTo>
                  <a:cubicBezTo>
                    <a:pt x="5247" y="6583"/>
                    <a:pt x="5293" y="6580"/>
                    <a:pt x="5338" y="6576"/>
                  </a:cubicBezTo>
                  <a:lnTo>
                    <a:pt x="13131" y="5434"/>
                  </a:lnTo>
                  <a:cubicBezTo>
                    <a:pt x="13580" y="5358"/>
                    <a:pt x="13912" y="4998"/>
                    <a:pt x="13817" y="4616"/>
                  </a:cubicBezTo>
                  <a:lnTo>
                    <a:pt x="15287" y="4408"/>
                  </a:lnTo>
                  <a:cubicBezTo>
                    <a:pt x="15357" y="4395"/>
                    <a:pt x="15426" y="4391"/>
                    <a:pt x="15494" y="4391"/>
                  </a:cubicBezTo>
                  <a:close/>
                  <a:moveTo>
                    <a:pt x="8106" y="0"/>
                  </a:moveTo>
                  <a:cubicBezTo>
                    <a:pt x="7966" y="0"/>
                    <a:pt x="7825" y="11"/>
                    <a:pt x="7684" y="34"/>
                  </a:cubicBezTo>
                  <a:cubicBezTo>
                    <a:pt x="6498" y="204"/>
                    <a:pt x="5718" y="1118"/>
                    <a:pt x="5955" y="2087"/>
                  </a:cubicBezTo>
                  <a:cubicBezTo>
                    <a:pt x="6025" y="2354"/>
                    <a:pt x="6168" y="2619"/>
                    <a:pt x="6381" y="2848"/>
                  </a:cubicBezTo>
                  <a:lnTo>
                    <a:pt x="4841" y="3076"/>
                  </a:lnTo>
                  <a:cubicBezTo>
                    <a:pt x="4224" y="3172"/>
                    <a:pt x="3799" y="3665"/>
                    <a:pt x="3918" y="4180"/>
                  </a:cubicBezTo>
                  <a:lnTo>
                    <a:pt x="4012" y="4616"/>
                  </a:lnTo>
                  <a:lnTo>
                    <a:pt x="1453" y="4998"/>
                  </a:lnTo>
                  <a:cubicBezTo>
                    <a:pt x="483" y="5130"/>
                    <a:pt x="-156" y="5871"/>
                    <a:pt x="33" y="6651"/>
                  </a:cubicBezTo>
                  <a:lnTo>
                    <a:pt x="3160" y="20420"/>
                  </a:lnTo>
                  <a:cubicBezTo>
                    <a:pt x="3307" y="21116"/>
                    <a:pt x="4079" y="21600"/>
                    <a:pt x="4919" y="21600"/>
                  </a:cubicBezTo>
                  <a:cubicBezTo>
                    <a:pt x="5018" y="21600"/>
                    <a:pt x="5120" y="21594"/>
                    <a:pt x="5221" y="21579"/>
                  </a:cubicBezTo>
                  <a:lnTo>
                    <a:pt x="19835" y="19429"/>
                  </a:lnTo>
                  <a:cubicBezTo>
                    <a:pt x="20805" y="19297"/>
                    <a:pt x="21444" y="18556"/>
                    <a:pt x="21255" y="17776"/>
                  </a:cubicBezTo>
                  <a:lnTo>
                    <a:pt x="18128" y="3990"/>
                  </a:lnTo>
                  <a:cubicBezTo>
                    <a:pt x="17961" y="3301"/>
                    <a:pt x="17225" y="2821"/>
                    <a:pt x="16387" y="2821"/>
                  </a:cubicBezTo>
                  <a:cubicBezTo>
                    <a:pt x="16274" y="2821"/>
                    <a:pt x="16160" y="2830"/>
                    <a:pt x="16045" y="2848"/>
                  </a:cubicBezTo>
                  <a:lnTo>
                    <a:pt x="13487" y="3209"/>
                  </a:lnTo>
                  <a:lnTo>
                    <a:pt x="13391" y="2773"/>
                  </a:lnTo>
                  <a:cubicBezTo>
                    <a:pt x="13284" y="2309"/>
                    <a:pt x="12773" y="2000"/>
                    <a:pt x="12222" y="2000"/>
                  </a:cubicBezTo>
                  <a:cubicBezTo>
                    <a:pt x="12162" y="2000"/>
                    <a:pt x="12102" y="2004"/>
                    <a:pt x="12042" y="2011"/>
                  </a:cubicBezTo>
                  <a:lnTo>
                    <a:pt x="10147" y="2297"/>
                  </a:lnTo>
                  <a:cubicBezTo>
                    <a:pt x="10266" y="2011"/>
                    <a:pt x="10288" y="1727"/>
                    <a:pt x="10218" y="1460"/>
                  </a:cubicBezTo>
                  <a:cubicBezTo>
                    <a:pt x="10051" y="604"/>
                    <a:pt x="9146" y="0"/>
                    <a:pt x="810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8" name="Google Shape;77;p2"/>
            <p:cNvSpPr/>
            <p:nvPr/>
          </p:nvSpPr>
          <p:spPr>
            <a:xfrm>
              <a:off x="19583831" y="3196883"/>
              <a:ext cx="134632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20" h="21600" extrusionOk="0">
                  <a:moveTo>
                    <a:pt x="8912" y="0"/>
                  </a:moveTo>
                  <a:cubicBezTo>
                    <a:pt x="8412" y="0"/>
                    <a:pt x="7890" y="42"/>
                    <a:pt x="7379" y="154"/>
                  </a:cubicBezTo>
                  <a:cubicBezTo>
                    <a:pt x="-507" y="1819"/>
                    <a:pt x="-2713" y="14144"/>
                    <a:pt x="3918" y="19641"/>
                  </a:cubicBezTo>
                  <a:cubicBezTo>
                    <a:pt x="5521" y="20998"/>
                    <a:pt x="7274" y="21600"/>
                    <a:pt x="8970" y="21600"/>
                  </a:cubicBezTo>
                  <a:cubicBezTo>
                    <a:pt x="14149" y="21600"/>
                    <a:pt x="18887" y="15962"/>
                    <a:pt x="17749" y="8813"/>
                  </a:cubicBezTo>
                  <a:cubicBezTo>
                    <a:pt x="17006" y="3609"/>
                    <a:pt x="13173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9" name="Google Shape;78;p2"/>
            <p:cNvSpPr/>
            <p:nvPr/>
          </p:nvSpPr>
          <p:spPr>
            <a:xfrm>
              <a:off x="19762801" y="3157099"/>
              <a:ext cx="307292" cy="118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7" h="21600" extrusionOk="0">
                  <a:moveTo>
                    <a:pt x="17199" y="0"/>
                  </a:moveTo>
                  <a:cubicBezTo>
                    <a:pt x="16988" y="0"/>
                    <a:pt x="16760" y="63"/>
                    <a:pt x="16522" y="222"/>
                  </a:cubicBezTo>
                  <a:lnTo>
                    <a:pt x="16455" y="222"/>
                  </a:lnTo>
                  <a:lnTo>
                    <a:pt x="2120" y="7793"/>
                  </a:lnTo>
                  <a:cubicBezTo>
                    <a:pt x="-1027" y="9015"/>
                    <a:pt x="-433" y="21600"/>
                    <a:pt x="2342" y="21600"/>
                  </a:cubicBezTo>
                  <a:cubicBezTo>
                    <a:pt x="2542" y="21600"/>
                    <a:pt x="2752" y="21537"/>
                    <a:pt x="2974" y="21394"/>
                  </a:cubicBezTo>
                  <a:lnTo>
                    <a:pt x="17382" y="13839"/>
                  </a:lnTo>
                  <a:cubicBezTo>
                    <a:pt x="20573" y="12950"/>
                    <a:pt x="20001" y="0"/>
                    <a:pt x="171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30" name="Google Shape;79;p2"/>
            <p:cNvSpPr/>
            <p:nvPr/>
          </p:nvSpPr>
          <p:spPr>
            <a:xfrm>
              <a:off x="19617899" y="3384899"/>
              <a:ext cx="134856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42" y="0"/>
                  </a:moveTo>
                  <a:cubicBezTo>
                    <a:pt x="8431" y="0"/>
                    <a:pt x="7920" y="42"/>
                    <a:pt x="7409" y="154"/>
                  </a:cubicBezTo>
                  <a:cubicBezTo>
                    <a:pt x="-477" y="1819"/>
                    <a:pt x="-2683" y="14144"/>
                    <a:pt x="3809" y="19641"/>
                  </a:cubicBezTo>
                  <a:cubicBezTo>
                    <a:pt x="5446" y="20998"/>
                    <a:pt x="7223" y="21600"/>
                    <a:pt x="8953" y="21600"/>
                  </a:cubicBezTo>
                  <a:cubicBezTo>
                    <a:pt x="14191" y="21600"/>
                    <a:pt x="18917" y="16004"/>
                    <a:pt x="17779" y="8981"/>
                  </a:cubicBezTo>
                  <a:cubicBezTo>
                    <a:pt x="17036" y="3623"/>
                    <a:pt x="13203" y="0"/>
                    <a:pt x="894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31" name="Google Shape;80;p2"/>
            <p:cNvSpPr/>
            <p:nvPr/>
          </p:nvSpPr>
          <p:spPr>
            <a:xfrm>
              <a:off x="19801590" y="3345202"/>
              <a:ext cx="296488" cy="1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extrusionOk="0">
                  <a:moveTo>
                    <a:pt x="16948" y="0"/>
                  </a:moveTo>
                  <a:cubicBezTo>
                    <a:pt x="16879" y="0"/>
                    <a:pt x="16810" y="16"/>
                    <a:pt x="16741" y="32"/>
                  </a:cubicBezTo>
                  <a:lnTo>
                    <a:pt x="1830" y="7654"/>
                  </a:lnTo>
                  <a:cubicBezTo>
                    <a:pt x="-1026" y="10055"/>
                    <a:pt x="-342" y="21600"/>
                    <a:pt x="2514" y="21600"/>
                  </a:cubicBezTo>
                  <a:cubicBezTo>
                    <a:pt x="2600" y="21600"/>
                    <a:pt x="2692" y="21584"/>
                    <a:pt x="2784" y="21568"/>
                  </a:cubicBezTo>
                  <a:lnTo>
                    <a:pt x="17701" y="14138"/>
                  </a:lnTo>
                  <a:cubicBezTo>
                    <a:pt x="20574" y="11705"/>
                    <a:pt x="19856" y="0"/>
                    <a:pt x="1694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32" name="Google Shape;81;p2"/>
            <p:cNvSpPr/>
            <p:nvPr/>
          </p:nvSpPr>
          <p:spPr>
            <a:xfrm>
              <a:off x="19654823" y="3586351"/>
              <a:ext cx="135073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88" y="0"/>
                  </a:moveTo>
                  <a:cubicBezTo>
                    <a:pt x="8478" y="0"/>
                    <a:pt x="7968" y="56"/>
                    <a:pt x="7447" y="168"/>
                  </a:cubicBezTo>
                  <a:cubicBezTo>
                    <a:pt x="-410" y="1831"/>
                    <a:pt x="-2762" y="14148"/>
                    <a:pt x="3866" y="19643"/>
                  </a:cubicBezTo>
                  <a:cubicBezTo>
                    <a:pt x="5465" y="20999"/>
                    <a:pt x="7204" y="21600"/>
                    <a:pt x="8907" y="21600"/>
                  </a:cubicBezTo>
                  <a:cubicBezTo>
                    <a:pt x="14087" y="21600"/>
                    <a:pt x="18838" y="15966"/>
                    <a:pt x="17795" y="8822"/>
                  </a:cubicBezTo>
                  <a:cubicBezTo>
                    <a:pt x="16938" y="3621"/>
                    <a:pt x="13206" y="0"/>
                    <a:pt x="89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33" name="Google Shape;82;p2"/>
            <p:cNvSpPr/>
            <p:nvPr/>
          </p:nvSpPr>
          <p:spPr>
            <a:xfrm>
              <a:off x="19837818" y="3546567"/>
              <a:ext cx="297466" cy="117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1" h="21600" extrusionOk="0">
                  <a:moveTo>
                    <a:pt x="17130" y="0"/>
                  </a:moveTo>
                  <a:cubicBezTo>
                    <a:pt x="17021" y="0"/>
                    <a:pt x="16912" y="16"/>
                    <a:pt x="16803" y="48"/>
                  </a:cubicBezTo>
                  <a:lnTo>
                    <a:pt x="1902" y="7482"/>
                  </a:lnTo>
                  <a:cubicBezTo>
                    <a:pt x="-1014" y="9689"/>
                    <a:pt x="-394" y="21600"/>
                    <a:pt x="2522" y="21600"/>
                  </a:cubicBezTo>
                  <a:cubicBezTo>
                    <a:pt x="2608" y="21600"/>
                    <a:pt x="2700" y="21584"/>
                    <a:pt x="2792" y="21568"/>
                  </a:cubicBezTo>
                  <a:lnTo>
                    <a:pt x="17693" y="13942"/>
                  </a:lnTo>
                  <a:cubicBezTo>
                    <a:pt x="20586" y="11751"/>
                    <a:pt x="19932" y="0"/>
                    <a:pt x="1713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34" name="Google Shape;83;p2"/>
            <p:cNvSpPr/>
            <p:nvPr/>
          </p:nvSpPr>
          <p:spPr>
            <a:xfrm>
              <a:off x="19516779" y="4422172"/>
              <a:ext cx="600919" cy="606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4" h="21600" extrusionOk="0">
                  <a:moveTo>
                    <a:pt x="9817" y="0"/>
                  </a:moveTo>
                  <a:cubicBezTo>
                    <a:pt x="6924" y="0"/>
                    <a:pt x="4076" y="1443"/>
                    <a:pt x="2194" y="4161"/>
                  </a:cubicBezTo>
                  <a:lnTo>
                    <a:pt x="18234" y="15415"/>
                  </a:lnTo>
                  <a:cubicBezTo>
                    <a:pt x="20398" y="10567"/>
                    <a:pt x="19034" y="4568"/>
                    <a:pt x="14941" y="1642"/>
                  </a:cubicBezTo>
                  <a:cubicBezTo>
                    <a:pt x="13354" y="535"/>
                    <a:pt x="11576" y="0"/>
                    <a:pt x="9817" y="0"/>
                  </a:cubicBezTo>
                  <a:close/>
                  <a:moveTo>
                    <a:pt x="1062" y="6160"/>
                  </a:moveTo>
                  <a:cubicBezTo>
                    <a:pt x="-1202" y="11046"/>
                    <a:pt x="263" y="17044"/>
                    <a:pt x="4422" y="19971"/>
                  </a:cubicBezTo>
                  <a:cubicBezTo>
                    <a:pt x="5999" y="21068"/>
                    <a:pt x="7760" y="21600"/>
                    <a:pt x="9502" y="21600"/>
                  </a:cubicBezTo>
                  <a:cubicBezTo>
                    <a:pt x="12395" y="21600"/>
                    <a:pt x="15235" y="20142"/>
                    <a:pt x="17105" y="17414"/>
                  </a:cubicBezTo>
                  <a:lnTo>
                    <a:pt x="1062" y="616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35" name="Google Shape;84;p2"/>
            <p:cNvSpPr/>
            <p:nvPr/>
          </p:nvSpPr>
          <p:spPr>
            <a:xfrm>
              <a:off x="20773170" y="3118885"/>
              <a:ext cx="505281" cy="491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2" h="21600" extrusionOk="0">
                  <a:moveTo>
                    <a:pt x="11768" y="0"/>
                  </a:moveTo>
                  <a:lnTo>
                    <a:pt x="3272" y="6214"/>
                  </a:lnTo>
                  <a:cubicBezTo>
                    <a:pt x="-150" y="8728"/>
                    <a:pt x="-1038" y="13755"/>
                    <a:pt x="1326" y="17455"/>
                  </a:cubicBezTo>
                  <a:lnTo>
                    <a:pt x="1710" y="18050"/>
                  </a:lnTo>
                  <a:cubicBezTo>
                    <a:pt x="3158" y="20357"/>
                    <a:pt x="5509" y="21600"/>
                    <a:pt x="7905" y="21600"/>
                  </a:cubicBezTo>
                  <a:cubicBezTo>
                    <a:pt x="9354" y="21600"/>
                    <a:pt x="10816" y="21143"/>
                    <a:pt x="12109" y="20199"/>
                  </a:cubicBezTo>
                  <a:lnTo>
                    <a:pt x="20562" y="13982"/>
                  </a:lnTo>
                  <a:lnTo>
                    <a:pt x="1176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36" name="Google Shape;85;p2"/>
            <p:cNvSpPr/>
            <p:nvPr/>
          </p:nvSpPr>
          <p:spPr>
            <a:xfrm>
              <a:off x="21107010" y="2915339"/>
              <a:ext cx="504818" cy="49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extrusionOk="0">
                  <a:moveTo>
                    <a:pt x="12732" y="0"/>
                  </a:moveTo>
                  <a:cubicBezTo>
                    <a:pt x="11273" y="0"/>
                    <a:pt x="9804" y="456"/>
                    <a:pt x="8513" y="1412"/>
                  </a:cubicBezTo>
                  <a:lnTo>
                    <a:pt x="0" y="7626"/>
                  </a:lnTo>
                  <a:lnTo>
                    <a:pt x="8811" y="21600"/>
                  </a:lnTo>
                  <a:lnTo>
                    <a:pt x="17324" y="15344"/>
                  </a:lnTo>
                  <a:cubicBezTo>
                    <a:pt x="20711" y="12831"/>
                    <a:pt x="21600" y="7806"/>
                    <a:pt x="19316" y="4108"/>
                  </a:cubicBezTo>
                  <a:lnTo>
                    <a:pt x="19316" y="4154"/>
                  </a:lnTo>
                  <a:lnTo>
                    <a:pt x="18889" y="3514"/>
                  </a:lnTo>
                  <a:cubicBezTo>
                    <a:pt x="17449" y="1220"/>
                    <a:pt x="15108" y="0"/>
                    <a:pt x="127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37" name="Google Shape;86;p2"/>
            <p:cNvSpPr/>
            <p:nvPr/>
          </p:nvSpPr>
          <p:spPr>
            <a:xfrm>
              <a:off x="20595441" y="4133560"/>
              <a:ext cx="930693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extrusionOk="0">
                  <a:moveTo>
                    <a:pt x="10040" y="0"/>
                  </a:moveTo>
                  <a:cubicBezTo>
                    <a:pt x="9666" y="0"/>
                    <a:pt x="9333" y="275"/>
                    <a:pt x="9289" y="656"/>
                  </a:cubicBezTo>
                  <a:lnTo>
                    <a:pt x="8355" y="7713"/>
                  </a:lnTo>
                  <a:lnTo>
                    <a:pt x="1378" y="6774"/>
                  </a:lnTo>
                  <a:cubicBezTo>
                    <a:pt x="1333" y="6766"/>
                    <a:pt x="1289" y="6764"/>
                    <a:pt x="1247" y="6764"/>
                  </a:cubicBezTo>
                  <a:cubicBezTo>
                    <a:pt x="874" y="6764"/>
                    <a:pt x="578" y="7035"/>
                    <a:pt x="514" y="7423"/>
                  </a:cubicBezTo>
                  <a:lnTo>
                    <a:pt x="10" y="11399"/>
                  </a:lnTo>
                  <a:cubicBezTo>
                    <a:pt x="-60" y="11808"/>
                    <a:pt x="228" y="12194"/>
                    <a:pt x="659" y="12243"/>
                  </a:cubicBezTo>
                  <a:lnTo>
                    <a:pt x="635" y="12243"/>
                  </a:lnTo>
                  <a:lnTo>
                    <a:pt x="7636" y="13181"/>
                  </a:lnTo>
                  <a:lnTo>
                    <a:pt x="6724" y="20216"/>
                  </a:lnTo>
                  <a:cubicBezTo>
                    <a:pt x="6651" y="20625"/>
                    <a:pt x="6939" y="21011"/>
                    <a:pt x="7372" y="21058"/>
                  </a:cubicBezTo>
                  <a:lnTo>
                    <a:pt x="11327" y="21588"/>
                  </a:lnTo>
                  <a:cubicBezTo>
                    <a:pt x="11369" y="21596"/>
                    <a:pt x="11412" y="21600"/>
                    <a:pt x="11452" y="21600"/>
                  </a:cubicBezTo>
                  <a:cubicBezTo>
                    <a:pt x="11810" y="21600"/>
                    <a:pt x="12124" y="21327"/>
                    <a:pt x="12167" y="20938"/>
                  </a:cubicBezTo>
                  <a:lnTo>
                    <a:pt x="13101" y="13904"/>
                  </a:lnTo>
                  <a:lnTo>
                    <a:pt x="20102" y="14844"/>
                  </a:lnTo>
                  <a:cubicBezTo>
                    <a:pt x="20132" y="14846"/>
                    <a:pt x="20161" y="14848"/>
                    <a:pt x="20191" y="14848"/>
                  </a:cubicBezTo>
                  <a:cubicBezTo>
                    <a:pt x="20563" y="14848"/>
                    <a:pt x="20896" y="14573"/>
                    <a:pt x="20942" y="14193"/>
                  </a:cubicBezTo>
                  <a:lnTo>
                    <a:pt x="21470" y="10195"/>
                  </a:lnTo>
                  <a:cubicBezTo>
                    <a:pt x="21540" y="9784"/>
                    <a:pt x="21228" y="9400"/>
                    <a:pt x="20821" y="9351"/>
                  </a:cubicBezTo>
                  <a:lnTo>
                    <a:pt x="13820" y="8413"/>
                  </a:lnTo>
                  <a:lnTo>
                    <a:pt x="14756" y="1378"/>
                  </a:lnTo>
                  <a:cubicBezTo>
                    <a:pt x="14804" y="969"/>
                    <a:pt x="14517" y="583"/>
                    <a:pt x="14108" y="534"/>
                  </a:cubicBezTo>
                  <a:lnTo>
                    <a:pt x="10129" y="4"/>
                  </a:lnTo>
                  <a:cubicBezTo>
                    <a:pt x="10099" y="2"/>
                    <a:pt x="10068" y="0"/>
                    <a:pt x="1004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38" name="Google Shape;87;p2"/>
            <p:cNvSpPr/>
            <p:nvPr/>
          </p:nvSpPr>
          <p:spPr>
            <a:xfrm>
              <a:off x="19402233" y="5543987"/>
              <a:ext cx="933411" cy="1178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extrusionOk="0">
                  <a:moveTo>
                    <a:pt x="8107" y="687"/>
                  </a:moveTo>
                  <a:cubicBezTo>
                    <a:pt x="8682" y="687"/>
                    <a:pt x="9256" y="966"/>
                    <a:pt x="9370" y="1588"/>
                  </a:cubicBezTo>
                  <a:cubicBezTo>
                    <a:pt x="9417" y="1893"/>
                    <a:pt x="9322" y="2216"/>
                    <a:pt x="9061" y="2444"/>
                  </a:cubicBezTo>
                  <a:lnTo>
                    <a:pt x="7497" y="2692"/>
                  </a:lnTo>
                  <a:cubicBezTo>
                    <a:pt x="7141" y="2540"/>
                    <a:pt x="6904" y="2273"/>
                    <a:pt x="6832" y="1968"/>
                  </a:cubicBezTo>
                  <a:lnTo>
                    <a:pt x="6832" y="1949"/>
                  </a:lnTo>
                  <a:cubicBezTo>
                    <a:pt x="6605" y="1154"/>
                    <a:pt x="7360" y="687"/>
                    <a:pt x="8107" y="687"/>
                  </a:cubicBezTo>
                  <a:close/>
                  <a:moveTo>
                    <a:pt x="15505" y="4369"/>
                  </a:moveTo>
                  <a:cubicBezTo>
                    <a:pt x="16017" y="4369"/>
                    <a:pt x="16471" y="4670"/>
                    <a:pt x="16555" y="5090"/>
                  </a:cubicBezTo>
                  <a:lnTo>
                    <a:pt x="19329" y="17196"/>
                  </a:lnTo>
                  <a:cubicBezTo>
                    <a:pt x="19423" y="17672"/>
                    <a:pt x="19044" y="18129"/>
                    <a:pt x="18427" y="18204"/>
                  </a:cubicBezTo>
                  <a:lnTo>
                    <a:pt x="5956" y="20032"/>
                  </a:lnTo>
                  <a:cubicBezTo>
                    <a:pt x="5884" y="20043"/>
                    <a:pt x="5815" y="20049"/>
                    <a:pt x="5747" y="20049"/>
                  </a:cubicBezTo>
                  <a:cubicBezTo>
                    <a:pt x="5235" y="20049"/>
                    <a:pt x="4783" y="19747"/>
                    <a:pt x="4699" y="19328"/>
                  </a:cubicBezTo>
                  <a:lnTo>
                    <a:pt x="1947" y="7221"/>
                  </a:lnTo>
                  <a:cubicBezTo>
                    <a:pt x="1830" y="6747"/>
                    <a:pt x="2232" y="6289"/>
                    <a:pt x="2825" y="6213"/>
                  </a:cubicBezTo>
                  <a:lnTo>
                    <a:pt x="4319" y="5986"/>
                  </a:lnTo>
                  <a:cubicBezTo>
                    <a:pt x="4383" y="6321"/>
                    <a:pt x="4741" y="6569"/>
                    <a:pt x="5151" y="6569"/>
                  </a:cubicBezTo>
                  <a:cubicBezTo>
                    <a:pt x="5205" y="6569"/>
                    <a:pt x="5261" y="6564"/>
                    <a:pt x="5315" y="6556"/>
                  </a:cubicBezTo>
                  <a:lnTo>
                    <a:pt x="13116" y="5413"/>
                  </a:lnTo>
                  <a:cubicBezTo>
                    <a:pt x="13590" y="5338"/>
                    <a:pt x="13898" y="4977"/>
                    <a:pt x="13805" y="4595"/>
                  </a:cubicBezTo>
                  <a:lnTo>
                    <a:pt x="15298" y="4385"/>
                  </a:lnTo>
                  <a:cubicBezTo>
                    <a:pt x="15368" y="4374"/>
                    <a:pt x="15438" y="4369"/>
                    <a:pt x="15505" y="4369"/>
                  </a:cubicBezTo>
                  <a:close/>
                  <a:moveTo>
                    <a:pt x="8075" y="0"/>
                  </a:moveTo>
                  <a:cubicBezTo>
                    <a:pt x="7948" y="0"/>
                    <a:pt x="7818" y="8"/>
                    <a:pt x="7687" y="27"/>
                  </a:cubicBezTo>
                  <a:cubicBezTo>
                    <a:pt x="6500" y="198"/>
                    <a:pt x="5719" y="1130"/>
                    <a:pt x="5956" y="2083"/>
                  </a:cubicBezTo>
                  <a:cubicBezTo>
                    <a:pt x="6026" y="2348"/>
                    <a:pt x="6169" y="2615"/>
                    <a:pt x="6382" y="2844"/>
                  </a:cubicBezTo>
                  <a:lnTo>
                    <a:pt x="4841" y="3073"/>
                  </a:lnTo>
                  <a:cubicBezTo>
                    <a:pt x="4223" y="3167"/>
                    <a:pt x="3797" y="3643"/>
                    <a:pt x="3917" y="4158"/>
                  </a:cubicBezTo>
                  <a:lnTo>
                    <a:pt x="4010" y="4614"/>
                  </a:lnTo>
                  <a:lnTo>
                    <a:pt x="1449" y="4977"/>
                  </a:lnTo>
                  <a:cubicBezTo>
                    <a:pt x="477" y="5129"/>
                    <a:pt x="-138" y="5870"/>
                    <a:pt x="27" y="6631"/>
                  </a:cubicBezTo>
                  <a:lnTo>
                    <a:pt x="3158" y="20431"/>
                  </a:lnTo>
                  <a:cubicBezTo>
                    <a:pt x="3303" y="21120"/>
                    <a:pt x="4058" y="21600"/>
                    <a:pt x="4885" y="21600"/>
                  </a:cubicBezTo>
                  <a:cubicBezTo>
                    <a:pt x="4996" y="21600"/>
                    <a:pt x="5108" y="21592"/>
                    <a:pt x="5221" y="21574"/>
                  </a:cubicBezTo>
                  <a:lnTo>
                    <a:pt x="19851" y="19442"/>
                  </a:lnTo>
                  <a:cubicBezTo>
                    <a:pt x="20823" y="19290"/>
                    <a:pt x="21462" y="18548"/>
                    <a:pt x="21273" y="17766"/>
                  </a:cubicBezTo>
                  <a:lnTo>
                    <a:pt x="18142" y="3966"/>
                  </a:lnTo>
                  <a:cubicBezTo>
                    <a:pt x="17975" y="3273"/>
                    <a:pt x="17222" y="2804"/>
                    <a:pt x="16372" y="2804"/>
                  </a:cubicBezTo>
                  <a:cubicBezTo>
                    <a:pt x="16268" y="2804"/>
                    <a:pt x="16163" y="2811"/>
                    <a:pt x="16057" y="2825"/>
                  </a:cubicBezTo>
                  <a:lnTo>
                    <a:pt x="13496" y="3205"/>
                  </a:lnTo>
                  <a:lnTo>
                    <a:pt x="13400" y="2767"/>
                  </a:lnTo>
                  <a:cubicBezTo>
                    <a:pt x="13293" y="2304"/>
                    <a:pt x="12801" y="1995"/>
                    <a:pt x="12235" y="1995"/>
                  </a:cubicBezTo>
                  <a:cubicBezTo>
                    <a:pt x="12174" y="1995"/>
                    <a:pt x="12112" y="1998"/>
                    <a:pt x="12050" y="2006"/>
                  </a:cubicBezTo>
                  <a:lnTo>
                    <a:pt x="10152" y="2293"/>
                  </a:lnTo>
                  <a:cubicBezTo>
                    <a:pt x="10272" y="2026"/>
                    <a:pt x="10294" y="1739"/>
                    <a:pt x="10224" y="1455"/>
                  </a:cubicBezTo>
                  <a:cubicBezTo>
                    <a:pt x="10055" y="606"/>
                    <a:pt x="9131" y="0"/>
                    <a:pt x="807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39" name="Google Shape;88;p2"/>
            <p:cNvSpPr/>
            <p:nvPr/>
          </p:nvSpPr>
          <p:spPr>
            <a:xfrm>
              <a:off x="19583831" y="5969314"/>
              <a:ext cx="134632" cy="134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20" h="21600" extrusionOk="0">
                  <a:moveTo>
                    <a:pt x="8912" y="0"/>
                  </a:moveTo>
                  <a:cubicBezTo>
                    <a:pt x="8412" y="0"/>
                    <a:pt x="7890" y="56"/>
                    <a:pt x="7379" y="168"/>
                  </a:cubicBezTo>
                  <a:cubicBezTo>
                    <a:pt x="-507" y="1831"/>
                    <a:pt x="-2713" y="14148"/>
                    <a:pt x="3918" y="19643"/>
                  </a:cubicBezTo>
                  <a:cubicBezTo>
                    <a:pt x="5521" y="20999"/>
                    <a:pt x="7274" y="21600"/>
                    <a:pt x="8970" y="21600"/>
                  </a:cubicBezTo>
                  <a:cubicBezTo>
                    <a:pt x="14149" y="21600"/>
                    <a:pt x="18887" y="15966"/>
                    <a:pt x="17749" y="8822"/>
                  </a:cubicBezTo>
                  <a:cubicBezTo>
                    <a:pt x="17006" y="3607"/>
                    <a:pt x="13173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40" name="Google Shape;89;p2"/>
            <p:cNvSpPr/>
            <p:nvPr/>
          </p:nvSpPr>
          <p:spPr>
            <a:xfrm>
              <a:off x="19764329" y="5928831"/>
              <a:ext cx="304577" cy="11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5" h="21600" extrusionOk="0">
                  <a:moveTo>
                    <a:pt x="17163" y="0"/>
                  </a:moveTo>
                  <a:cubicBezTo>
                    <a:pt x="16978" y="0"/>
                    <a:pt x="16776" y="64"/>
                    <a:pt x="16569" y="175"/>
                  </a:cubicBezTo>
                  <a:lnTo>
                    <a:pt x="16502" y="175"/>
                  </a:lnTo>
                  <a:lnTo>
                    <a:pt x="2040" y="7769"/>
                  </a:lnTo>
                  <a:cubicBezTo>
                    <a:pt x="-1039" y="9380"/>
                    <a:pt x="-390" y="21600"/>
                    <a:pt x="2365" y="21600"/>
                  </a:cubicBezTo>
                  <a:cubicBezTo>
                    <a:pt x="2539" y="21600"/>
                    <a:pt x="2718" y="21552"/>
                    <a:pt x="2903" y="21456"/>
                  </a:cubicBezTo>
                  <a:lnTo>
                    <a:pt x="17437" y="13847"/>
                  </a:lnTo>
                  <a:cubicBezTo>
                    <a:pt x="20561" y="12603"/>
                    <a:pt x="19996" y="0"/>
                    <a:pt x="1716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41" name="Google Shape;90;p2"/>
            <p:cNvSpPr/>
            <p:nvPr/>
          </p:nvSpPr>
          <p:spPr>
            <a:xfrm>
              <a:off x="19617899" y="6157068"/>
              <a:ext cx="134850" cy="13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9092" y="0"/>
                  </a:moveTo>
                  <a:cubicBezTo>
                    <a:pt x="8535" y="0"/>
                    <a:pt x="7978" y="70"/>
                    <a:pt x="7409" y="209"/>
                  </a:cubicBezTo>
                  <a:cubicBezTo>
                    <a:pt x="-477" y="1702"/>
                    <a:pt x="-2683" y="14163"/>
                    <a:pt x="3809" y="19647"/>
                  </a:cubicBezTo>
                  <a:cubicBezTo>
                    <a:pt x="5446" y="21000"/>
                    <a:pt x="7223" y="21600"/>
                    <a:pt x="8942" y="21600"/>
                  </a:cubicBezTo>
                  <a:cubicBezTo>
                    <a:pt x="14179" y="21600"/>
                    <a:pt x="18917" y="15977"/>
                    <a:pt x="17779" y="8847"/>
                  </a:cubicBezTo>
                  <a:cubicBezTo>
                    <a:pt x="17047" y="3712"/>
                    <a:pt x="13296" y="0"/>
                    <a:pt x="90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42" name="Google Shape;91;p2"/>
            <p:cNvSpPr/>
            <p:nvPr/>
          </p:nvSpPr>
          <p:spPr>
            <a:xfrm>
              <a:off x="19801590" y="6116672"/>
              <a:ext cx="296573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3" h="21600" extrusionOk="0">
                  <a:moveTo>
                    <a:pt x="17011" y="0"/>
                  </a:moveTo>
                  <a:cubicBezTo>
                    <a:pt x="16948" y="0"/>
                    <a:pt x="16879" y="16"/>
                    <a:pt x="16810" y="16"/>
                  </a:cubicBezTo>
                  <a:lnTo>
                    <a:pt x="16741" y="16"/>
                  </a:lnTo>
                  <a:lnTo>
                    <a:pt x="1830" y="7654"/>
                  </a:lnTo>
                  <a:cubicBezTo>
                    <a:pt x="-1026" y="10055"/>
                    <a:pt x="-342" y="21600"/>
                    <a:pt x="2514" y="21600"/>
                  </a:cubicBezTo>
                  <a:cubicBezTo>
                    <a:pt x="2600" y="21600"/>
                    <a:pt x="2692" y="21584"/>
                    <a:pt x="2784" y="21568"/>
                  </a:cubicBezTo>
                  <a:lnTo>
                    <a:pt x="17701" y="14122"/>
                  </a:lnTo>
                  <a:cubicBezTo>
                    <a:pt x="20574" y="11705"/>
                    <a:pt x="19856" y="0"/>
                    <a:pt x="1701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43" name="Google Shape;92;p2"/>
            <p:cNvSpPr/>
            <p:nvPr/>
          </p:nvSpPr>
          <p:spPr>
            <a:xfrm>
              <a:off x="19654823" y="6357822"/>
              <a:ext cx="135082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extrusionOk="0">
                  <a:moveTo>
                    <a:pt x="8988" y="0"/>
                  </a:moveTo>
                  <a:cubicBezTo>
                    <a:pt x="8478" y="0"/>
                    <a:pt x="7968" y="56"/>
                    <a:pt x="7447" y="154"/>
                  </a:cubicBezTo>
                  <a:cubicBezTo>
                    <a:pt x="-410" y="1831"/>
                    <a:pt x="-2762" y="14148"/>
                    <a:pt x="3866" y="19629"/>
                  </a:cubicBezTo>
                  <a:cubicBezTo>
                    <a:pt x="5500" y="20985"/>
                    <a:pt x="7262" y="21600"/>
                    <a:pt x="8965" y="21600"/>
                  </a:cubicBezTo>
                  <a:cubicBezTo>
                    <a:pt x="14168" y="21600"/>
                    <a:pt x="18838" y="15966"/>
                    <a:pt x="17795" y="8822"/>
                  </a:cubicBezTo>
                  <a:cubicBezTo>
                    <a:pt x="16938" y="3607"/>
                    <a:pt x="13206" y="0"/>
                    <a:pt x="89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44" name="Google Shape;93;p2"/>
            <p:cNvSpPr/>
            <p:nvPr/>
          </p:nvSpPr>
          <p:spPr>
            <a:xfrm>
              <a:off x="19836934" y="6317950"/>
              <a:ext cx="299130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7114" y="0"/>
                  </a:moveTo>
                  <a:cubicBezTo>
                    <a:pt x="16988" y="0"/>
                    <a:pt x="16863" y="16"/>
                    <a:pt x="16732" y="64"/>
                  </a:cubicBezTo>
                  <a:lnTo>
                    <a:pt x="1945" y="7471"/>
                  </a:lnTo>
                  <a:cubicBezTo>
                    <a:pt x="-1063" y="9675"/>
                    <a:pt x="-351" y="21600"/>
                    <a:pt x="2503" y="21600"/>
                  </a:cubicBezTo>
                  <a:cubicBezTo>
                    <a:pt x="2605" y="21600"/>
                    <a:pt x="2714" y="21584"/>
                    <a:pt x="2828" y="21552"/>
                  </a:cubicBezTo>
                  <a:lnTo>
                    <a:pt x="17615" y="13937"/>
                  </a:lnTo>
                  <a:cubicBezTo>
                    <a:pt x="20537" y="11941"/>
                    <a:pt x="19910" y="0"/>
                    <a:pt x="171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45" name="Google Shape;94;p2"/>
            <p:cNvSpPr/>
            <p:nvPr/>
          </p:nvSpPr>
          <p:spPr>
            <a:xfrm>
              <a:off x="19516765" y="7191985"/>
              <a:ext cx="602455" cy="607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3" h="21600" extrusionOk="0">
                  <a:moveTo>
                    <a:pt x="9757" y="0"/>
                  </a:moveTo>
                  <a:cubicBezTo>
                    <a:pt x="6878" y="0"/>
                    <a:pt x="4045" y="1460"/>
                    <a:pt x="2184" y="4207"/>
                  </a:cubicBezTo>
                  <a:lnTo>
                    <a:pt x="18149" y="15425"/>
                  </a:lnTo>
                  <a:cubicBezTo>
                    <a:pt x="20403" y="10552"/>
                    <a:pt x="18978" y="4575"/>
                    <a:pt x="14805" y="1621"/>
                  </a:cubicBezTo>
                  <a:cubicBezTo>
                    <a:pt x="13238" y="527"/>
                    <a:pt x="11488" y="0"/>
                    <a:pt x="9757" y="0"/>
                  </a:cubicBezTo>
                  <a:close/>
                  <a:moveTo>
                    <a:pt x="1057" y="6200"/>
                  </a:moveTo>
                  <a:cubicBezTo>
                    <a:pt x="-1197" y="11070"/>
                    <a:pt x="261" y="17049"/>
                    <a:pt x="4401" y="19966"/>
                  </a:cubicBezTo>
                  <a:cubicBezTo>
                    <a:pt x="5982" y="21067"/>
                    <a:pt x="7746" y="21600"/>
                    <a:pt x="9490" y="21600"/>
                  </a:cubicBezTo>
                  <a:cubicBezTo>
                    <a:pt x="12356" y="21600"/>
                    <a:pt x="15169" y="20162"/>
                    <a:pt x="17025" y="17455"/>
                  </a:cubicBezTo>
                  <a:lnTo>
                    <a:pt x="1057" y="620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46" name="Google Shape;95;p2"/>
            <p:cNvSpPr/>
            <p:nvPr/>
          </p:nvSpPr>
          <p:spPr>
            <a:xfrm>
              <a:off x="20773891" y="5890356"/>
              <a:ext cx="504559" cy="49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1761" y="0"/>
                  </a:moveTo>
                  <a:lnTo>
                    <a:pt x="3248" y="6214"/>
                  </a:lnTo>
                  <a:cubicBezTo>
                    <a:pt x="-139" y="8728"/>
                    <a:pt x="-1028" y="13755"/>
                    <a:pt x="1298" y="17455"/>
                  </a:cubicBezTo>
                  <a:lnTo>
                    <a:pt x="1683" y="18096"/>
                  </a:lnTo>
                  <a:cubicBezTo>
                    <a:pt x="3130" y="20368"/>
                    <a:pt x="5482" y="21600"/>
                    <a:pt x="7880" y="21600"/>
                  </a:cubicBezTo>
                  <a:cubicBezTo>
                    <a:pt x="9334" y="21600"/>
                    <a:pt x="10804" y="21147"/>
                    <a:pt x="12102" y="20195"/>
                  </a:cubicBezTo>
                  <a:lnTo>
                    <a:pt x="20572" y="13982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47" name="Google Shape;96;p2"/>
            <p:cNvSpPr/>
            <p:nvPr/>
          </p:nvSpPr>
          <p:spPr>
            <a:xfrm>
              <a:off x="21107010" y="5686024"/>
              <a:ext cx="504818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extrusionOk="0">
                  <a:moveTo>
                    <a:pt x="12692" y="0"/>
                  </a:moveTo>
                  <a:cubicBezTo>
                    <a:pt x="11248" y="0"/>
                    <a:pt x="9790" y="456"/>
                    <a:pt x="8513" y="1398"/>
                  </a:cubicBezTo>
                  <a:lnTo>
                    <a:pt x="0" y="7644"/>
                  </a:lnTo>
                  <a:lnTo>
                    <a:pt x="8811" y="21600"/>
                  </a:lnTo>
                  <a:lnTo>
                    <a:pt x="17324" y="15354"/>
                  </a:lnTo>
                  <a:cubicBezTo>
                    <a:pt x="20711" y="12845"/>
                    <a:pt x="21600" y="7828"/>
                    <a:pt x="19316" y="4136"/>
                  </a:cubicBezTo>
                  <a:lnTo>
                    <a:pt x="18889" y="3543"/>
                  </a:lnTo>
                  <a:cubicBezTo>
                    <a:pt x="17438" y="1241"/>
                    <a:pt x="15083" y="0"/>
                    <a:pt x="126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48" name="Google Shape;97;p2"/>
            <p:cNvSpPr/>
            <p:nvPr/>
          </p:nvSpPr>
          <p:spPr>
            <a:xfrm>
              <a:off x="20595441" y="6905032"/>
              <a:ext cx="930693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extrusionOk="0">
                  <a:moveTo>
                    <a:pt x="10040" y="0"/>
                  </a:moveTo>
                  <a:cubicBezTo>
                    <a:pt x="9666" y="0"/>
                    <a:pt x="9333" y="275"/>
                    <a:pt x="9289" y="656"/>
                  </a:cubicBezTo>
                  <a:lnTo>
                    <a:pt x="8355" y="7713"/>
                  </a:lnTo>
                  <a:lnTo>
                    <a:pt x="1378" y="6774"/>
                  </a:lnTo>
                  <a:cubicBezTo>
                    <a:pt x="1345" y="6770"/>
                    <a:pt x="1315" y="6768"/>
                    <a:pt x="1285" y="6768"/>
                  </a:cubicBezTo>
                  <a:cubicBezTo>
                    <a:pt x="894" y="6768"/>
                    <a:pt x="582" y="7045"/>
                    <a:pt x="514" y="7423"/>
                  </a:cubicBezTo>
                  <a:lnTo>
                    <a:pt x="10" y="11399"/>
                  </a:lnTo>
                  <a:cubicBezTo>
                    <a:pt x="-60" y="11832"/>
                    <a:pt x="228" y="12194"/>
                    <a:pt x="659" y="12265"/>
                  </a:cubicBezTo>
                  <a:lnTo>
                    <a:pt x="635" y="12265"/>
                  </a:lnTo>
                  <a:lnTo>
                    <a:pt x="7636" y="13181"/>
                  </a:lnTo>
                  <a:lnTo>
                    <a:pt x="6724" y="20238"/>
                  </a:lnTo>
                  <a:cubicBezTo>
                    <a:pt x="6651" y="20649"/>
                    <a:pt x="6939" y="21009"/>
                    <a:pt x="7372" y="21082"/>
                  </a:cubicBezTo>
                  <a:lnTo>
                    <a:pt x="11327" y="21588"/>
                  </a:lnTo>
                  <a:cubicBezTo>
                    <a:pt x="11369" y="21596"/>
                    <a:pt x="11412" y="21600"/>
                    <a:pt x="11454" y="21600"/>
                  </a:cubicBezTo>
                  <a:cubicBezTo>
                    <a:pt x="11810" y="21600"/>
                    <a:pt x="12124" y="21329"/>
                    <a:pt x="12167" y="20963"/>
                  </a:cubicBezTo>
                  <a:lnTo>
                    <a:pt x="13101" y="13904"/>
                  </a:lnTo>
                  <a:lnTo>
                    <a:pt x="20102" y="14842"/>
                  </a:lnTo>
                  <a:cubicBezTo>
                    <a:pt x="20132" y="14846"/>
                    <a:pt x="20161" y="14848"/>
                    <a:pt x="20191" y="14848"/>
                  </a:cubicBezTo>
                  <a:cubicBezTo>
                    <a:pt x="20563" y="14848"/>
                    <a:pt x="20896" y="14573"/>
                    <a:pt x="20942" y="14193"/>
                  </a:cubicBezTo>
                  <a:lnTo>
                    <a:pt x="21470" y="10193"/>
                  </a:lnTo>
                  <a:cubicBezTo>
                    <a:pt x="21540" y="9784"/>
                    <a:pt x="21228" y="9400"/>
                    <a:pt x="20821" y="9351"/>
                  </a:cubicBezTo>
                  <a:lnTo>
                    <a:pt x="13820" y="8435"/>
                  </a:lnTo>
                  <a:lnTo>
                    <a:pt x="14756" y="1378"/>
                  </a:lnTo>
                  <a:cubicBezTo>
                    <a:pt x="14804" y="967"/>
                    <a:pt x="14517" y="583"/>
                    <a:pt x="14108" y="534"/>
                  </a:cubicBezTo>
                  <a:lnTo>
                    <a:pt x="10129" y="4"/>
                  </a:lnTo>
                  <a:cubicBezTo>
                    <a:pt x="10099" y="0"/>
                    <a:pt x="10068" y="0"/>
                    <a:pt x="1004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49" name="Google Shape;98;p2"/>
            <p:cNvSpPr/>
            <p:nvPr/>
          </p:nvSpPr>
          <p:spPr>
            <a:xfrm>
              <a:off x="19401978" y="8315457"/>
              <a:ext cx="933666" cy="1180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extrusionOk="0">
                  <a:moveTo>
                    <a:pt x="8116" y="693"/>
                  </a:moveTo>
                  <a:cubicBezTo>
                    <a:pt x="8689" y="693"/>
                    <a:pt x="9251" y="969"/>
                    <a:pt x="9365" y="1585"/>
                  </a:cubicBezTo>
                  <a:cubicBezTo>
                    <a:pt x="9413" y="1907"/>
                    <a:pt x="9317" y="2212"/>
                    <a:pt x="9057" y="2460"/>
                  </a:cubicBezTo>
                  <a:lnTo>
                    <a:pt x="7495" y="2688"/>
                  </a:lnTo>
                  <a:cubicBezTo>
                    <a:pt x="7139" y="2535"/>
                    <a:pt x="6902" y="2270"/>
                    <a:pt x="6830" y="1965"/>
                  </a:cubicBezTo>
                  <a:cubicBezTo>
                    <a:pt x="6602" y="1167"/>
                    <a:pt x="7366" y="693"/>
                    <a:pt x="8116" y="693"/>
                  </a:cubicBezTo>
                  <a:close/>
                  <a:moveTo>
                    <a:pt x="15504" y="4380"/>
                  </a:moveTo>
                  <a:cubicBezTo>
                    <a:pt x="16011" y="4380"/>
                    <a:pt x="16459" y="4666"/>
                    <a:pt x="16542" y="5082"/>
                  </a:cubicBezTo>
                  <a:lnTo>
                    <a:pt x="19313" y="17188"/>
                  </a:lnTo>
                  <a:cubicBezTo>
                    <a:pt x="19407" y="17664"/>
                    <a:pt x="19029" y="18119"/>
                    <a:pt x="18412" y="18195"/>
                  </a:cubicBezTo>
                  <a:lnTo>
                    <a:pt x="5955" y="20020"/>
                  </a:lnTo>
                  <a:cubicBezTo>
                    <a:pt x="5886" y="20031"/>
                    <a:pt x="5816" y="20036"/>
                    <a:pt x="5746" y="20036"/>
                  </a:cubicBezTo>
                  <a:cubicBezTo>
                    <a:pt x="5235" y="20036"/>
                    <a:pt x="4783" y="19734"/>
                    <a:pt x="4700" y="19298"/>
                  </a:cubicBezTo>
                  <a:lnTo>
                    <a:pt x="1951" y="7229"/>
                  </a:lnTo>
                  <a:cubicBezTo>
                    <a:pt x="1833" y="6755"/>
                    <a:pt x="2235" y="6299"/>
                    <a:pt x="2828" y="6203"/>
                  </a:cubicBezTo>
                  <a:lnTo>
                    <a:pt x="4320" y="5994"/>
                  </a:lnTo>
                  <a:cubicBezTo>
                    <a:pt x="4382" y="6327"/>
                    <a:pt x="4738" y="6559"/>
                    <a:pt x="5144" y="6559"/>
                  </a:cubicBezTo>
                  <a:cubicBezTo>
                    <a:pt x="5199" y="6559"/>
                    <a:pt x="5257" y="6554"/>
                    <a:pt x="5315" y="6546"/>
                  </a:cubicBezTo>
                  <a:lnTo>
                    <a:pt x="13107" y="5424"/>
                  </a:lnTo>
                  <a:cubicBezTo>
                    <a:pt x="13580" y="5347"/>
                    <a:pt x="13889" y="4987"/>
                    <a:pt x="13795" y="4607"/>
                  </a:cubicBezTo>
                  <a:lnTo>
                    <a:pt x="15287" y="4398"/>
                  </a:lnTo>
                  <a:cubicBezTo>
                    <a:pt x="15359" y="4386"/>
                    <a:pt x="15432" y="4380"/>
                    <a:pt x="15504" y="4380"/>
                  </a:cubicBezTo>
                  <a:close/>
                  <a:moveTo>
                    <a:pt x="8072" y="0"/>
                  </a:moveTo>
                  <a:cubicBezTo>
                    <a:pt x="7944" y="0"/>
                    <a:pt x="7813" y="8"/>
                    <a:pt x="7684" y="27"/>
                  </a:cubicBezTo>
                  <a:cubicBezTo>
                    <a:pt x="6498" y="198"/>
                    <a:pt x="5718" y="1129"/>
                    <a:pt x="5955" y="2080"/>
                  </a:cubicBezTo>
                  <a:cubicBezTo>
                    <a:pt x="6025" y="2364"/>
                    <a:pt x="6168" y="2631"/>
                    <a:pt x="6381" y="2840"/>
                  </a:cubicBezTo>
                  <a:lnTo>
                    <a:pt x="4841" y="3087"/>
                  </a:lnTo>
                  <a:cubicBezTo>
                    <a:pt x="4224" y="3181"/>
                    <a:pt x="3799" y="3676"/>
                    <a:pt x="3918" y="4169"/>
                  </a:cubicBezTo>
                  <a:lnTo>
                    <a:pt x="4012" y="4626"/>
                  </a:lnTo>
                  <a:lnTo>
                    <a:pt x="1453" y="4987"/>
                  </a:lnTo>
                  <a:cubicBezTo>
                    <a:pt x="483" y="5138"/>
                    <a:pt x="-156" y="5880"/>
                    <a:pt x="33" y="6659"/>
                  </a:cubicBezTo>
                  <a:lnTo>
                    <a:pt x="3160" y="20419"/>
                  </a:lnTo>
                  <a:cubicBezTo>
                    <a:pt x="3307" y="21115"/>
                    <a:pt x="4079" y="21600"/>
                    <a:pt x="4919" y="21600"/>
                  </a:cubicBezTo>
                  <a:cubicBezTo>
                    <a:pt x="5018" y="21600"/>
                    <a:pt x="5120" y="21592"/>
                    <a:pt x="5221" y="21578"/>
                  </a:cubicBezTo>
                  <a:lnTo>
                    <a:pt x="19835" y="19431"/>
                  </a:lnTo>
                  <a:cubicBezTo>
                    <a:pt x="20805" y="19279"/>
                    <a:pt x="21444" y="18537"/>
                    <a:pt x="21255" y="17777"/>
                  </a:cubicBezTo>
                  <a:lnTo>
                    <a:pt x="18128" y="3999"/>
                  </a:lnTo>
                  <a:cubicBezTo>
                    <a:pt x="17959" y="3303"/>
                    <a:pt x="17203" y="2819"/>
                    <a:pt x="16351" y="2819"/>
                  </a:cubicBezTo>
                  <a:cubicBezTo>
                    <a:pt x="16250" y="2819"/>
                    <a:pt x="16148" y="2825"/>
                    <a:pt x="16045" y="2840"/>
                  </a:cubicBezTo>
                  <a:lnTo>
                    <a:pt x="13487" y="3220"/>
                  </a:lnTo>
                  <a:lnTo>
                    <a:pt x="13391" y="2782"/>
                  </a:lnTo>
                  <a:cubicBezTo>
                    <a:pt x="13286" y="2327"/>
                    <a:pt x="12790" y="2006"/>
                    <a:pt x="12249" y="2006"/>
                  </a:cubicBezTo>
                  <a:cubicBezTo>
                    <a:pt x="12180" y="2006"/>
                    <a:pt x="12110" y="2011"/>
                    <a:pt x="12042" y="2022"/>
                  </a:cubicBezTo>
                  <a:lnTo>
                    <a:pt x="10147" y="2289"/>
                  </a:lnTo>
                  <a:cubicBezTo>
                    <a:pt x="10266" y="2022"/>
                    <a:pt x="10288" y="1737"/>
                    <a:pt x="10218" y="1472"/>
                  </a:cubicBezTo>
                  <a:cubicBezTo>
                    <a:pt x="10049" y="607"/>
                    <a:pt x="9126" y="0"/>
                    <a:pt x="80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0" name="Google Shape;99;p2"/>
            <p:cNvSpPr/>
            <p:nvPr/>
          </p:nvSpPr>
          <p:spPr>
            <a:xfrm>
              <a:off x="19583831" y="8740783"/>
              <a:ext cx="134632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20" h="21600" extrusionOk="0">
                  <a:moveTo>
                    <a:pt x="8912" y="0"/>
                  </a:moveTo>
                  <a:cubicBezTo>
                    <a:pt x="8412" y="0"/>
                    <a:pt x="7890" y="56"/>
                    <a:pt x="7379" y="154"/>
                  </a:cubicBezTo>
                  <a:cubicBezTo>
                    <a:pt x="-507" y="1817"/>
                    <a:pt x="-2713" y="14134"/>
                    <a:pt x="3918" y="19629"/>
                  </a:cubicBezTo>
                  <a:cubicBezTo>
                    <a:pt x="5521" y="20985"/>
                    <a:pt x="7274" y="21600"/>
                    <a:pt x="8970" y="21600"/>
                  </a:cubicBezTo>
                  <a:cubicBezTo>
                    <a:pt x="14149" y="21600"/>
                    <a:pt x="18887" y="15966"/>
                    <a:pt x="17749" y="8808"/>
                  </a:cubicBezTo>
                  <a:cubicBezTo>
                    <a:pt x="17006" y="3607"/>
                    <a:pt x="13173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1" name="Google Shape;100;p2"/>
            <p:cNvSpPr/>
            <p:nvPr/>
          </p:nvSpPr>
          <p:spPr>
            <a:xfrm>
              <a:off x="19762801" y="8699952"/>
              <a:ext cx="307292" cy="118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7" h="21600" extrusionOk="0">
                  <a:moveTo>
                    <a:pt x="17199" y="0"/>
                  </a:moveTo>
                  <a:cubicBezTo>
                    <a:pt x="16988" y="0"/>
                    <a:pt x="16760" y="79"/>
                    <a:pt x="16522" y="238"/>
                  </a:cubicBezTo>
                  <a:lnTo>
                    <a:pt x="16455" y="238"/>
                  </a:lnTo>
                  <a:lnTo>
                    <a:pt x="2120" y="7793"/>
                  </a:lnTo>
                  <a:cubicBezTo>
                    <a:pt x="-1027" y="9030"/>
                    <a:pt x="-433" y="21600"/>
                    <a:pt x="2342" y="21600"/>
                  </a:cubicBezTo>
                  <a:cubicBezTo>
                    <a:pt x="2542" y="21600"/>
                    <a:pt x="2752" y="21537"/>
                    <a:pt x="2974" y="21410"/>
                  </a:cubicBezTo>
                  <a:lnTo>
                    <a:pt x="17382" y="13839"/>
                  </a:lnTo>
                  <a:cubicBezTo>
                    <a:pt x="20573" y="12966"/>
                    <a:pt x="20001" y="0"/>
                    <a:pt x="171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2" name="Google Shape;101;p2"/>
            <p:cNvSpPr/>
            <p:nvPr/>
          </p:nvSpPr>
          <p:spPr>
            <a:xfrm>
              <a:off x="19617899" y="8928538"/>
              <a:ext cx="134850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9092" y="0"/>
                  </a:moveTo>
                  <a:cubicBezTo>
                    <a:pt x="8535" y="0"/>
                    <a:pt x="7978" y="70"/>
                    <a:pt x="7409" y="195"/>
                  </a:cubicBezTo>
                  <a:cubicBezTo>
                    <a:pt x="-477" y="1856"/>
                    <a:pt x="-2683" y="14149"/>
                    <a:pt x="3809" y="19633"/>
                  </a:cubicBezTo>
                  <a:cubicBezTo>
                    <a:pt x="5446" y="20986"/>
                    <a:pt x="7223" y="21600"/>
                    <a:pt x="8942" y="21600"/>
                  </a:cubicBezTo>
                  <a:cubicBezTo>
                    <a:pt x="14179" y="21600"/>
                    <a:pt x="18917" y="15977"/>
                    <a:pt x="17779" y="8847"/>
                  </a:cubicBezTo>
                  <a:cubicBezTo>
                    <a:pt x="17047" y="3712"/>
                    <a:pt x="13296" y="0"/>
                    <a:pt x="90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3" name="Google Shape;102;p2"/>
            <p:cNvSpPr/>
            <p:nvPr/>
          </p:nvSpPr>
          <p:spPr>
            <a:xfrm>
              <a:off x="19801574" y="8889102"/>
              <a:ext cx="296503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extrusionOk="0">
                  <a:moveTo>
                    <a:pt x="17018" y="0"/>
                  </a:moveTo>
                  <a:cubicBezTo>
                    <a:pt x="16926" y="0"/>
                    <a:pt x="16834" y="16"/>
                    <a:pt x="16742" y="32"/>
                  </a:cubicBezTo>
                  <a:lnTo>
                    <a:pt x="1831" y="7462"/>
                  </a:lnTo>
                  <a:cubicBezTo>
                    <a:pt x="-1048" y="9895"/>
                    <a:pt x="-330" y="21600"/>
                    <a:pt x="2578" y="21600"/>
                  </a:cubicBezTo>
                  <a:cubicBezTo>
                    <a:pt x="2647" y="21600"/>
                    <a:pt x="2716" y="21584"/>
                    <a:pt x="2785" y="21568"/>
                  </a:cubicBezTo>
                  <a:lnTo>
                    <a:pt x="17702" y="13946"/>
                  </a:lnTo>
                  <a:cubicBezTo>
                    <a:pt x="20552" y="11545"/>
                    <a:pt x="19868" y="0"/>
                    <a:pt x="1701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4" name="Google Shape;103;p2"/>
            <p:cNvSpPr/>
            <p:nvPr/>
          </p:nvSpPr>
          <p:spPr>
            <a:xfrm>
              <a:off x="19654823" y="9129291"/>
              <a:ext cx="135073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77" y="0"/>
                  </a:moveTo>
                  <a:cubicBezTo>
                    <a:pt x="8478" y="0"/>
                    <a:pt x="7968" y="56"/>
                    <a:pt x="7447" y="154"/>
                  </a:cubicBezTo>
                  <a:cubicBezTo>
                    <a:pt x="-410" y="1817"/>
                    <a:pt x="-2762" y="14134"/>
                    <a:pt x="3866" y="19629"/>
                  </a:cubicBezTo>
                  <a:cubicBezTo>
                    <a:pt x="5465" y="20985"/>
                    <a:pt x="7215" y="21600"/>
                    <a:pt x="8919" y="21600"/>
                  </a:cubicBezTo>
                  <a:cubicBezTo>
                    <a:pt x="14087" y="21600"/>
                    <a:pt x="18838" y="15994"/>
                    <a:pt x="17795" y="8976"/>
                  </a:cubicBezTo>
                  <a:cubicBezTo>
                    <a:pt x="16938" y="3621"/>
                    <a:pt x="13206" y="0"/>
                    <a:pt x="89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5" name="Google Shape;104;p2"/>
            <p:cNvSpPr/>
            <p:nvPr/>
          </p:nvSpPr>
          <p:spPr>
            <a:xfrm>
              <a:off x="19837801" y="9089595"/>
              <a:ext cx="297487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1" h="21600" extrusionOk="0">
                  <a:moveTo>
                    <a:pt x="17055" y="0"/>
                  </a:moveTo>
                  <a:cubicBezTo>
                    <a:pt x="16963" y="0"/>
                    <a:pt x="16877" y="16"/>
                    <a:pt x="16785" y="32"/>
                  </a:cubicBezTo>
                  <a:lnTo>
                    <a:pt x="1900" y="7654"/>
                  </a:lnTo>
                  <a:cubicBezTo>
                    <a:pt x="-1013" y="9879"/>
                    <a:pt x="-394" y="21600"/>
                    <a:pt x="2513" y="21600"/>
                  </a:cubicBezTo>
                  <a:cubicBezTo>
                    <a:pt x="2605" y="21600"/>
                    <a:pt x="2697" y="21600"/>
                    <a:pt x="2789" y="21568"/>
                  </a:cubicBezTo>
                  <a:lnTo>
                    <a:pt x="17674" y="13946"/>
                  </a:lnTo>
                  <a:cubicBezTo>
                    <a:pt x="20587" y="11721"/>
                    <a:pt x="19899" y="0"/>
                    <a:pt x="1705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6" name="Google Shape;105;p2"/>
            <p:cNvSpPr/>
            <p:nvPr/>
          </p:nvSpPr>
          <p:spPr>
            <a:xfrm>
              <a:off x="19516779" y="9965636"/>
              <a:ext cx="600919" cy="606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4" h="21600" extrusionOk="0">
                  <a:moveTo>
                    <a:pt x="9812" y="0"/>
                  </a:moveTo>
                  <a:cubicBezTo>
                    <a:pt x="6921" y="0"/>
                    <a:pt x="4076" y="1449"/>
                    <a:pt x="2194" y="4138"/>
                  </a:cubicBezTo>
                  <a:lnTo>
                    <a:pt x="18234" y="15429"/>
                  </a:lnTo>
                  <a:cubicBezTo>
                    <a:pt x="20398" y="10542"/>
                    <a:pt x="19034" y="4582"/>
                    <a:pt x="14941" y="1660"/>
                  </a:cubicBezTo>
                  <a:cubicBezTo>
                    <a:pt x="13354" y="538"/>
                    <a:pt x="11573" y="0"/>
                    <a:pt x="9812" y="0"/>
                  </a:cubicBezTo>
                  <a:close/>
                  <a:moveTo>
                    <a:pt x="1062" y="6137"/>
                  </a:moveTo>
                  <a:cubicBezTo>
                    <a:pt x="-1202" y="11024"/>
                    <a:pt x="263" y="17021"/>
                    <a:pt x="4422" y="19943"/>
                  </a:cubicBezTo>
                  <a:cubicBezTo>
                    <a:pt x="6007" y="21062"/>
                    <a:pt x="7780" y="21600"/>
                    <a:pt x="9530" y="21600"/>
                  </a:cubicBezTo>
                  <a:cubicBezTo>
                    <a:pt x="12412" y="21600"/>
                    <a:pt x="15240" y="20145"/>
                    <a:pt x="17105" y="17428"/>
                  </a:cubicBezTo>
                  <a:lnTo>
                    <a:pt x="1062" y="6137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7" name="Google Shape;106;p2"/>
            <p:cNvSpPr/>
            <p:nvPr/>
          </p:nvSpPr>
          <p:spPr>
            <a:xfrm>
              <a:off x="20773170" y="8661825"/>
              <a:ext cx="505281" cy="49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2" h="21600" extrusionOk="0">
                  <a:moveTo>
                    <a:pt x="11768" y="0"/>
                  </a:moveTo>
                  <a:lnTo>
                    <a:pt x="3272" y="6256"/>
                  </a:lnTo>
                  <a:cubicBezTo>
                    <a:pt x="-150" y="8723"/>
                    <a:pt x="-1038" y="13744"/>
                    <a:pt x="1326" y="17446"/>
                  </a:cubicBezTo>
                  <a:lnTo>
                    <a:pt x="1710" y="18082"/>
                  </a:lnTo>
                  <a:cubicBezTo>
                    <a:pt x="3162" y="20369"/>
                    <a:pt x="5523" y="21600"/>
                    <a:pt x="7926" y="21600"/>
                  </a:cubicBezTo>
                  <a:cubicBezTo>
                    <a:pt x="9368" y="21600"/>
                    <a:pt x="10824" y="21155"/>
                    <a:pt x="12109" y="20231"/>
                  </a:cubicBezTo>
                  <a:lnTo>
                    <a:pt x="20562" y="13974"/>
                  </a:lnTo>
                  <a:lnTo>
                    <a:pt x="1176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8" name="Google Shape;107;p2"/>
            <p:cNvSpPr/>
            <p:nvPr/>
          </p:nvSpPr>
          <p:spPr>
            <a:xfrm>
              <a:off x="21107010" y="8457494"/>
              <a:ext cx="504818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extrusionOk="0">
                  <a:moveTo>
                    <a:pt x="12692" y="0"/>
                  </a:moveTo>
                  <a:cubicBezTo>
                    <a:pt x="11248" y="0"/>
                    <a:pt x="9790" y="452"/>
                    <a:pt x="8513" y="1398"/>
                  </a:cubicBezTo>
                  <a:lnTo>
                    <a:pt x="0" y="7644"/>
                  </a:lnTo>
                  <a:lnTo>
                    <a:pt x="8811" y="21600"/>
                  </a:lnTo>
                  <a:lnTo>
                    <a:pt x="17324" y="15350"/>
                  </a:lnTo>
                  <a:cubicBezTo>
                    <a:pt x="20711" y="12845"/>
                    <a:pt x="21600" y="7828"/>
                    <a:pt x="19316" y="4178"/>
                  </a:cubicBezTo>
                  <a:lnTo>
                    <a:pt x="18889" y="3543"/>
                  </a:lnTo>
                  <a:cubicBezTo>
                    <a:pt x="17438" y="1241"/>
                    <a:pt x="15083" y="0"/>
                    <a:pt x="126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9" name="Google Shape;108;p2"/>
            <p:cNvSpPr/>
            <p:nvPr/>
          </p:nvSpPr>
          <p:spPr>
            <a:xfrm>
              <a:off x="20595441" y="9677199"/>
              <a:ext cx="930693" cy="931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extrusionOk="0">
                  <a:moveTo>
                    <a:pt x="10004" y="0"/>
                  </a:moveTo>
                  <a:cubicBezTo>
                    <a:pt x="9646" y="0"/>
                    <a:pt x="9331" y="273"/>
                    <a:pt x="9289" y="662"/>
                  </a:cubicBezTo>
                  <a:lnTo>
                    <a:pt x="8355" y="7696"/>
                  </a:lnTo>
                  <a:lnTo>
                    <a:pt x="1378" y="6758"/>
                  </a:lnTo>
                  <a:cubicBezTo>
                    <a:pt x="1345" y="6754"/>
                    <a:pt x="1315" y="6752"/>
                    <a:pt x="1285" y="6752"/>
                  </a:cubicBezTo>
                  <a:cubicBezTo>
                    <a:pt x="894" y="6752"/>
                    <a:pt x="582" y="7027"/>
                    <a:pt x="514" y="7407"/>
                  </a:cubicBezTo>
                  <a:lnTo>
                    <a:pt x="10" y="11407"/>
                  </a:lnTo>
                  <a:cubicBezTo>
                    <a:pt x="-60" y="11816"/>
                    <a:pt x="228" y="12200"/>
                    <a:pt x="659" y="12249"/>
                  </a:cubicBezTo>
                  <a:lnTo>
                    <a:pt x="635" y="12249"/>
                  </a:lnTo>
                  <a:lnTo>
                    <a:pt x="7636" y="13189"/>
                  </a:lnTo>
                  <a:lnTo>
                    <a:pt x="6724" y="20222"/>
                  </a:lnTo>
                  <a:cubicBezTo>
                    <a:pt x="6651" y="20633"/>
                    <a:pt x="6939" y="21017"/>
                    <a:pt x="7372" y="21066"/>
                  </a:cubicBezTo>
                  <a:lnTo>
                    <a:pt x="11327" y="21596"/>
                  </a:lnTo>
                  <a:cubicBezTo>
                    <a:pt x="11357" y="21600"/>
                    <a:pt x="11387" y="21600"/>
                    <a:pt x="11416" y="21600"/>
                  </a:cubicBezTo>
                  <a:cubicBezTo>
                    <a:pt x="11790" y="21600"/>
                    <a:pt x="12122" y="21325"/>
                    <a:pt x="12167" y="20944"/>
                  </a:cubicBezTo>
                  <a:lnTo>
                    <a:pt x="13101" y="13912"/>
                  </a:lnTo>
                  <a:lnTo>
                    <a:pt x="20102" y="14826"/>
                  </a:lnTo>
                  <a:cubicBezTo>
                    <a:pt x="20145" y="14834"/>
                    <a:pt x="20185" y="14838"/>
                    <a:pt x="20227" y="14838"/>
                  </a:cubicBezTo>
                  <a:cubicBezTo>
                    <a:pt x="20586" y="14838"/>
                    <a:pt x="20898" y="14565"/>
                    <a:pt x="20942" y="14177"/>
                  </a:cubicBezTo>
                  <a:lnTo>
                    <a:pt x="21470" y="10201"/>
                  </a:lnTo>
                  <a:cubicBezTo>
                    <a:pt x="21540" y="9792"/>
                    <a:pt x="21228" y="9406"/>
                    <a:pt x="20821" y="9357"/>
                  </a:cubicBezTo>
                  <a:lnTo>
                    <a:pt x="13820" y="8419"/>
                  </a:lnTo>
                  <a:lnTo>
                    <a:pt x="14756" y="1386"/>
                  </a:lnTo>
                  <a:cubicBezTo>
                    <a:pt x="14804" y="975"/>
                    <a:pt x="14517" y="591"/>
                    <a:pt x="14108" y="542"/>
                  </a:cubicBezTo>
                  <a:lnTo>
                    <a:pt x="10129" y="12"/>
                  </a:lnTo>
                  <a:cubicBezTo>
                    <a:pt x="10087" y="4"/>
                    <a:pt x="10044" y="0"/>
                    <a:pt x="1000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60" name="Google Shape;109;p2"/>
            <p:cNvSpPr/>
            <p:nvPr/>
          </p:nvSpPr>
          <p:spPr>
            <a:xfrm>
              <a:off x="19402233" y="11086840"/>
              <a:ext cx="933411" cy="117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extrusionOk="0">
                  <a:moveTo>
                    <a:pt x="8119" y="695"/>
                  </a:moveTo>
                  <a:cubicBezTo>
                    <a:pt x="8692" y="695"/>
                    <a:pt x="9256" y="971"/>
                    <a:pt x="9370" y="1588"/>
                  </a:cubicBezTo>
                  <a:cubicBezTo>
                    <a:pt x="9417" y="1892"/>
                    <a:pt x="9322" y="2216"/>
                    <a:pt x="9061" y="2464"/>
                  </a:cubicBezTo>
                  <a:lnTo>
                    <a:pt x="7497" y="2690"/>
                  </a:lnTo>
                  <a:cubicBezTo>
                    <a:pt x="7141" y="2539"/>
                    <a:pt x="6904" y="2291"/>
                    <a:pt x="6832" y="1987"/>
                  </a:cubicBezTo>
                  <a:lnTo>
                    <a:pt x="6832" y="1968"/>
                  </a:lnTo>
                  <a:cubicBezTo>
                    <a:pt x="6603" y="1169"/>
                    <a:pt x="7368" y="695"/>
                    <a:pt x="8119" y="695"/>
                  </a:cubicBezTo>
                  <a:close/>
                  <a:moveTo>
                    <a:pt x="15505" y="4387"/>
                  </a:moveTo>
                  <a:cubicBezTo>
                    <a:pt x="16017" y="4387"/>
                    <a:pt x="16471" y="4687"/>
                    <a:pt x="16555" y="5106"/>
                  </a:cubicBezTo>
                  <a:lnTo>
                    <a:pt x="19329" y="17186"/>
                  </a:lnTo>
                  <a:cubicBezTo>
                    <a:pt x="19423" y="17679"/>
                    <a:pt x="19044" y="18117"/>
                    <a:pt x="18427" y="18213"/>
                  </a:cubicBezTo>
                  <a:lnTo>
                    <a:pt x="5956" y="20039"/>
                  </a:lnTo>
                  <a:cubicBezTo>
                    <a:pt x="5894" y="20047"/>
                    <a:pt x="5833" y="20050"/>
                    <a:pt x="5773" y="20050"/>
                  </a:cubicBezTo>
                  <a:cubicBezTo>
                    <a:pt x="5251" y="20050"/>
                    <a:pt x="4783" y="19761"/>
                    <a:pt x="4699" y="19335"/>
                  </a:cubicBezTo>
                  <a:lnTo>
                    <a:pt x="1947" y="7237"/>
                  </a:lnTo>
                  <a:cubicBezTo>
                    <a:pt x="1830" y="6761"/>
                    <a:pt x="2232" y="6306"/>
                    <a:pt x="2825" y="6229"/>
                  </a:cubicBezTo>
                  <a:lnTo>
                    <a:pt x="4319" y="6020"/>
                  </a:lnTo>
                  <a:cubicBezTo>
                    <a:pt x="4383" y="6339"/>
                    <a:pt x="4741" y="6584"/>
                    <a:pt x="5151" y="6584"/>
                  </a:cubicBezTo>
                  <a:cubicBezTo>
                    <a:pt x="5205" y="6584"/>
                    <a:pt x="5261" y="6581"/>
                    <a:pt x="5315" y="6571"/>
                  </a:cubicBezTo>
                  <a:lnTo>
                    <a:pt x="13116" y="5430"/>
                  </a:lnTo>
                  <a:cubicBezTo>
                    <a:pt x="13590" y="5354"/>
                    <a:pt x="13898" y="4993"/>
                    <a:pt x="13805" y="4612"/>
                  </a:cubicBezTo>
                  <a:lnTo>
                    <a:pt x="15298" y="4403"/>
                  </a:lnTo>
                  <a:cubicBezTo>
                    <a:pt x="15368" y="4392"/>
                    <a:pt x="15438" y="4387"/>
                    <a:pt x="15505" y="4387"/>
                  </a:cubicBezTo>
                  <a:close/>
                  <a:moveTo>
                    <a:pt x="8075" y="0"/>
                  </a:moveTo>
                  <a:cubicBezTo>
                    <a:pt x="7948" y="0"/>
                    <a:pt x="7818" y="10"/>
                    <a:pt x="7687" y="29"/>
                  </a:cubicBezTo>
                  <a:cubicBezTo>
                    <a:pt x="6500" y="200"/>
                    <a:pt x="5719" y="1131"/>
                    <a:pt x="5956" y="2082"/>
                  </a:cubicBezTo>
                  <a:cubicBezTo>
                    <a:pt x="6026" y="2368"/>
                    <a:pt x="6169" y="2615"/>
                    <a:pt x="6382" y="2844"/>
                  </a:cubicBezTo>
                  <a:lnTo>
                    <a:pt x="4841" y="3072"/>
                  </a:lnTo>
                  <a:cubicBezTo>
                    <a:pt x="4223" y="3167"/>
                    <a:pt x="3797" y="3662"/>
                    <a:pt x="3917" y="4155"/>
                  </a:cubicBezTo>
                  <a:lnTo>
                    <a:pt x="4010" y="4612"/>
                  </a:lnTo>
                  <a:lnTo>
                    <a:pt x="1449" y="4993"/>
                  </a:lnTo>
                  <a:cubicBezTo>
                    <a:pt x="477" y="5125"/>
                    <a:pt x="-138" y="5868"/>
                    <a:pt x="27" y="6648"/>
                  </a:cubicBezTo>
                  <a:lnTo>
                    <a:pt x="3158" y="20439"/>
                  </a:lnTo>
                  <a:cubicBezTo>
                    <a:pt x="3305" y="21118"/>
                    <a:pt x="4078" y="21600"/>
                    <a:pt x="4918" y="21600"/>
                  </a:cubicBezTo>
                  <a:cubicBezTo>
                    <a:pt x="5018" y="21600"/>
                    <a:pt x="5120" y="21594"/>
                    <a:pt x="5221" y="21579"/>
                  </a:cubicBezTo>
                  <a:lnTo>
                    <a:pt x="19851" y="19430"/>
                  </a:lnTo>
                  <a:cubicBezTo>
                    <a:pt x="20823" y="19298"/>
                    <a:pt x="21462" y="18536"/>
                    <a:pt x="21273" y="17775"/>
                  </a:cubicBezTo>
                  <a:lnTo>
                    <a:pt x="18142" y="3984"/>
                  </a:lnTo>
                  <a:cubicBezTo>
                    <a:pt x="17975" y="3298"/>
                    <a:pt x="17238" y="2817"/>
                    <a:pt x="16400" y="2817"/>
                  </a:cubicBezTo>
                  <a:cubicBezTo>
                    <a:pt x="16286" y="2817"/>
                    <a:pt x="16173" y="2825"/>
                    <a:pt x="16057" y="2844"/>
                  </a:cubicBezTo>
                  <a:lnTo>
                    <a:pt x="13496" y="3224"/>
                  </a:lnTo>
                  <a:lnTo>
                    <a:pt x="13400" y="2767"/>
                  </a:lnTo>
                  <a:cubicBezTo>
                    <a:pt x="13293" y="2318"/>
                    <a:pt x="12797" y="1995"/>
                    <a:pt x="12227" y="1995"/>
                  </a:cubicBezTo>
                  <a:cubicBezTo>
                    <a:pt x="12170" y="1995"/>
                    <a:pt x="12110" y="1999"/>
                    <a:pt x="12050" y="2007"/>
                  </a:cubicBezTo>
                  <a:lnTo>
                    <a:pt x="10152" y="2291"/>
                  </a:lnTo>
                  <a:cubicBezTo>
                    <a:pt x="10272" y="2026"/>
                    <a:pt x="10294" y="1740"/>
                    <a:pt x="10224" y="1454"/>
                  </a:cubicBezTo>
                  <a:cubicBezTo>
                    <a:pt x="10055" y="607"/>
                    <a:pt x="9131" y="0"/>
                    <a:pt x="807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61" name="Google Shape;110;p2"/>
            <p:cNvSpPr/>
            <p:nvPr/>
          </p:nvSpPr>
          <p:spPr>
            <a:xfrm>
              <a:off x="19583831" y="11512254"/>
              <a:ext cx="134632" cy="1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20" h="21600" extrusionOk="0">
                  <a:moveTo>
                    <a:pt x="8912" y="0"/>
                  </a:moveTo>
                  <a:cubicBezTo>
                    <a:pt x="8412" y="0"/>
                    <a:pt x="7890" y="56"/>
                    <a:pt x="7379" y="154"/>
                  </a:cubicBezTo>
                  <a:cubicBezTo>
                    <a:pt x="-507" y="1819"/>
                    <a:pt x="-2713" y="14144"/>
                    <a:pt x="3918" y="19641"/>
                  </a:cubicBezTo>
                  <a:cubicBezTo>
                    <a:pt x="5521" y="20998"/>
                    <a:pt x="7274" y="21600"/>
                    <a:pt x="8970" y="21600"/>
                  </a:cubicBezTo>
                  <a:cubicBezTo>
                    <a:pt x="14149" y="21600"/>
                    <a:pt x="18887" y="15962"/>
                    <a:pt x="17749" y="8813"/>
                  </a:cubicBezTo>
                  <a:cubicBezTo>
                    <a:pt x="17006" y="3609"/>
                    <a:pt x="13173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62" name="Google Shape;111;p2"/>
            <p:cNvSpPr/>
            <p:nvPr/>
          </p:nvSpPr>
          <p:spPr>
            <a:xfrm>
              <a:off x="19764331" y="11472645"/>
              <a:ext cx="304563" cy="11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0" h="21600" extrusionOk="0">
                  <a:moveTo>
                    <a:pt x="17221" y="0"/>
                  </a:moveTo>
                  <a:cubicBezTo>
                    <a:pt x="17019" y="0"/>
                    <a:pt x="16806" y="64"/>
                    <a:pt x="16582" y="209"/>
                  </a:cubicBezTo>
                  <a:lnTo>
                    <a:pt x="16515" y="209"/>
                  </a:lnTo>
                  <a:lnTo>
                    <a:pt x="2042" y="7666"/>
                  </a:lnTo>
                  <a:cubicBezTo>
                    <a:pt x="-1040" y="9289"/>
                    <a:pt x="-390" y="21600"/>
                    <a:pt x="2367" y="21600"/>
                  </a:cubicBezTo>
                  <a:cubicBezTo>
                    <a:pt x="2540" y="21600"/>
                    <a:pt x="2720" y="21552"/>
                    <a:pt x="2905" y="21439"/>
                  </a:cubicBezTo>
                  <a:lnTo>
                    <a:pt x="17450" y="13982"/>
                  </a:lnTo>
                  <a:cubicBezTo>
                    <a:pt x="20560" y="12729"/>
                    <a:pt x="20016" y="0"/>
                    <a:pt x="1722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63" name="Google Shape;112;p2"/>
            <p:cNvSpPr/>
            <p:nvPr/>
          </p:nvSpPr>
          <p:spPr>
            <a:xfrm>
              <a:off x="19617899" y="11700270"/>
              <a:ext cx="134850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42" y="0"/>
                  </a:moveTo>
                  <a:cubicBezTo>
                    <a:pt x="8442" y="0"/>
                    <a:pt x="7920" y="56"/>
                    <a:pt x="7409" y="154"/>
                  </a:cubicBezTo>
                  <a:cubicBezTo>
                    <a:pt x="-477" y="1817"/>
                    <a:pt x="-2683" y="14134"/>
                    <a:pt x="3809" y="19629"/>
                  </a:cubicBezTo>
                  <a:cubicBezTo>
                    <a:pt x="5446" y="20985"/>
                    <a:pt x="7223" y="21600"/>
                    <a:pt x="8942" y="21600"/>
                  </a:cubicBezTo>
                  <a:cubicBezTo>
                    <a:pt x="14179" y="21600"/>
                    <a:pt x="18917" y="15952"/>
                    <a:pt x="17779" y="8808"/>
                  </a:cubicBezTo>
                  <a:cubicBezTo>
                    <a:pt x="17036" y="3607"/>
                    <a:pt x="13203" y="0"/>
                    <a:pt x="894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64" name="Google Shape;113;p2"/>
            <p:cNvSpPr/>
            <p:nvPr/>
          </p:nvSpPr>
          <p:spPr>
            <a:xfrm>
              <a:off x="19801574" y="11660573"/>
              <a:ext cx="296503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extrusionOk="0">
                  <a:moveTo>
                    <a:pt x="17018" y="0"/>
                  </a:moveTo>
                  <a:cubicBezTo>
                    <a:pt x="16926" y="0"/>
                    <a:pt x="16834" y="0"/>
                    <a:pt x="16742" y="32"/>
                  </a:cubicBezTo>
                  <a:lnTo>
                    <a:pt x="1831" y="7467"/>
                  </a:lnTo>
                  <a:cubicBezTo>
                    <a:pt x="-1048" y="9887"/>
                    <a:pt x="-330" y="21600"/>
                    <a:pt x="2578" y="21600"/>
                  </a:cubicBezTo>
                  <a:cubicBezTo>
                    <a:pt x="2647" y="21600"/>
                    <a:pt x="2716" y="21600"/>
                    <a:pt x="2785" y="21584"/>
                  </a:cubicBezTo>
                  <a:lnTo>
                    <a:pt x="17702" y="13957"/>
                  </a:lnTo>
                  <a:cubicBezTo>
                    <a:pt x="20552" y="11553"/>
                    <a:pt x="19868" y="0"/>
                    <a:pt x="1701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65" name="Google Shape;114;p2"/>
            <p:cNvSpPr/>
            <p:nvPr/>
          </p:nvSpPr>
          <p:spPr>
            <a:xfrm>
              <a:off x="19654823" y="11900763"/>
              <a:ext cx="135073" cy="13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30" y="0"/>
                  </a:moveTo>
                  <a:cubicBezTo>
                    <a:pt x="8444" y="0"/>
                    <a:pt x="7945" y="56"/>
                    <a:pt x="7447" y="153"/>
                  </a:cubicBezTo>
                  <a:cubicBezTo>
                    <a:pt x="-410" y="1805"/>
                    <a:pt x="-2762" y="14034"/>
                    <a:pt x="3866" y="19657"/>
                  </a:cubicBezTo>
                  <a:cubicBezTo>
                    <a:pt x="5465" y="21003"/>
                    <a:pt x="7204" y="21600"/>
                    <a:pt x="8907" y="21600"/>
                  </a:cubicBezTo>
                  <a:cubicBezTo>
                    <a:pt x="14087" y="21600"/>
                    <a:pt x="18838" y="16006"/>
                    <a:pt x="17795" y="8912"/>
                  </a:cubicBezTo>
                  <a:cubicBezTo>
                    <a:pt x="16938" y="3720"/>
                    <a:pt x="13183" y="0"/>
                    <a:pt x="893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66" name="Google Shape;115;p2"/>
            <p:cNvSpPr/>
            <p:nvPr/>
          </p:nvSpPr>
          <p:spPr>
            <a:xfrm>
              <a:off x="19836967" y="11860979"/>
              <a:ext cx="299087" cy="118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extrusionOk="0">
                  <a:moveTo>
                    <a:pt x="17059" y="0"/>
                  </a:moveTo>
                  <a:cubicBezTo>
                    <a:pt x="16956" y="0"/>
                    <a:pt x="16842" y="16"/>
                    <a:pt x="16734" y="48"/>
                  </a:cubicBezTo>
                  <a:lnTo>
                    <a:pt x="1943" y="7647"/>
                  </a:lnTo>
                  <a:cubicBezTo>
                    <a:pt x="-1043" y="9643"/>
                    <a:pt x="-359" y="21600"/>
                    <a:pt x="2444" y="21600"/>
                  </a:cubicBezTo>
                  <a:cubicBezTo>
                    <a:pt x="2569" y="21600"/>
                    <a:pt x="2695" y="21568"/>
                    <a:pt x="2826" y="21520"/>
                  </a:cubicBezTo>
                  <a:lnTo>
                    <a:pt x="17617" y="14113"/>
                  </a:lnTo>
                  <a:cubicBezTo>
                    <a:pt x="20557" y="11910"/>
                    <a:pt x="19907" y="0"/>
                    <a:pt x="1705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67" name="Google Shape;116;p2"/>
            <p:cNvSpPr/>
            <p:nvPr/>
          </p:nvSpPr>
          <p:spPr>
            <a:xfrm>
              <a:off x="19516765" y="12735886"/>
              <a:ext cx="602455" cy="607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3" h="21600" extrusionOk="0">
                  <a:moveTo>
                    <a:pt x="9749" y="0"/>
                  </a:moveTo>
                  <a:cubicBezTo>
                    <a:pt x="6872" y="0"/>
                    <a:pt x="4042" y="1455"/>
                    <a:pt x="2184" y="4173"/>
                  </a:cubicBezTo>
                  <a:lnTo>
                    <a:pt x="18149" y="15441"/>
                  </a:lnTo>
                  <a:cubicBezTo>
                    <a:pt x="20403" y="10564"/>
                    <a:pt x="18978" y="4542"/>
                    <a:pt x="14805" y="1626"/>
                  </a:cubicBezTo>
                  <a:cubicBezTo>
                    <a:pt x="13235" y="527"/>
                    <a:pt x="11483" y="0"/>
                    <a:pt x="9749" y="0"/>
                  </a:cubicBezTo>
                  <a:close/>
                  <a:moveTo>
                    <a:pt x="1057" y="6168"/>
                  </a:moveTo>
                  <a:cubicBezTo>
                    <a:pt x="-1197" y="11045"/>
                    <a:pt x="261" y="17030"/>
                    <a:pt x="4401" y="19946"/>
                  </a:cubicBezTo>
                  <a:cubicBezTo>
                    <a:pt x="5979" y="21063"/>
                    <a:pt x="7743" y="21600"/>
                    <a:pt x="9485" y="21600"/>
                  </a:cubicBezTo>
                  <a:cubicBezTo>
                    <a:pt x="12353" y="21600"/>
                    <a:pt x="15169" y="20148"/>
                    <a:pt x="17025" y="17436"/>
                  </a:cubicBezTo>
                  <a:lnTo>
                    <a:pt x="1057" y="6168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68" name="Google Shape;117;p2"/>
            <p:cNvSpPr/>
            <p:nvPr/>
          </p:nvSpPr>
          <p:spPr>
            <a:xfrm>
              <a:off x="20773891" y="11433209"/>
              <a:ext cx="504559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1761" y="0"/>
                  </a:moveTo>
                  <a:lnTo>
                    <a:pt x="3248" y="6250"/>
                  </a:lnTo>
                  <a:cubicBezTo>
                    <a:pt x="-139" y="8755"/>
                    <a:pt x="-1028" y="13772"/>
                    <a:pt x="1298" y="17464"/>
                  </a:cubicBezTo>
                  <a:lnTo>
                    <a:pt x="1683" y="18057"/>
                  </a:lnTo>
                  <a:cubicBezTo>
                    <a:pt x="3134" y="20359"/>
                    <a:pt x="5489" y="21600"/>
                    <a:pt x="7890" y="21600"/>
                  </a:cubicBezTo>
                  <a:cubicBezTo>
                    <a:pt x="9342" y="21600"/>
                    <a:pt x="10807" y="21148"/>
                    <a:pt x="12102" y="20202"/>
                  </a:cubicBezTo>
                  <a:lnTo>
                    <a:pt x="20572" y="13956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69" name="Google Shape;118;p2"/>
            <p:cNvSpPr/>
            <p:nvPr/>
          </p:nvSpPr>
          <p:spPr>
            <a:xfrm>
              <a:off x="21107010" y="11228965"/>
              <a:ext cx="504818" cy="49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extrusionOk="0">
                  <a:moveTo>
                    <a:pt x="12692" y="0"/>
                  </a:moveTo>
                  <a:cubicBezTo>
                    <a:pt x="11248" y="0"/>
                    <a:pt x="9790" y="452"/>
                    <a:pt x="8513" y="1398"/>
                  </a:cubicBezTo>
                  <a:lnTo>
                    <a:pt x="0" y="7646"/>
                  </a:lnTo>
                  <a:lnTo>
                    <a:pt x="8811" y="21600"/>
                  </a:lnTo>
                  <a:lnTo>
                    <a:pt x="17324" y="15353"/>
                  </a:lnTo>
                  <a:cubicBezTo>
                    <a:pt x="20711" y="12844"/>
                    <a:pt x="21600" y="7829"/>
                    <a:pt x="19316" y="4179"/>
                  </a:cubicBezTo>
                  <a:lnTo>
                    <a:pt x="18889" y="3543"/>
                  </a:lnTo>
                  <a:cubicBezTo>
                    <a:pt x="17438" y="1241"/>
                    <a:pt x="15083" y="0"/>
                    <a:pt x="126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70" name="Google Shape;119;p2"/>
            <p:cNvSpPr/>
            <p:nvPr/>
          </p:nvSpPr>
          <p:spPr>
            <a:xfrm>
              <a:off x="20594723" y="12448670"/>
              <a:ext cx="931455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10021" y="0"/>
                  </a:moveTo>
                  <a:cubicBezTo>
                    <a:pt x="9663" y="0"/>
                    <a:pt x="9348" y="273"/>
                    <a:pt x="9306" y="662"/>
                  </a:cubicBezTo>
                  <a:lnTo>
                    <a:pt x="8372" y="7696"/>
                  </a:lnTo>
                  <a:lnTo>
                    <a:pt x="1371" y="6756"/>
                  </a:lnTo>
                  <a:cubicBezTo>
                    <a:pt x="1340" y="6754"/>
                    <a:pt x="1312" y="6752"/>
                    <a:pt x="1282" y="6752"/>
                  </a:cubicBezTo>
                  <a:cubicBezTo>
                    <a:pt x="909" y="6752"/>
                    <a:pt x="577" y="7027"/>
                    <a:pt x="531" y="7407"/>
                  </a:cubicBezTo>
                  <a:lnTo>
                    <a:pt x="5" y="11405"/>
                  </a:lnTo>
                  <a:cubicBezTo>
                    <a:pt x="-43" y="11816"/>
                    <a:pt x="245" y="12200"/>
                    <a:pt x="652" y="12249"/>
                  </a:cubicBezTo>
                  <a:lnTo>
                    <a:pt x="7653" y="13187"/>
                  </a:lnTo>
                  <a:lnTo>
                    <a:pt x="6741" y="20222"/>
                  </a:lnTo>
                  <a:cubicBezTo>
                    <a:pt x="6668" y="20631"/>
                    <a:pt x="6956" y="21017"/>
                    <a:pt x="7389" y="21066"/>
                  </a:cubicBezTo>
                  <a:lnTo>
                    <a:pt x="11344" y="21596"/>
                  </a:lnTo>
                  <a:cubicBezTo>
                    <a:pt x="11374" y="21598"/>
                    <a:pt x="11404" y="21600"/>
                    <a:pt x="11433" y="21600"/>
                  </a:cubicBezTo>
                  <a:cubicBezTo>
                    <a:pt x="11807" y="21600"/>
                    <a:pt x="12139" y="21325"/>
                    <a:pt x="12184" y="20944"/>
                  </a:cubicBezTo>
                  <a:lnTo>
                    <a:pt x="13118" y="13912"/>
                  </a:lnTo>
                  <a:lnTo>
                    <a:pt x="20119" y="14826"/>
                  </a:lnTo>
                  <a:cubicBezTo>
                    <a:pt x="20160" y="14832"/>
                    <a:pt x="20198" y="14836"/>
                    <a:pt x="20236" y="14836"/>
                  </a:cubicBezTo>
                  <a:cubicBezTo>
                    <a:pt x="20599" y="14836"/>
                    <a:pt x="20915" y="14545"/>
                    <a:pt x="20959" y="14177"/>
                  </a:cubicBezTo>
                  <a:lnTo>
                    <a:pt x="21487" y="10201"/>
                  </a:lnTo>
                  <a:cubicBezTo>
                    <a:pt x="21557" y="9768"/>
                    <a:pt x="21245" y="9406"/>
                    <a:pt x="20838" y="9333"/>
                  </a:cubicBezTo>
                  <a:lnTo>
                    <a:pt x="13837" y="8419"/>
                  </a:lnTo>
                  <a:lnTo>
                    <a:pt x="14773" y="1384"/>
                  </a:lnTo>
                  <a:cubicBezTo>
                    <a:pt x="14821" y="951"/>
                    <a:pt x="14534" y="589"/>
                    <a:pt x="14125" y="518"/>
                  </a:cubicBezTo>
                  <a:lnTo>
                    <a:pt x="10146" y="12"/>
                  </a:lnTo>
                  <a:cubicBezTo>
                    <a:pt x="10104" y="4"/>
                    <a:pt x="10061" y="0"/>
                    <a:pt x="1002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71" name="Google Shape;120;p2"/>
            <p:cNvSpPr/>
            <p:nvPr/>
          </p:nvSpPr>
          <p:spPr>
            <a:xfrm>
              <a:off x="16630829" y="2093"/>
              <a:ext cx="933066" cy="117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extrusionOk="0">
                  <a:moveTo>
                    <a:pt x="8122" y="658"/>
                  </a:moveTo>
                  <a:cubicBezTo>
                    <a:pt x="8692" y="658"/>
                    <a:pt x="9253" y="933"/>
                    <a:pt x="9354" y="1552"/>
                  </a:cubicBezTo>
                  <a:cubicBezTo>
                    <a:pt x="9426" y="1876"/>
                    <a:pt x="9330" y="2181"/>
                    <a:pt x="9069" y="2428"/>
                  </a:cubicBezTo>
                  <a:lnTo>
                    <a:pt x="7480" y="2657"/>
                  </a:lnTo>
                  <a:cubicBezTo>
                    <a:pt x="7147" y="2505"/>
                    <a:pt x="6910" y="2237"/>
                    <a:pt x="6838" y="1933"/>
                  </a:cubicBezTo>
                  <a:cubicBezTo>
                    <a:pt x="6609" y="1133"/>
                    <a:pt x="7375" y="658"/>
                    <a:pt x="8122" y="658"/>
                  </a:cubicBezTo>
                  <a:close/>
                  <a:moveTo>
                    <a:pt x="15470" y="4361"/>
                  </a:moveTo>
                  <a:cubicBezTo>
                    <a:pt x="15995" y="4361"/>
                    <a:pt x="16463" y="4651"/>
                    <a:pt x="16571" y="5096"/>
                  </a:cubicBezTo>
                  <a:lnTo>
                    <a:pt x="19348" y="17197"/>
                  </a:lnTo>
                  <a:cubicBezTo>
                    <a:pt x="19442" y="17672"/>
                    <a:pt x="19039" y="18130"/>
                    <a:pt x="18445" y="18207"/>
                  </a:cubicBezTo>
                  <a:lnTo>
                    <a:pt x="5961" y="20036"/>
                  </a:lnTo>
                  <a:cubicBezTo>
                    <a:pt x="5891" y="20048"/>
                    <a:pt x="5822" y="20052"/>
                    <a:pt x="5752" y="20052"/>
                  </a:cubicBezTo>
                  <a:cubicBezTo>
                    <a:pt x="5240" y="20052"/>
                    <a:pt x="4787" y="19751"/>
                    <a:pt x="4703" y="19331"/>
                  </a:cubicBezTo>
                  <a:lnTo>
                    <a:pt x="1950" y="7212"/>
                  </a:lnTo>
                  <a:cubicBezTo>
                    <a:pt x="1831" y="6735"/>
                    <a:pt x="2233" y="6296"/>
                    <a:pt x="2827" y="6202"/>
                  </a:cubicBezTo>
                  <a:lnTo>
                    <a:pt x="4323" y="5992"/>
                  </a:lnTo>
                  <a:cubicBezTo>
                    <a:pt x="4386" y="6327"/>
                    <a:pt x="4741" y="6559"/>
                    <a:pt x="5148" y="6559"/>
                  </a:cubicBezTo>
                  <a:cubicBezTo>
                    <a:pt x="5204" y="6559"/>
                    <a:pt x="5261" y="6554"/>
                    <a:pt x="5319" y="6544"/>
                  </a:cubicBezTo>
                  <a:lnTo>
                    <a:pt x="13128" y="5402"/>
                  </a:lnTo>
                  <a:cubicBezTo>
                    <a:pt x="13581" y="5344"/>
                    <a:pt x="13911" y="4963"/>
                    <a:pt x="13818" y="4601"/>
                  </a:cubicBezTo>
                  <a:lnTo>
                    <a:pt x="15289" y="4372"/>
                  </a:lnTo>
                  <a:cubicBezTo>
                    <a:pt x="15349" y="4364"/>
                    <a:pt x="15411" y="4361"/>
                    <a:pt x="15470" y="4361"/>
                  </a:cubicBezTo>
                  <a:close/>
                  <a:moveTo>
                    <a:pt x="8102" y="0"/>
                  </a:moveTo>
                  <a:cubicBezTo>
                    <a:pt x="7975" y="0"/>
                    <a:pt x="7845" y="8"/>
                    <a:pt x="7718" y="27"/>
                  </a:cubicBezTo>
                  <a:cubicBezTo>
                    <a:pt x="6529" y="198"/>
                    <a:pt x="5748" y="1114"/>
                    <a:pt x="5961" y="2047"/>
                  </a:cubicBezTo>
                  <a:cubicBezTo>
                    <a:pt x="6031" y="2333"/>
                    <a:pt x="6175" y="2601"/>
                    <a:pt x="6388" y="2809"/>
                  </a:cubicBezTo>
                  <a:lnTo>
                    <a:pt x="4845" y="3038"/>
                  </a:lnTo>
                  <a:cubicBezTo>
                    <a:pt x="4205" y="3134"/>
                    <a:pt x="3800" y="3628"/>
                    <a:pt x="3896" y="4144"/>
                  </a:cubicBezTo>
                  <a:lnTo>
                    <a:pt x="4014" y="4582"/>
                  </a:lnTo>
                  <a:lnTo>
                    <a:pt x="1452" y="4963"/>
                  </a:lnTo>
                  <a:cubicBezTo>
                    <a:pt x="501" y="5096"/>
                    <a:pt x="-139" y="5840"/>
                    <a:pt x="26" y="6602"/>
                  </a:cubicBezTo>
                  <a:lnTo>
                    <a:pt x="3160" y="20417"/>
                  </a:lnTo>
                  <a:cubicBezTo>
                    <a:pt x="3330" y="21115"/>
                    <a:pt x="4067" y="21600"/>
                    <a:pt x="4919" y="21600"/>
                  </a:cubicBezTo>
                  <a:cubicBezTo>
                    <a:pt x="5018" y="21600"/>
                    <a:pt x="5122" y="21594"/>
                    <a:pt x="5226" y="21579"/>
                  </a:cubicBezTo>
                  <a:lnTo>
                    <a:pt x="19870" y="19427"/>
                  </a:lnTo>
                  <a:cubicBezTo>
                    <a:pt x="20819" y="19273"/>
                    <a:pt x="21461" y="18530"/>
                    <a:pt x="21294" y="17768"/>
                  </a:cubicBezTo>
                  <a:lnTo>
                    <a:pt x="18162" y="3953"/>
                  </a:lnTo>
                  <a:cubicBezTo>
                    <a:pt x="17994" y="3265"/>
                    <a:pt x="17255" y="2783"/>
                    <a:pt x="16415" y="2783"/>
                  </a:cubicBezTo>
                  <a:cubicBezTo>
                    <a:pt x="16302" y="2783"/>
                    <a:pt x="16188" y="2791"/>
                    <a:pt x="16072" y="2809"/>
                  </a:cubicBezTo>
                  <a:lnTo>
                    <a:pt x="13509" y="3191"/>
                  </a:lnTo>
                  <a:lnTo>
                    <a:pt x="13413" y="2753"/>
                  </a:lnTo>
                  <a:cubicBezTo>
                    <a:pt x="13307" y="2295"/>
                    <a:pt x="12811" y="1975"/>
                    <a:pt x="12269" y="1975"/>
                  </a:cubicBezTo>
                  <a:cubicBezTo>
                    <a:pt x="12199" y="1975"/>
                    <a:pt x="12129" y="1980"/>
                    <a:pt x="12061" y="1991"/>
                  </a:cubicBezTo>
                  <a:lnTo>
                    <a:pt x="10162" y="2257"/>
                  </a:lnTo>
                  <a:cubicBezTo>
                    <a:pt x="10281" y="1991"/>
                    <a:pt x="10281" y="1705"/>
                    <a:pt x="10233" y="1437"/>
                  </a:cubicBezTo>
                  <a:cubicBezTo>
                    <a:pt x="10044" y="591"/>
                    <a:pt x="9121" y="0"/>
                    <a:pt x="81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72" name="Google Shape;121;p2"/>
            <p:cNvSpPr/>
            <p:nvPr/>
          </p:nvSpPr>
          <p:spPr>
            <a:xfrm>
              <a:off x="16812136" y="425151"/>
              <a:ext cx="134865" cy="13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extrusionOk="0">
                  <a:moveTo>
                    <a:pt x="9099" y="0"/>
                  </a:moveTo>
                  <a:cubicBezTo>
                    <a:pt x="8542" y="0"/>
                    <a:pt x="7973" y="56"/>
                    <a:pt x="7404" y="196"/>
                  </a:cubicBezTo>
                  <a:cubicBezTo>
                    <a:pt x="-477" y="1858"/>
                    <a:pt x="-2682" y="14167"/>
                    <a:pt x="3806" y="19658"/>
                  </a:cubicBezTo>
                  <a:cubicBezTo>
                    <a:pt x="5431" y="20999"/>
                    <a:pt x="7184" y="21600"/>
                    <a:pt x="8878" y="21600"/>
                  </a:cubicBezTo>
                  <a:cubicBezTo>
                    <a:pt x="14148" y="21600"/>
                    <a:pt x="18918" y="15886"/>
                    <a:pt x="17769" y="8844"/>
                  </a:cubicBezTo>
                  <a:cubicBezTo>
                    <a:pt x="17038" y="3702"/>
                    <a:pt x="13289" y="0"/>
                    <a:pt x="90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73" name="Google Shape;122;p2"/>
            <p:cNvSpPr/>
            <p:nvPr/>
          </p:nvSpPr>
          <p:spPr>
            <a:xfrm>
              <a:off x="16992363" y="385803"/>
              <a:ext cx="304117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2" h="21600" extrusionOk="0">
                  <a:moveTo>
                    <a:pt x="17279" y="0"/>
                  </a:moveTo>
                  <a:cubicBezTo>
                    <a:pt x="17082" y="0"/>
                    <a:pt x="16874" y="64"/>
                    <a:pt x="16650" y="208"/>
                  </a:cubicBezTo>
                  <a:lnTo>
                    <a:pt x="16583" y="208"/>
                  </a:lnTo>
                  <a:lnTo>
                    <a:pt x="2012" y="7807"/>
                  </a:lnTo>
                  <a:cubicBezTo>
                    <a:pt x="-1031" y="9243"/>
                    <a:pt x="-408" y="21600"/>
                    <a:pt x="2450" y="21600"/>
                  </a:cubicBezTo>
                  <a:cubicBezTo>
                    <a:pt x="2607" y="21600"/>
                    <a:pt x="2776" y="21568"/>
                    <a:pt x="2950" y="21488"/>
                  </a:cubicBezTo>
                  <a:lnTo>
                    <a:pt x="17453" y="13889"/>
                  </a:lnTo>
                  <a:cubicBezTo>
                    <a:pt x="20569" y="12644"/>
                    <a:pt x="20024" y="0"/>
                    <a:pt x="1727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74" name="Google Shape;123;p2"/>
            <p:cNvSpPr/>
            <p:nvPr/>
          </p:nvSpPr>
          <p:spPr>
            <a:xfrm>
              <a:off x="16846421" y="613429"/>
              <a:ext cx="134651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10" h="21600" extrusionOk="0">
                  <a:moveTo>
                    <a:pt x="8985" y="0"/>
                  </a:moveTo>
                  <a:cubicBezTo>
                    <a:pt x="8483" y="0"/>
                    <a:pt x="7958" y="42"/>
                    <a:pt x="7445" y="154"/>
                  </a:cubicBezTo>
                  <a:cubicBezTo>
                    <a:pt x="-479" y="1819"/>
                    <a:pt x="-2696" y="14144"/>
                    <a:pt x="3827" y="19641"/>
                  </a:cubicBezTo>
                  <a:cubicBezTo>
                    <a:pt x="5473" y="20998"/>
                    <a:pt x="7246" y="21600"/>
                    <a:pt x="8962" y="21600"/>
                  </a:cubicBezTo>
                  <a:cubicBezTo>
                    <a:pt x="14201" y="21600"/>
                    <a:pt x="18904" y="15962"/>
                    <a:pt x="17865" y="8813"/>
                  </a:cubicBezTo>
                  <a:cubicBezTo>
                    <a:pt x="17119" y="3609"/>
                    <a:pt x="13268" y="0"/>
                    <a:pt x="898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75" name="Google Shape;124;p2"/>
            <p:cNvSpPr/>
            <p:nvPr/>
          </p:nvSpPr>
          <p:spPr>
            <a:xfrm>
              <a:off x="17030024" y="573732"/>
              <a:ext cx="295968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4" h="21600" extrusionOk="0">
                  <a:moveTo>
                    <a:pt x="16991" y="0"/>
                  </a:moveTo>
                  <a:cubicBezTo>
                    <a:pt x="16927" y="0"/>
                    <a:pt x="16858" y="16"/>
                    <a:pt x="16783" y="32"/>
                  </a:cubicBezTo>
                  <a:lnTo>
                    <a:pt x="1840" y="7659"/>
                  </a:lnTo>
                  <a:cubicBezTo>
                    <a:pt x="-1045" y="9903"/>
                    <a:pt x="-325" y="21600"/>
                    <a:pt x="2525" y="21600"/>
                  </a:cubicBezTo>
                  <a:cubicBezTo>
                    <a:pt x="2594" y="21600"/>
                    <a:pt x="2663" y="21600"/>
                    <a:pt x="2733" y="21584"/>
                  </a:cubicBezTo>
                  <a:lnTo>
                    <a:pt x="17676" y="13957"/>
                  </a:lnTo>
                  <a:cubicBezTo>
                    <a:pt x="20555" y="11713"/>
                    <a:pt x="19904" y="0"/>
                    <a:pt x="169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76" name="Google Shape;125;p2"/>
            <p:cNvSpPr/>
            <p:nvPr/>
          </p:nvSpPr>
          <p:spPr>
            <a:xfrm>
              <a:off x="16883056" y="813921"/>
              <a:ext cx="135366" cy="13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9" h="21600" extrusionOk="0">
                  <a:moveTo>
                    <a:pt x="9028" y="0"/>
                  </a:moveTo>
                  <a:cubicBezTo>
                    <a:pt x="8518" y="0"/>
                    <a:pt x="8008" y="42"/>
                    <a:pt x="7487" y="153"/>
                  </a:cubicBezTo>
                  <a:cubicBezTo>
                    <a:pt x="-509" y="1806"/>
                    <a:pt x="-2722" y="14043"/>
                    <a:pt x="3906" y="19669"/>
                  </a:cubicBezTo>
                  <a:cubicBezTo>
                    <a:pt x="5494" y="21003"/>
                    <a:pt x="7209" y="21600"/>
                    <a:pt x="8889" y="21600"/>
                  </a:cubicBezTo>
                  <a:cubicBezTo>
                    <a:pt x="14092" y="21600"/>
                    <a:pt x="18878" y="15919"/>
                    <a:pt x="17835" y="8918"/>
                  </a:cubicBezTo>
                  <a:cubicBezTo>
                    <a:pt x="16978" y="3598"/>
                    <a:pt x="13246" y="0"/>
                    <a:pt x="90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77" name="Google Shape;126;p2"/>
            <p:cNvSpPr/>
            <p:nvPr/>
          </p:nvSpPr>
          <p:spPr>
            <a:xfrm>
              <a:off x="17065131" y="774050"/>
              <a:ext cx="299399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extrusionOk="0">
                  <a:moveTo>
                    <a:pt x="16997" y="0"/>
                  </a:moveTo>
                  <a:cubicBezTo>
                    <a:pt x="16889" y="0"/>
                    <a:pt x="16781" y="16"/>
                    <a:pt x="16667" y="63"/>
                  </a:cubicBezTo>
                  <a:lnTo>
                    <a:pt x="1963" y="7601"/>
                  </a:lnTo>
                  <a:cubicBezTo>
                    <a:pt x="-1041" y="9596"/>
                    <a:pt x="-392" y="21600"/>
                    <a:pt x="2515" y="21600"/>
                  </a:cubicBezTo>
                  <a:cubicBezTo>
                    <a:pt x="2623" y="21600"/>
                    <a:pt x="2732" y="21584"/>
                    <a:pt x="2845" y="21552"/>
                  </a:cubicBezTo>
                  <a:lnTo>
                    <a:pt x="17617" y="14015"/>
                  </a:lnTo>
                  <a:cubicBezTo>
                    <a:pt x="20559" y="12004"/>
                    <a:pt x="19905" y="0"/>
                    <a:pt x="1699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78" name="Google Shape;127;p2"/>
            <p:cNvSpPr/>
            <p:nvPr/>
          </p:nvSpPr>
          <p:spPr>
            <a:xfrm>
              <a:off x="16744641" y="1649742"/>
              <a:ext cx="602907" cy="607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8" h="21600" extrusionOk="0">
                  <a:moveTo>
                    <a:pt x="9717" y="0"/>
                  </a:moveTo>
                  <a:cubicBezTo>
                    <a:pt x="6861" y="0"/>
                    <a:pt x="4052" y="1439"/>
                    <a:pt x="2202" y="4146"/>
                  </a:cubicBezTo>
                  <a:lnTo>
                    <a:pt x="18145" y="15407"/>
                  </a:lnTo>
                  <a:cubicBezTo>
                    <a:pt x="20393" y="10535"/>
                    <a:pt x="18937" y="4553"/>
                    <a:pt x="14770" y="1634"/>
                  </a:cubicBezTo>
                  <a:cubicBezTo>
                    <a:pt x="13206" y="533"/>
                    <a:pt x="11453" y="0"/>
                    <a:pt x="9717" y="0"/>
                  </a:cubicBezTo>
                  <a:close/>
                  <a:moveTo>
                    <a:pt x="1077" y="6178"/>
                  </a:moveTo>
                  <a:cubicBezTo>
                    <a:pt x="-1207" y="11016"/>
                    <a:pt x="249" y="17032"/>
                    <a:pt x="4416" y="19950"/>
                  </a:cubicBezTo>
                  <a:cubicBezTo>
                    <a:pt x="5977" y="21063"/>
                    <a:pt x="7730" y="21600"/>
                    <a:pt x="9467" y="21600"/>
                  </a:cubicBezTo>
                  <a:cubicBezTo>
                    <a:pt x="12336" y="21600"/>
                    <a:pt x="15165" y="20139"/>
                    <a:pt x="17020" y="17401"/>
                  </a:cubicBezTo>
                  <a:lnTo>
                    <a:pt x="1077" y="6178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79" name="Google Shape;128;p2"/>
            <p:cNvSpPr/>
            <p:nvPr/>
          </p:nvSpPr>
          <p:spPr>
            <a:xfrm>
              <a:off x="18001458" y="346368"/>
              <a:ext cx="505522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820" y="0"/>
                  </a:moveTo>
                  <a:lnTo>
                    <a:pt x="3281" y="6246"/>
                  </a:lnTo>
                  <a:cubicBezTo>
                    <a:pt x="-141" y="8755"/>
                    <a:pt x="-1029" y="13772"/>
                    <a:pt x="1296" y="17464"/>
                  </a:cubicBezTo>
                  <a:lnTo>
                    <a:pt x="1676" y="18057"/>
                  </a:lnTo>
                  <a:cubicBezTo>
                    <a:pt x="3125" y="20359"/>
                    <a:pt x="5475" y="21600"/>
                    <a:pt x="7872" y="21600"/>
                  </a:cubicBezTo>
                  <a:cubicBezTo>
                    <a:pt x="9320" y="21600"/>
                    <a:pt x="10783" y="21144"/>
                    <a:pt x="12075" y="20202"/>
                  </a:cubicBezTo>
                  <a:lnTo>
                    <a:pt x="20571" y="13956"/>
                  </a:lnTo>
                  <a:lnTo>
                    <a:pt x="118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80" name="Google Shape;129;p2"/>
            <p:cNvSpPr/>
            <p:nvPr/>
          </p:nvSpPr>
          <p:spPr>
            <a:xfrm>
              <a:off x="18334581" y="143170"/>
              <a:ext cx="505575" cy="49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3" h="21600" extrusionOk="0">
                  <a:moveTo>
                    <a:pt x="12696" y="0"/>
                  </a:moveTo>
                  <a:cubicBezTo>
                    <a:pt x="11247" y="0"/>
                    <a:pt x="9785" y="453"/>
                    <a:pt x="8496" y="1401"/>
                  </a:cubicBezTo>
                  <a:lnTo>
                    <a:pt x="0" y="7616"/>
                  </a:lnTo>
                  <a:lnTo>
                    <a:pt x="8833" y="21600"/>
                  </a:lnTo>
                  <a:lnTo>
                    <a:pt x="17329" y="15385"/>
                  </a:lnTo>
                  <a:cubicBezTo>
                    <a:pt x="20712" y="12871"/>
                    <a:pt x="21600" y="7842"/>
                    <a:pt x="19275" y="4142"/>
                  </a:cubicBezTo>
                  <a:lnTo>
                    <a:pt x="18895" y="3547"/>
                  </a:lnTo>
                  <a:cubicBezTo>
                    <a:pt x="17443" y="1240"/>
                    <a:pt x="15092" y="0"/>
                    <a:pt x="1269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81" name="Google Shape;130;p2"/>
            <p:cNvSpPr/>
            <p:nvPr/>
          </p:nvSpPr>
          <p:spPr>
            <a:xfrm>
              <a:off x="17824083" y="1362876"/>
              <a:ext cx="930405" cy="930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10013" y="0"/>
                  </a:moveTo>
                  <a:cubicBezTo>
                    <a:pt x="9654" y="0"/>
                    <a:pt x="9342" y="273"/>
                    <a:pt x="9298" y="662"/>
                  </a:cubicBezTo>
                  <a:lnTo>
                    <a:pt x="8362" y="7705"/>
                  </a:lnTo>
                  <a:lnTo>
                    <a:pt x="1353" y="6763"/>
                  </a:lnTo>
                  <a:cubicBezTo>
                    <a:pt x="1323" y="6759"/>
                    <a:pt x="1295" y="6759"/>
                    <a:pt x="1264" y="6759"/>
                  </a:cubicBezTo>
                  <a:cubicBezTo>
                    <a:pt x="892" y="6759"/>
                    <a:pt x="559" y="7035"/>
                    <a:pt x="515" y="7415"/>
                  </a:cubicBezTo>
                  <a:lnTo>
                    <a:pt x="11" y="11393"/>
                  </a:lnTo>
                  <a:cubicBezTo>
                    <a:pt x="-62" y="11805"/>
                    <a:pt x="226" y="12189"/>
                    <a:pt x="633" y="12238"/>
                  </a:cubicBezTo>
                  <a:lnTo>
                    <a:pt x="7643" y="13178"/>
                  </a:lnTo>
                  <a:lnTo>
                    <a:pt x="6729" y="20221"/>
                  </a:lnTo>
                  <a:cubicBezTo>
                    <a:pt x="6659" y="20630"/>
                    <a:pt x="6945" y="21017"/>
                    <a:pt x="7379" y="21065"/>
                  </a:cubicBezTo>
                  <a:lnTo>
                    <a:pt x="11338" y="21596"/>
                  </a:lnTo>
                  <a:cubicBezTo>
                    <a:pt x="11368" y="21598"/>
                    <a:pt x="11398" y="21600"/>
                    <a:pt x="11426" y="21600"/>
                  </a:cubicBezTo>
                  <a:cubicBezTo>
                    <a:pt x="11801" y="21600"/>
                    <a:pt x="12134" y="21325"/>
                    <a:pt x="12178" y="20944"/>
                  </a:cubicBezTo>
                  <a:lnTo>
                    <a:pt x="13114" y="13901"/>
                  </a:lnTo>
                  <a:lnTo>
                    <a:pt x="20123" y="14843"/>
                  </a:lnTo>
                  <a:cubicBezTo>
                    <a:pt x="20153" y="14847"/>
                    <a:pt x="20183" y="14847"/>
                    <a:pt x="20212" y="14847"/>
                  </a:cubicBezTo>
                  <a:cubicBezTo>
                    <a:pt x="20584" y="14847"/>
                    <a:pt x="20919" y="14571"/>
                    <a:pt x="20963" y="14191"/>
                  </a:cubicBezTo>
                  <a:lnTo>
                    <a:pt x="21492" y="10188"/>
                  </a:lnTo>
                  <a:cubicBezTo>
                    <a:pt x="21538" y="9777"/>
                    <a:pt x="21252" y="9392"/>
                    <a:pt x="20843" y="9344"/>
                  </a:cubicBezTo>
                  <a:lnTo>
                    <a:pt x="13835" y="8404"/>
                  </a:lnTo>
                  <a:lnTo>
                    <a:pt x="14747" y="1361"/>
                  </a:lnTo>
                  <a:cubicBezTo>
                    <a:pt x="14819" y="952"/>
                    <a:pt x="14531" y="565"/>
                    <a:pt x="14099" y="517"/>
                  </a:cubicBezTo>
                  <a:lnTo>
                    <a:pt x="10138" y="10"/>
                  </a:lnTo>
                  <a:cubicBezTo>
                    <a:pt x="10096" y="4"/>
                    <a:pt x="10054" y="0"/>
                    <a:pt x="10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82" name="Google Shape;131;p2"/>
            <p:cNvSpPr/>
            <p:nvPr/>
          </p:nvSpPr>
          <p:spPr>
            <a:xfrm>
              <a:off x="16630507" y="2773476"/>
              <a:ext cx="932623" cy="117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extrusionOk="0">
                  <a:moveTo>
                    <a:pt x="8112" y="662"/>
                  </a:moveTo>
                  <a:cubicBezTo>
                    <a:pt x="8684" y="662"/>
                    <a:pt x="9249" y="942"/>
                    <a:pt x="9351" y="1570"/>
                  </a:cubicBezTo>
                  <a:cubicBezTo>
                    <a:pt x="9422" y="1876"/>
                    <a:pt x="9327" y="2199"/>
                    <a:pt x="9066" y="2427"/>
                  </a:cubicBezTo>
                  <a:lnTo>
                    <a:pt x="7479" y="2675"/>
                  </a:lnTo>
                  <a:cubicBezTo>
                    <a:pt x="7146" y="2523"/>
                    <a:pt x="6909" y="2256"/>
                    <a:pt x="6838" y="1933"/>
                  </a:cubicBezTo>
                  <a:cubicBezTo>
                    <a:pt x="6611" y="1135"/>
                    <a:pt x="7367" y="662"/>
                    <a:pt x="8112" y="662"/>
                  </a:cubicBezTo>
                  <a:close/>
                  <a:moveTo>
                    <a:pt x="15510" y="4371"/>
                  </a:moveTo>
                  <a:cubicBezTo>
                    <a:pt x="16024" y="4371"/>
                    <a:pt x="16478" y="4674"/>
                    <a:pt x="16583" y="5093"/>
                  </a:cubicBezTo>
                  <a:lnTo>
                    <a:pt x="19333" y="17182"/>
                  </a:lnTo>
                  <a:cubicBezTo>
                    <a:pt x="19427" y="17657"/>
                    <a:pt x="19025" y="18114"/>
                    <a:pt x="18431" y="18191"/>
                  </a:cubicBezTo>
                  <a:lnTo>
                    <a:pt x="5961" y="20019"/>
                  </a:lnTo>
                  <a:cubicBezTo>
                    <a:pt x="5892" y="20030"/>
                    <a:pt x="5822" y="20035"/>
                    <a:pt x="5752" y="20035"/>
                  </a:cubicBezTo>
                  <a:cubicBezTo>
                    <a:pt x="5241" y="20035"/>
                    <a:pt x="4788" y="19734"/>
                    <a:pt x="4705" y="19314"/>
                  </a:cubicBezTo>
                  <a:lnTo>
                    <a:pt x="1955" y="7226"/>
                  </a:lnTo>
                  <a:cubicBezTo>
                    <a:pt x="1859" y="6749"/>
                    <a:pt x="2238" y="6292"/>
                    <a:pt x="2855" y="6217"/>
                  </a:cubicBezTo>
                  <a:lnTo>
                    <a:pt x="4325" y="5988"/>
                  </a:lnTo>
                  <a:cubicBezTo>
                    <a:pt x="4410" y="6332"/>
                    <a:pt x="4786" y="6567"/>
                    <a:pt x="5209" y="6567"/>
                  </a:cubicBezTo>
                  <a:cubicBezTo>
                    <a:pt x="5252" y="6567"/>
                    <a:pt x="5298" y="6564"/>
                    <a:pt x="5344" y="6559"/>
                  </a:cubicBezTo>
                  <a:lnTo>
                    <a:pt x="13120" y="5416"/>
                  </a:lnTo>
                  <a:cubicBezTo>
                    <a:pt x="13596" y="5340"/>
                    <a:pt x="13903" y="4979"/>
                    <a:pt x="13833" y="4597"/>
                  </a:cubicBezTo>
                  <a:lnTo>
                    <a:pt x="15303" y="4389"/>
                  </a:lnTo>
                  <a:cubicBezTo>
                    <a:pt x="15372" y="4376"/>
                    <a:pt x="15442" y="4371"/>
                    <a:pt x="15510" y="4371"/>
                  </a:cubicBezTo>
                  <a:close/>
                  <a:moveTo>
                    <a:pt x="8100" y="0"/>
                  </a:moveTo>
                  <a:cubicBezTo>
                    <a:pt x="7973" y="0"/>
                    <a:pt x="7843" y="10"/>
                    <a:pt x="7716" y="29"/>
                  </a:cubicBezTo>
                  <a:cubicBezTo>
                    <a:pt x="6529" y="200"/>
                    <a:pt x="5748" y="1114"/>
                    <a:pt x="5961" y="2066"/>
                  </a:cubicBezTo>
                  <a:cubicBezTo>
                    <a:pt x="6031" y="2333"/>
                    <a:pt x="6174" y="2598"/>
                    <a:pt x="6388" y="2827"/>
                  </a:cubicBezTo>
                  <a:lnTo>
                    <a:pt x="4846" y="3056"/>
                  </a:lnTo>
                  <a:cubicBezTo>
                    <a:pt x="4207" y="3151"/>
                    <a:pt x="3803" y="3646"/>
                    <a:pt x="3898" y="4160"/>
                  </a:cubicBezTo>
                  <a:lnTo>
                    <a:pt x="4016" y="4597"/>
                  </a:lnTo>
                  <a:lnTo>
                    <a:pt x="1457" y="4979"/>
                  </a:lnTo>
                  <a:cubicBezTo>
                    <a:pt x="483" y="5112"/>
                    <a:pt x="-156" y="5854"/>
                    <a:pt x="33" y="6634"/>
                  </a:cubicBezTo>
                  <a:lnTo>
                    <a:pt x="3164" y="20418"/>
                  </a:lnTo>
                  <a:cubicBezTo>
                    <a:pt x="3311" y="21116"/>
                    <a:pt x="4066" y="21600"/>
                    <a:pt x="4918" y="21600"/>
                  </a:cubicBezTo>
                  <a:cubicBezTo>
                    <a:pt x="5019" y="21600"/>
                    <a:pt x="5123" y="21594"/>
                    <a:pt x="5227" y="21579"/>
                  </a:cubicBezTo>
                  <a:lnTo>
                    <a:pt x="19831" y="19427"/>
                  </a:lnTo>
                  <a:cubicBezTo>
                    <a:pt x="20803" y="19294"/>
                    <a:pt x="21444" y="18552"/>
                    <a:pt x="21253" y="17772"/>
                  </a:cubicBezTo>
                  <a:lnTo>
                    <a:pt x="18124" y="3970"/>
                  </a:lnTo>
                  <a:cubicBezTo>
                    <a:pt x="17957" y="3281"/>
                    <a:pt x="17218" y="2800"/>
                    <a:pt x="16396" y="2800"/>
                  </a:cubicBezTo>
                  <a:cubicBezTo>
                    <a:pt x="16284" y="2800"/>
                    <a:pt x="16173" y="2809"/>
                    <a:pt x="16061" y="2827"/>
                  </a:cubicBezTo>
                  <a:lnTo>
                    <a:pt x="13501" y="3188"/>
                  </a:lnTo>
                  <a:lnTo>
                    <a:pt x="13405" y="2752"/>
                  </a:lnTo>
                  <a:cubicBezTo>
                    <a:pt x="13299" y="2288"/>
                    <a:pt x="12786" y="1978"/>
                    <a:pt x="12234" y="1978"/>
                  </a:cubicBezTo>
                  <a:cubicBezTo>
                    <a:pt x="12174" y="1978"/>
                    <a:pt x="12115" y="1983"/>
                    <a:pt x="12055" y="1989"/>
                  </a:cubicBezTo>
                  <a:lnTo>
                    <a:pt x="10157" y="2275"/>
                  </a:lnTo>
                  <a:cubicBezTo>
                    <a:pt x="10277" y="1989"/>
                    <a:pt x="10277" y="1704"/>
                    <a:pt x="10229" y="1437"/>
                  </a:cubicBezTo>
                  <a:cubicBezTo>
                    <a:pt x="10040" y="592"/>
                    <a:pt x="9118" y="0"/>
                    <a:pt x="810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83" name="Google Shape;132;p2"/>
            <p:cNvSpPr/>
            <p:nvPr/>
          </p:nvSpPr>
          <p:spPr>
            <a:xfrm>
              <a:off x="16812140" y="3196883"/>
              <a:ext cx="134856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53" y="0"/>
                  </a:moveTo>
                  <a:cubicBezTo>
                    <a:pt x="8442" y="0"/>
                    <a:pt x="7920" y="42"/>
                    <a:pt x="7409" y="154"/>
                  </a:cubicBezTo>
                  <a:cubicBezTo>
                    <a:pt x="-477" y="1819"/>
                    <a:pt x="-2683" y="14144"/>
                    <a:pt x="3809" y="19641"/>
                  </a:cubicBezTo>
                  <a:cubicBezTo>
                    <a:pt x="5446" y="20998"/>
                    <a:pt x="7223" y="21600"/>
                    <a:pt x="8942" y="21600"/>
                  </a:cubicBezTo>
                  <a:cubicBezTo>
                    <a:pt x="14191" y="21600"/>
                    <a:pt x="18917" y="15962"/>
                    <a:pt x="17779" y="8813"/>
                  </a:cubicBezTo>
                  <a:cubicBezTo>
                    <a:pt x="17036" y="3609"/>
                    <a:pt x="13203" y="0"/>
                    <a:pt x="895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84" name="Google Shape;133;p2"/>
            <p:cNvSpPr/>
            <p:nvPr/>
          </p:nvSpPr>
          <p:spPr>
            <a:xfrm>
              <a:off x="16991101" y="3157099"/>
              <a:ext cx="306932" cy="118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21600" extrusionOk="0">
                  <a:moveTo>
                    <a:pt x="17263" y="0"/>
                  </a:moveTo>
                  <a:cubicBezTo>
                    <a:pt x="17052" y="0"/>
                    <a:pt x="16824" y="63"/>
                    <a:pt x="16584" y="222"/>
                  </a:cubicBezTo>
                  <a:lnTo>
                    <a:pt x="16518" y="222"/>
                  </a:lnTo>
                  <a:lnTo>
                    <a:pt x="2075" y="7793"/>
                  </a:lnTo>
                  <a:cubicBezTo>
                    <a:pt x="-1014" y="9015"/>
                    <a:pt x="-418" y="21600"/>
                    <a:pt x="2314" y="21600"/>
                  </a:cubicBezTo>
                  <a:cubicBezTo>
                    <a:pt x="2509" y="21600"/>
                    <a:pt x="2715" y="21537"/>
                    <a:pt x="2938" y="21394"/>
                  </a:cubicBezTo>
                  <a:lnTo>
                    <a:pt x="17380" y="13839"/>
                  </a:lnTo>
                  <a:cubicBezTo>
                    <a:pt x="20586" y="12950"/>
                    <a:pt x="20063" y="0"/>
                    <a:pt x="1726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85" name="Google Shape;134;p2"/>
            <p:cNvSpPr/>
            <p:nvPr/>
          </p:nvSpPr>
          <p:spPr>
            <a:xfrm>
              <a:off x="16846421" y="3384899"/>
              <a:ext cx="134655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10" h="21600" extrusionOk="0">
                  <a:moveTo>
                    <a:pt x="8985" y="0"/>
                  </a:moveTo>
                  <a:cubicBezTo>
                    <a:pt x="8472" y="0"/>
                    <a:pt x="7958" y="42"/>
                    <a:pt x="7445" y="154"/>
                  </a:cubicBezTo>
                  <a:cubicBezTo>
                    <a:pt x="-479" y="1819"/>
                    <a:pt x="-2696" y="14144"/>
                    <a:pt x="3827" y="19641"/>
                  </a:cubicBezTo>
                  <a:cubicBezTo>
                    <a:pt x="5484" y="20998"/>
                    <a:pt x="7258" y="21600"/>
                    <a:pt x="8973" y="21600"/>
                  </a:cubicBezTo>
                  <a:cubicBezTo>
                    <a:pt x="14213" y="21600"/>
                    <a:pt x="18904" y="16004"/>
                    <a:pt x="17865" y="8981"/>
                  </a:cubicBezTo>
                  <a:cubicBezTo>
                    <a:pt x="17119" y="3623"/>
                    <a:pt x="13268" y="0"/>
                    <a:pt x="898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86" name="Google Shape;135;p2"/>
            <p:cNvSpPr/>
            <p:nvPr/>
          </p:nvSpPr>
          <p:spPr>
            <a:xfrm>
              <a:off x="17030063" y="3345202"/>
              <a:ext cx="295932" cy="1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3" h="21600" extrusionOk="0">
                  <a:moveTo>
                    <a:pt x="17007" y="0"/>
                  </a:moveTo>
                  <a:cubicBezTo>
                    <a:pt x="16943" y="0"/>
                    <a:pt x="16874" y="16"/>
                    <a:pt x="16799" y="32"/>
                  </a:cubicBezTo>
                  <a:lnTo>
                    <a:pt x="1840" y="7654"/>
                  </a:lnTo>
                  <a:cubicBezTo>
                    <a:pt x="-1025" y="10055"/>
                    <a:pt x="-333" y="21600"/>
                    <a:pt x="2463" y="21600"/>
                  </a:cubicBezTo>
                  <a:cubicBezTo>
                    <a:pt x="2549" y="21600"/>
                    <a:pt x="2641" y="21584"/>
                    <a:pt x="2734" y="21568"/>
                  </a:cubicBezTo>
                  <a:lnTo>
                    <a:pt x="17693" y="14138"/>
                  </a:lnTo>
                  <a:cubicBezTo>
                    <a:pt x="20575" y="11705"/>
                    <a:pt x="19924" y="0"/>
                    <a:pt x="17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87" name="Google Shape;136;p2"/>
            <p:cNvSpPr/>
            <p:nvPr/>
          </p:nvSpPr>
          <p:spPr>
            <a:xfrm>
              <a:off x="16883056" y="3586351"/>
              <a:ext cx="13537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028" y="0"/>
                  </a:moveTo>
                  <a:cubicBezTo>
                    <a:pt x="8518" y="0"/>
                    <a:pt x="8008" y="56"/>
                    <a:pt x="7487" y="168"/>
                  </a:cubicBezTo>
                  <a:cubicBezTo>
                    <a:pt x="-509" y="1831"/>
                    <a:pt x="-2722" y="14148"/>
                    <a:pt x="3906" y="19643"/>
                  </a:cubicBezTo>
                  <a:cubicBezTo>
                    <a:pt x="5505" y="20999"/>
                    <a:pt x="7244" y="21600"/>
                    <a:pt x="8947" y="21600"/>
                  </a:cubicBezTo>
                  <a:cubicBezTo>
                    <a:pt x="14127" y="21600"/>
                    <a:pt x="18878" y="15966"/>
                    <a:pt x="17835" y="8822"/>
                  </a:cubicBezTo>
                  <a:cubicBezTo>
                    <a:pt x="16978" y="3621"/>
                    <a:pt x="13258" y="0"/>
                    <a:pt x="90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88" name="Google Shape;137;p2"/>
            <p:cNvSpPr/>
            <p:nvPr/>
          </p:nvSpPr>
          <p:spPr>
            <a:xfrm>
              <a:off x="17065918" y="3546567"/>
              <a:ext cx="297854" cy="117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extrusionOk="0">
                  <a:moveTo>
                    <a:pt x="17037" y="0"/>
                  </a:moveTo>
                  <a:cubicBezTo>
                    <a:pt x="16928" y="0"/>
                    <a:pt x="16819" y="16"/>
                    <a:pt x="16705" y="48"/>
                  </a:cubicBezTo>
                  <a:lnTo>
                    <a:pt x="1924" y="7482"/>
                  </a:lnTo>
                  <a:cubicBezTo>
                    <a:pt x="-1051" y="9689"/>
                    <a:pt x="-365" y="21600"/>
                    <a:pt x="2541" y="21600"/>
                  </a:cubicBezTo>
                  <a:cubicBezTo>
                    <a:pt x="2627" y="21600"/>
                    <a:pt x="2719" y="21584"/>
                    <a:pt x="2810" y="21568"/>
                  </a:cubicBezTo>
                  <a:lnTo>
                    <a:pt x="17660" y="13942"/>
                  </a:lnTo>
                  <a:cubicBezTo>
                    <a:pt x="20549" y="11751"/>
                    <a:pt x="19891" y="0"/>
                    <a:pt x="170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89" name="Google Shape;138;p2"/>
            <p:cNvSpPr/>
            <p:nvPr/>
          </p:nvSpPr>
          <p:spPr>
            <a:xfrm>
              <a:off x="16746640" y="4421473"/>
              <a:ext cx="600936" cy="60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4" h="21600" extrusionOk="0">
                  <a:moveTo>
                    <a:pt x="9744" y="0"/>
                  </a:moveTo>
                  <a:cubicBezTo>
                    <a:pt x="6862" y="0"/>
                    <a:pt x="4019" y="1459"/>
                    <a:pt x="2152" y="4186"/>
                  </a:cubicBezTo>
                  <a:lnTo>
                    <a:pt x="18195" y="15442"/>
                  </a:lnTo>
                  <a:cubicBezTo>
                    <a:pt x="20456" y="10556"/>
                    <a:pt x="18991" y="4556"/>
                    <a:pt x="14798" y="1630"/>
                  </a:cubicBezTo>
                  <a:cubicBezTo>
                    <a:pt x="13236" y="532"/>
                    <a:pt x="11483" y="0"/>
                    <a:pt x="9744" y="0"/>
                  </a:cubicBezTo>
                  <a:close/>
                  <a:moveTo>
                    <a:pt x="1020" y="6186"/>
                  </a:moveTo>
                  <a:cubicBezTo>
                    <a:pt x="-1144" y="11035"/>
                    <a:pt x="220" y="17034"/>
                    <a:pt x="4315" y="19961"/>
                  </a:cubicBezTo>
                  <a:cubicBezTo>
                    <a:pt x="5900" y="21068"/>
                    <a:pt x="7673" y="21600"/>
                    <a:pt x="9431" y="21600"/>
                  </a:cubicBezTo>
                  <a:cubicBezTo>
                    <a:pt x="12316" y="21600"/>
                    <a:pt x="15159" y="20160"/>
                    <a:pt x="17062" y="17442"/>
                  </a:cubicBezTo>
                  <a:lnTo>
                    <a:pt x="1020" y="61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90" name="Google Shape;139;p2"/>
            <p:cNvSpPr/>
            <p:nvPr/>
          </p:nvSpPr>
          <p:spPr>
            <a:xfrm>
              <a:off x="18001458" y="3118885"/>
              <a:ext cx="505522" cy="491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820" y="0"/>
                  </a:moveTo>
                  <a:lnTo>
                    <a:pt x="3281" y="6214"/>
                  </a:lnTo>
                  <a:cubicBezTo>
                    <a:pt x="-141" y="8728"/>
                    <a:pt x="-1029" y="13755"/>
                    <a:pt x="1296" y="17455"/>
                  </a:cubicBezTo>
                  <a:lnTo>
                    <a:pt x="1676" y="18050"/>
                  </a:lnTo>
                  <a:cubicBezTo>
                    <a:pt x="3125" y="20357"/>
                    <a:pt x="5475" y="21600"/>
                    <a:pt x="7872" y="21600"/>
                  </a:cubicBezTo>
                  <a:cubicBezTo>
                    <a:pt x="9320" y="21600"/>
                    <a:pt x="10783" y="21143"/>
                    <a:pt x="12075" y="20199"/>
                  </a:cubicBezTo>
                  <a:lnTo>
                    <a:pt x="20571" y="13982"/>
                  </a:lnTo>
                  <a:lnTo>
                    <a:pt x="118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91" name="Google Shape;140;p2"/>
            <p:cNvSpPr/>
            <p:nvPr/>
          </p:nvSpPr>
          <p:spPr>
            <a:xfrm>
              <a:off x="18334581" y="2915339"/>
              <a:ext cx="505575" cy="49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3" h="21600" extrusionOk="0">
                  <a:moveTo>
                    <a:pt x="12735" y="0"/>
                  </a:moveTo>
                  <a:cubicBezTo>
                    <a:pt x="11276" y="0"/>
                    <a:pt x="9795" y="456"/>
                    <a:pt x="8496" y="1412"/>
                  </a:cubicBezTo>
                  <a:lnTo>
                    <a:pt x="0" y="7626"/>
                  </a:lnTo>
                  <a:lnTo>
                    <a:pt x="8833" y="21600"/>
                  </a:lnTo>
                  <a:lnTo>
                    <a:pt x="17329" y="15344"/>
                  </a:lnTo>
                  <a:cubicBezTo>
                    <a:pt x="20712" y="12831"/>
                    <a:pt x="21600" y="7806"/>
                    <a:pt x="19275" y="4108"/>
                  </a:cubicBezTo>
                  <a:lnTo>
                    <a:pt x="19275" y="4154"/>
                  </a:lnTo>
                  <a:lnTo>
                    <a:pt x="18895" y="3514"/>
                  </a:lnTo>
                  <a:cubicBezTo>
                    <a:pt x="17453" y="1220"/>
                    <a:pt x="15117" y="0"/>
                    <a:pt x="1273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92" name="Google Shape;141;p2"/>
            <p:cNvSpPr/>
            <p:nvPr/>
          </p:nvSpPr>
          <p:spPr>
            <a:xfrm>
              <a:off x="17824083" y="4133560"/>
              <a:ext cx="930405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10050" y="0"/>
                  </a:moveTo>
                  <a:cubicBezTo>
                    <a:pt x="9677" y="0"/>
                    <a:pt x="9342" y="275"/>
                    <a:pt x="9298" y="656"/>
                  </a:cubicBezTo>
                  <a:lnTo>
                    <a:pt x="8362" y="7713"/>
                  </a:lnTo>
                  <a:lnTo>
                    <a:pt x="1353" y="6774"/>
                  </a:lnTo>
                  <a:cubicBezTo>
                    <a:pt x="1323" y="6770"/>
                    <a:pt x="1295" y="6768"/>
                    <a:pt x="1264" y="6768"/>
                  </a:cubicBezTo>
                  <a:cubicBezTo>
                    <a:pt x="892" y="6768"/>
                    <a:pt x="559" y="7045"/>
                    <a:pt x="515" y="7423"/>
                  </a:cubicBezTo>
                  <a:lnTo>
                    <a:pt x="11" y="11399"/>
                  </a:lnTo>
                  <a:cubicBezTo>
                    <a:pt x="-62" y="11808"/>
                    <a:pt x="226" y="12194"/>
                    <a:pt x="633" y="12243"/>
                  </a:cubicBezTo>
                  <a:lnTo>
                    <a:pt x="7643" y="13181"/>
                  </a:lnTo>
                  <a:lnTo>
                    <a:pt x="6729" y="20216"/>
                  </a:lnTo>
                  <a:cubicBezTo>
                    <a:pt x="6659" y="20625"/>
                    <a:pt x="6945" y="21011"/>
                    <a:pt x="7379" y="21058"/>
                  </a:cubicBezTo>
                  <a:lnTo>
                    <a:pt x="11338" y="21588"/>
                  </a:lnTo>
                  <a:cubicBezTo>
                    <a:pt x="11380" y="21596"/>
                    <a:pt x="11422" y="21600"/>
                    <a:pt x="11463" y="21600"/>
                  </a:cubicBezTo>
                  <a:cubicBezTo>
                    <a:pt x="11822" y="21600"/>
                    <a:pt x="12136" y="21327"/>
                    <a:pt x="12178" y="20938"/>
                  </a:cubicBezTo>
                  <a:lnTo>
                    <a:pt x="13114" y="13904"/>
                  </a:lnTo>
                  <a:lnTo>
                    <a:pt x="20123" y="14844"/>
                  </a:lnTo>
                  <a:cubicBezTo>
                    <a:pt x="20153" y="14846"/>
                    <a:pt x="20183" y="14848"/>
                    <a:pt x="20212" y="14848"/>
                  </a:cubicBezTo>
                  <a:cubicBezTo>
                    <a:pt x="20584" y="14848"/>
                    <a:pt x="20919" y="14573"/>
                    <a:pt x="20963" y="14193"/>
                  </a:cubicBezTo>
                  <a:lnTo>
                    <a:pt x="21492" y="10195"/>
                  </a:lnTo>
                  <a:cubicBezTo>
                    <a:pt x="21538" y="9784"/>
                    <a:pt x="21252" y="9400"/>
                    <a:pt x="20843" y="9351"/>
                  </a:cubicBezTo>
                  <a:lnTo>
                    <a:pt x="13835" y="8413"/>
                  </a:lnTo>
                  <a:lnTo>
                    <a:pt x="14747" y="1378"/>
                  </a:lnTo>
                  <a:cubicBezTo>
                    <a:pt x="14819" y="969"/>
                    <a:pt x="14531" y="583"/>
                    <a:pt x="14099" y="534"/>
                  </a:cubicBezTo>
                  <a:lnTo>
                    <a:pt x="10138" y="4"/>
                  </a:lnTo>
                  <a:cubicBezTo>
                    <a:pt x="10108" y="2"/>
                    <a:pt x="10078" y="0"/>
                    <a:pt x="100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93" name="Google Shape;142;p2"/>
            <p:cNvSpPr/>
            <p:nvPr/>
          </p:nvSpPr>
          <p:spPr>
            <a:xfrm>
              <a:off x="16630507" y="5545993"/>
              <a:ext cx="932623" cy="1176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extrusionOk="0">
                  <a:moveTo>
                    <a:pt x="8108" y="652"/>
                  </a:moveTo>
                  <a:cubicBezTo>
                    <a:pt x="8682" y="652"/>
                    <a:pt x="9247" y="931"/>
                    <a:pt x="9351" y="1554"/>
                  </a:cubicBezTo>
                  <a:cubicBezTo>
                    <a:pt x="9422" y="1860"/>
                    <a:pt x="9327" y="2183"/>
                    <a:pt x="9066" y="2412"/>
                  </a:cubicBezTo>
                  <a:lnTo>
                    <a:pt x="7479" y="2661"/>
                  </a:lnTo>
                  <a:cubicBezTo>
                    <a:pt x="7146" y="2508"/>
                    <a:pt x="6909" y="2241"/>
                    <a:pt x="6838" y="1935"/>
                  </a:cubicBezTo>
                  <a:lnTo>
                    <a:pt x="6838" y="1916"/>
                  </a:lnTo>
                  <a:cubicBezTo>
                    <a:pt x="6611" y="1120"/>
                    <a:pt x="7365" y="652"/>
                    <a:pt x="8108" y="652"/>
                  </a:cubicBezTo>
                  <a:close/>
                  <a:moveTo>
                    <a:pt x="15486" y="4341"/>
                  </a:moveTo>
                  <a:cubicBezTo>
                    <a:pt x="16000" y="4341"/>
                    <a:pt x="16454" y="4642"/>
                    <a:pt x="16559" y="5063"/>
                  </a:cubicBezTo>
                  <a:lnTo>
                    <a:pt x="19333" y="17192"/>
                  </a:lnTo>
                  <a:cubicBezTo>
                    <a:pt x="19427" y="17669"/>
                    <a:pt x="19025" y="18127"/>
                    <a:pt x="18431" y="18203"/>
                  </a:cubicBezTo>
                  <a:lnTo>
                    <a:pt x="5961" y="20033"/>
                  </a:lnTo>
                  <a:cubicBezTo>
                    <a:pt x="5892" y="20045"/>
                    <a:pt x="5822" y="20051"/>
                    <a:pt x="5752" y="20051"/>
                  </a:cubicBezTo>
                  <a:cubicBezTo>
                    <a:pt x="5241" y="20051"/>
                    <a:pt x="4788" y="19748"/>
                    <a:pt x="4705" y="19329"/>
                  </a:cubicBezTo>
                  <a:lnTo>
                    <a:pt x="1955" y="7198"/>
                  </a:lnTo>
                  <a:cubicBezTo>
                    <a:pt x="1835" y="6723"/>
                    <a:pt x="2238" y="6265"/>
                    <a:pt x="2831" y="6188"/>
                  </a:cubicBezTo>
                  <a:lnTo>
                    <a:pt x="4325" y="5960"/>
                  </a:lnTo>
                  <a:cubicBezTo>
                    <a:pt x="4388" y="6297"/>
                    <a:pt x="4747" y="6545"/>
                    <a:pt x="5157" y="6545"/>
                  </a:cubicBezTo>
                  <a:cubicBezTo>
                    <a:pt x="5211" y="6545"/>
                    <a:pt x="5266" y="6540"/>
                    <a:pt x="5320" y="6532"/>
                  </a:cubicBezTo>
                  <a:lnTo>
                    <a:pt x="13120" y="5387"/>
                  </a:lnTo>
                  <a:cubicBezTo>
                    <a:pt x="13572" y="5312"/>
                    <a:pt x="13903" y="4949"/>
                    <a:pt x="13809" y="4567"/>
                  </a:cubicBezTo>
                  <a:lnTo>
                    <a:pt x="15279" y="4357"/>
                  </a:lnTo>
                  <a:cubicBezTo>
                    <a:pt x="15349" y="4346"/>
                    <a:pt x="15418" y="4341"/>
                    <a:pt x="15486" y="4341"/>
                  </a:cubicBezTo>
                  <a:close/>
                  <a:moveTo>
                    <a:pt x="8108" y="0"/>
                  </a:moveTo>
                  <a:cubicBezTo>
                    <a:pt x="7979" y="0"/>
                    <a:pt x="7847" y="10"/>
                    <a:pt x="7716" y="29"/>
                  </a:cubicBezTo>
                  <a:cubicBezTo>
                    <a:pt x="6529" y="200"/>
                    <a:pt x="5748" y="1096"/>
                    <a:pt x="5961" y="2050"/>
                  </a:cubicBezTo>
                  <a:cubicBezTo>
                    <a:pt x="6031" y="2316"/>
                    <a:pt x="6174" y="2584"/>
                    <a:pt x="6388" y="2813"/>
                  </a:cubicBezTo>
                  <a:lnTo>
                    <a:pt x="4846" y="3042"/>
                  </a:lnTo>
                  <a:cubicBezTo>
                    <a:pt x="4207" y="3136"/>
                    <a:pt x="3803" y="3614"/>
                    <a:pt x="3898" y="4129"/>
                  </a:cubicBezTo>
                  <a:lnTo>
                    <a:pt x="4016" y="4586"/>
                  </a:lnTo>
                  <a:lnTo>
                    <a:pt x="1457" y="4949"/>
                  </a:lnTo>
                  <a:cubicBezTo>
                    <a:pt x="483" y="5102"/>
                    <a:pt x="-156" y="5845"/>
                    <a:pt x="33" y="6607"/>
                  </a:cubicBezTo>
                  <a:lnTo>
                    <a:pt x="3164" y="20434"/>
                  </a:lnTo>
                  <a:cubicBezTo>
                    <a:pt x="3311" y="21131"/>
                    <a:pt x="4062" y="21600"/>
                    <a:pt x="4910" y="21600"/>
                  </a:cubicBezTo>
                  <a:cubicBezTo>
                    <a:pt x="5014" y="21600"/>
                    <a:pt x="5119" y="21594"/>
                    <a:pt x="5227" y="21579"/>
                  </a:cubicBezTo>
                  <a:lnTo>
                    <a:pt x="19831" y="19442"/>
                  </a:lnTo>
                  <a:cubicBezTo>
                    <a:pt x="20803" y="19290"/>
                    <a:pt x="21444" y="18547"/>
                    <a:pt x="21253" y="17764"/>
                  </a:cubicBezTo>
                  <a:lnTo>
                    <a:pt x="18124" y="3937"/>
                  </a:lnTo>
                  <a:cubicBezTo>
                    <a:pt x="17955" y="3242"/>
                    <a:pt x="17202" y="2773"/>
                    <a:pt x="16370" y="2773"/>
                  </a:cubicBezTo>
                  <a:cubicBezTo>
                    <a:pt x="16269" y="2773"/>
                    <a:pt x="16165" y="2779"/>
                    <a:pt x="16061" y="2794"/>
                  </a:cubicBezTo>
                  <a:lnTo>
                    <a:pt x="13501" y="3175"/>
                  </a:lnTo>
                  <a:lnTo>
                    <a:pt x="13405" y="2736"/>
                  </a:lnTo>
                  <a:cubicBezTo>
                    <a:pt x="13299" y="2271"/>
                    <a:pt x="12786" y="1962"/>
                    <a:pt x="12234" y="1962"/>
                  </a:cubicBezTo>
                  <a:cubicBezTo>
                    <a:pt x="12174" y="1962"/>
                    <a:pt x="12115" y="1965"/>
                    <a:pt x="12055" y="1973"/>
                  </a:cubicBezTo>
                  <a:lnTo>
                    <a:pt x="10157" y="2260"/>
                  </a:lnTo>
                  <a:cubicBezTo>
                    <a:pt x="10277" y="1993"/>
                    <a:pt x="10277" y="1706"/>
                    <a:pt x="10229" y="1421"/>
                  </a:cubicBezTo>
                  <a:cubicBezTo>
                    <a:pt x="10040" y="575"/>
                    <a:pt x="9124" y="0"/>
                    <a:pt x="810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94" name="Google Shape;143;p2"/>
            <p:cNvSpPr/>
            <p:nvPr/>
          </p:nvSpPr>
          <p:spPr>
            <a:xfrm>
              <a:off x="16812140" y="5969314"/>
              <a:ext cx="134856" cy="134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53" y="0"/>
                  </a:moveTo>
                  <a:cubicBezTo>
                    <a:pt x="8442" y="0"/>
                    <a:pt x="7920" y="56"/>
                    <a:pt x="7409" y="168"/>
                  </a:cubicBezTo>
                  <a:cubicBezTo>
                    <a:pt x="-477" y="1831"/>
                    <a:pt x="-2683" y="14148"/>
                    <a:pt x="3809" y="19643"/>
                  </a:cubicBezTo>
                  <a:cubicBezTo>
                    <a:pt x="5446" y="20999"/>
                    <a:pt x="7223" y="21600"/>
                    <a:pt x="8942" y="21600"/>
                  </a:cubicBezTo>
                  <a:cubicBezTo>
                    <a:pt x="14191" y="21600"/>
                    <a:pt x="18917" y="15966"/>
                    <a:pt x="17779" y="8822"/>
                  </a:cubicBezTo>
                  <a:cubicBezTo>
                    <a:pt x="17036" y="3607"/>
                    <a:pt x="13203" y="0"/>
                    <a:pt x="895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95" name="Google Shape;144;p2"/>
            <p:cNvSpPr/>
            <p:nvPr/>
          </p:nvSpPr>
          <p:spPr>
            <a:xfrm>
              <a:off x="16992268" y="5928831"/>
              <a:ext cx="304215" cy="11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2" h="21600" extrusionOk="0">
                  <a:moveTo>
                    <a:pt x="17243" y="0"/>
                  </a:moveTo>
                  <a:cubicBezTo>
                    <a:pt x="17058" y="0"/>
                    <a:pt x="16867" y="64"/>
                    <a:pt x="16659" y="175"/>
                  </a:cubicBezTo>
                  <a:lnTo>
                    <a:pt x="16592" y="175"/>
                  </a:lnTo>
                  <a:lnTo>
                    <a:pt x="2018" y="7769"/>
                  </a:lnTo>
                  <a:cubicBezTo>
                    <a:pt x="-1004" y="9380"/>
                    <a:pt x="-414" y="21600"/>
                    <a:pt x="2343" y="21600"/>
                  </a:cubicBezTo>
                  <a:cubicBezTo>
                    <a:pt x="2517" y="21600"/>
                    <a:pt x="2697" y="21552"/>
                    <a:pt x="2888" y="21456"/>
                  </a:cubicBezTo>
                  <a:lnTo>
                    <a:pt x="17462" y="13847"/>
                  </a:lnTo>
                  <a:cubicBezTo>
                    <a:pt x="20596" y="12603"/>
                    <a:pt x="20029" y="0"/>
                    <a:pt x="172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96" name="Google Shape;145;p2"/>
            <p:cNvSpPr/>
            <p:nvPr/>
          </p:nvSpPr>
          <p:spPr>
            <a:xfrm>
              <a:off x="16846421" y="6157068"/>
              <a:ext cx="134651" cy="13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10" h="21600" extrusionOk="0">
                  <a:moveTo>
                    <a:pt x="9137" y="0"/>
                  </a:moveTo>
                  <a:cubicBezTo>
                    <a:pt x="8577" y="0"/>
                    <a:pt x="8016" y="70"/>
                    <a:pt x="7445" y="209"/>
                  </a:cubicBezTo>
                  <a:cubicBezTo>
                    <a:pt x="-479" y="1702"/>
                    <a:pt x="-2696" y="14163"/>
                    <a:pt x="3827" y="19647"/>
                  </a:cubicBezTo>
                  <a:cubicBezTo>
                    <a:pt x="5473" y="21000"/>
                    <a:pt x="7246" y="21600"/>
                    <a:pt x="8962" y="21600"/>
                  </a:cubicBezTo>
                  <a:cubicBezTo>
                    <a:pt x="14201" y="21600"/>
                    <a:pt x="18904" y="15977"/>
                    <a:pt x="17865" y="8847"/>
                  </a:cubicBezTo>
                  <a:cubicBezTo>
                    <a:pt x="17130" y="3712"/>
                    <a:pt x="13361" y="0"/>
                    <a:pt x="91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97" name="Google Shape;146;p2"/>
            <p:cNvSpPr/>
            <p:nvPr/>
          </p:nvSpPr>
          <p:spPr>
            <a:xfrm>
              <a:off x="17030063" y="6116672"/>
              <a:ext cx="295932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3" h="21600" extrusionOk="0">
                  <a:moveTo>
                    <a:pt x="17007" y="0"/>
                  </a:moveTo>
                  <a:cubicBezTo>
                    <a:pt x="16943" y="0"/>
                    <a:pt x="16874" y="16"/>
                    <a:pt x="16799" y="16"/>
                  </a:cubicBezTo>
                  <a:lnTo>
                    <a:pt x="1840" y="7654"/>
                  </a:lnTo>
                  <a:cubicBezTo>
                    <a:pt x="-1025" y="10055"/>
                    <a:pt x="-333" y="21600"/>
                    <a:pt x="2463" y="21600"/>
                  </a:cubicBezTo>
                  <a:cubicBezTo>
                    <a:pt x="2549" y="21600"/>
                    <a:pt x="2641" y="21584"/>
                    <a:pt x="2734" y="21568"/>
                  </a:cubicBezTo>
                  <a:lnTo>
                    <a:pt x="17693" y="14122"/>
                  </a:lnTo>
                  <a:cubicBezTo>
                    <a:pt x="20575" y="11705"/>
                    <a:pt x="19924" y="0"/>
                    <a:pt x="17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98" name="Google Shape;147;p2"/>
            <p:cNvSpPr/>
            <p:nvPr/>
          </p:nvSpPr>
          <p:spPr>
            <a:xfrm>
              <a:off x="16883056" y="6357822"/>
              <a:ext cx="13537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028" y="0"/>
                  </a:moveTo>
                  <a:cubicBezTo>
                    <a:pt x="8518" y="0"/>
                    <a:pt x="8008" y="56"/>
                    <a:pt x="7487" y="154"/>
                  </a:cubicBezTo>
                  <a:cubicBezTo>
                    <a:pt x="-509" y="1831"/>
                    <a:pt x="-2722" y="14148"/>
                    <a:pt x="3906" y="19629"/>
                  </a:cubicBezTo>
                  <a:cubicBezTo>
                    <a:pt x="5505" y="20985"/>
                    <a:pt x="7244" y="21600"/>
                    <a:pt x="8947" y="21600"/>
                  </a:cubicBezTo>
                  <a:cubicBezTo>
                    <a:pt x="14127" y="21600"/>
                    <a:pt x="18878" y="15966"/>
                    <a:pt x="17835" y="8822"/>
                  </a:cubicBezTo>
                  <a:cubicBezTo>
                    <a:pt x="16978" y="3607"/>
                    <a:pt x="13258" y="0"/>
                    <a:pt x="90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99" name="Google Shape;148;p2"/>
            <p:cNvSpPr/>
            <p:nvPr/>
          </p:nvSpPr>
          <p:spPr>
            <a:xfrm>
              <a:off x="17065131" y="6317950"/>
              <a:ext cx="299365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5" h="21600" extrusionOk="0">
                  <a:moveTo>
                    <a:pt x="17072" y="0"/>
                  </a:moveTo>
                  <a:cubicBezTo>
                    <a:pt x="16947" y="0"/>
                    <a:pt x="16821" y="16"/>
                    <a:pt x="16685" y="64"/>
                  </a:cubicBezTo>
                  <a:lnTo>
                    <a:pt x="1966" y="7471"/>
                  </a:lnTo>
                  <a:cubicBezTo>
                    <a:pt x="-1042" y="9675"/>
                    <a:pt x="-393" y="21600"/>
                    <a:pt x="2518" y="21600"/>
                  </a:cubicBezTo>
                  <a:cubicBezTo>
                    <a:pt x="2626" y="21600"/>
                    <a:pt x="2735" y="21584"/>
                    <a:pt x="2849" y="21552"/>
                  </a:cubicBezTo>
                  <a:lnTo>
                    <a:pt x="17636" y="13937"/>
                  </a:lnTo>
                  <a:cubicBezTo>
                    <a:pt x="20558" y="11941"/>
                    <a:pt x="19931" y="0"/>
                    <a:pt x="170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00" name="Google Shape;149;p2"/>
            <p:cNvSpPr/>
            <p:nvPr/>
          </p:nvSpPr>
          <p:spPr>
            <a:xfrm>
              <a:off x="16744641" y="7192682"/>
              <a:ext cx="602907" cy="607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8" h="21600" extrusionOk="0">
                  <a:moveTo>
                    <a:pt x="9725" y="0"/>
                  </a:moveTo>
                  <a:cubicBezTo>
                    <a:pt x="6866" y="0"/>
                    <a:pt x="4055" y="1448"/>
                    <a:pt x="2202" y="4182"/>
                  </a:cubicBezTo>
                  <a:lnTo>
                    <a:pt x="18145" y="15400"/>
                  </a:lnTo>
                  <a:cubicBezTo>
                    <a:pt x="20393" y="10527"/>
                    <a:pt x="18937" y="4551"/>
                    <a:pt x="14770" y="1634"/>
                  </a:cubicBezTo>
                  <a:cubicBezTo>
                    <a:pt x="13209" y="533"/>
                    <a:pt x="11459" y="0"/>
                    <a:pt x="9725" y="0"/>
                  </a:cubicBezTo>
                  <a:close/>
                  <a:moveTo>
                    <a:pt x="1077" y="6175"/>
                  </a:moveTo>
                  <a:cubicBezTo>
                    <a:pt x="-1207" y="11045"/>
                    <a:pt x="249" y="17025"/>
                    <a:pt x="4416" y="19976"/>
                  </a:cubicBezTo>
                  <a:cubicBezTo>
                    <a:pt x="5972" y="21073"/>
                    <a:pt x="7719" y="21600"/>
                    <a:pt x="9450" y="21600"/>
                  </a:cubicBezTo>
                  <a:cubicBezTo>
                    <a:pt x="12325" y="21600"/>
                    <a:pt x="15162" y="20149"/>
                    <a:pt x="17020" y="17431"/>
                  </a:cubicBezTo>
                  <a:lnTo>
                    <a:pt x="1077" y="6175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01" name="Google Shape;150;p2"/>
            <p:cNvSpPr/>
            <p:nvPr/>
          </p:nvSpPr>
          <p:spPr>
            <a:xfrm>
              <a:off x="18001458" y="5890356"/>
              <a:ext cx="505522" cy="49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820" y="0"/>
                  </a:moveTo>
                  <a:lnTo>
                    <a:pt x="3281" y="6214"/>
                  </a:lnTo>
                  <a:cubicBezTo>
                    <a:pt x="-141" y="8728"/>
                    <a:pt x="-1029" y="13755"/>
                    <a:pt x="1296" y="17455"/>
                  </a:cubicBezTo>
                  <a:lnTo>
                    <a:pt x="1676" y="18096"/>
                  </a:lnTo>
                  <a:cubicBezTo>
                    <a:pt x="3121" y="20368"/>
                    <a:pt x="5468" y="21600"/>
                    <a:pt x="7861" y="21600"/>
                  </a:cubicBezTo>
                  <a:cubicBezTo>
                    <a:pt x="9313" y="21600"/>
                    <a:pt x="10779" y="21147"/>
                    <a:pt x="12075" y="20195"/>
                  </a:cubicBezTo>
                  <a:lnTo>
                    <a:pt x="20571" y="13982"/>
                  </a:lnTo>
                  <a:lnTo>
                    <a:pt x="118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02" name="Google Shape;151;p2"/>
            <p:cNvSpPr/>
            <p:nvPr/>
          </p:nvSpPr>
          <p:spPr>
            <a:xfrm>
              <a:off x="18334581" y="5686024"/>
              <a:ext cx="505575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3" h="21600" extrusionOk="0">
                  <a:moveTo>
                    <a:pt x="12696" y="0"/>
                  </a:moveTo>
                  <a:cubicBezTo>
                    <a:pt x="11247" y="0"/>
                    <a:pt x="9785" y="456"/>
                    <a:pt x="8496" y="1398"/>
                  </a:cubicBezTo>
                  <a:lnTo>
                    <a:pt x="0" y="7644"/>
                  </a:lnTo>
                  <a:lnTo>
                    <a:pt x="8833" y="21600"/>
                  </a:lnTo>
                  <a:lnTo>
                    <a:pt x="17329" y="15354"/>
                  </a:lnTo>
                  <a:cubicBezTo>
                    <a:pt x="20712" y="12845"/>
                    <a:pt x="21600" y="7828"/>
                    <a:pt x="19275" y="4136"/>
                  </a:cubicBezTo>
                  <a:lnTo>
                    <a:pt x="18895" y="3543"/>
                  </a:lnTo>
                  <a:cubicBezTo>
                    <a:pt x="17443" y="1241"/>
                    <a:pt x="15092" y="0"/>
                    <a:pt x="1269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03" name="Google Shape;152;p2"/>
            <p:cNvSpPr/>
            <p:nvPr/>
          </p:nvSpPr>
          <p:spPr>
            <a:xfrm>
              <a:off x="17824083" y="6905032"/>
              <a:ext cx="930405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10050" y="0"/>
                  </a:moveTo>
                  <a:cubicBezTo>
                    <a:pt x="9677" y="0"/>
                    <a:pt x="9342" y="275"/>
                    <a:pt x="9298" y="656"/>
                  </a:cubicBezTo>
                  <a:lnTo>
                    <a:pt x="8362" y="7688"/>
                  </a:lnTo>
                  <a:lnTo>
                    <a:pt x="1353" y="6774"/>
                  </a:lnTo>
                  <a:cubicBezTo>
                    <a:pt x="1311" y="6766"/>
                    <a:pt x="1270" y="6762"/>
                    <a:pt x="1228" y="6762"/>
                  </a:cubicBezTo>
                  <a:cubicBezTo>
                    <a:pt x="869" y="6762"/>
                    <a:pt x="557" y="7035"/>
                    <a:pt x="515" y="7423"/>
                  </a:cubicBezTo>
                  <a:lnTo>
                    <a:pt x="11" y="11423"/>
                  </a:lnTo>
                  <a:cubicBezTo>
                    <a:pt x="-62" y="11832"/>
                    <a:pt x="226" y="12194"/>
                    <a:pt x="633" y="12265"/>
                  </a:cubicBezTo>
                  <a:lnTo>
                    <a:pt x="7643" y="13181"/>
                  </a:lnTo>
                  <a:lnTo>
                    <a:pt x="6729" y="20238"/>
                  </a:lnTo>
                  <a:cubicBezTo>
                    <a:pt x="6659" y="20649"/>
                    <a:pt x="6945" y="21009"/>
                    <a:pt x="7379" y="21082"/>
                  </a:cubicBezTo>
                  <a:lnTo>
                    <a:pt x="11338" y="21588"/>
                  </a:lnTo>
                  <a:cubicBezTo>
                    <a:pt x="11380" y="21596"/>
                    <a:pt x="11422" y="21600"/>
                    <a:pt x="11465" y="21600"/>
                  </a:cubicBezTo>
                  <a:cubicBezTo>
                    <a:pt x="11822" y="21600"/>
                    <a:pt x="12136" y="21329"/>
                    <a:pt x="12178" y="20963"/>
                  </a:cubicBezTo>
                  <a:lnTo>
                    <a:pt x="13114" y="13904"/>
                  </a:lnTo>
                  <a:lnTo>
                    <a:pt x="20123" y="14842"/>
                  </a:lnTo>
                  <a:cubicBezTo>
                    <a:pt x="20153" y="14846"/>
                    <a:pt x="20183" y="14848"/>
                    <a:pt x="20212" y="14848"/>
                  </a:cubicBezTo>
                  <a:cubicBezTo>
                    <a:pt x="20584" y="14848"/>
                    <a:pt x="20919" y="14573"/>
                    <a:pt x="20963" y="14193"/>
                  </a:cubicBezTo>
                  <a:lnTo>
                    <a:pt x="21492" y="10193"/>
                  </a:lnTo>
                  <a:cubicBezTo>
                    <a:pt x="21538" y="9784"/>
                    <a:pt x="21252" y="9400"/>
                    <a:pt x="20843" y="9351"/>
                  </a:cubicBezTo>
                  <a:lnTo>
                    <a:pt x="13835" y="8411"/>
                  </a:lnTo>
                  <a:lnTo>
                    <a:pt x="14747" y="1378"/>
                  </a:lnTo>
                  <a:cubicBezTo>
                    <a:pt x="14819" y="967"/>
                    <a:pt x="14531" y="583"/>
                    <a:pt x="14099" y="534"/>
                  </a:cubicBezTo>
                  <a:lnTo>
                    <a:pt x="10138" y="4"/>
                  </a:lnTo>
                  <a:cubicBezTo>
                    <a:pt x="10108" y="0"/>
                    <a:pt x="10078" y="0"/>
                    <a:pt x="100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04" name="Google Shape;153;p2"/>
            <p:cNvSpPr/>
            <p:nvPr/>
          </p:nvSpPr>
          <p:spPr>
            <a:xfrm>
              <a:off x="16630507" y="8317464"/>
              <a:ext cx="932623" cy="117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extrusionOk="0">
                  <a:moveTo>
                    <a:pt x="8120" y="657"/>
                  </a:moveTo>
                  <a:cubicBezTo>
                    <a:pt x="8690" y="657"/>
                    <a:pt x="9249" y="934"/>
                    <a:pt x="9351" y="1551"/>
                  </a:cubicBezTo>
                  <a:cubicBezTo>
                    <a:pt x="9422" y="1874"/>
                    <a:pt x="9327" y="2179"/>
                    <a:pt x="9066" y="2427"/>
                  </a:cubicBezTo>
                  <a:lnTo>
                    <a:pt x="7479" y="2656"/>
                  </a:lnTo>
                  <a:cubicBezTo>
                    <a:pt x="7146" y="2502"/>
                    <a:pt x="6909" y="2237"/>
                    <a:pt x="6838" y="1932"/>
                  </a:cubicBezTo>
                  <a:cubicBezTo>
                    <a:pt x="6609" y="1132"/>
                    <a:pt x="7373" y="657"/>
                    <a:pt x="8120" y="657"/>
                  </a:cubicBezTo>
                  <a:close/>
                  <a:moveTo>
                    <a:pt x="15496" y="4351"/>
                  </a:moveTo>
                  <a:cubicBezTo>
                    <a:pt x="16006" y="4351"/>
                    <a:pt x="16456" y="4637"/>
                    <a:pt x="16559" y="5054"/>
                  </a:cubicBezTo>
                  <a:lnTo>
                    <a:pt x="19333" y="17181"/>
                  </a:lnTo>
                  <a:cubicBezTo>
                    <a:pt x="19427" y="17657"/>
                    <a:pt x="19025" y="18113"/>
                    <a:pt x="18431" y="18189"/>
                  </a:cubicBezTo>
                  <a:lnTo>
                    <a:pt x="5961" y="20017"/>
                  </a:lnTo>
                  <a:cubicBezTo>
                    <a:pt x="5900" y="20025"/>
                    <a:pt x="5840" y="20028"/>
                    <a:pt x="5780" y="20028"/>
                  </a:cubicBezTo>
                  <a:cubicBezTo>
                    <a:pt x="5256" y="20028"/>
                    <a:pt x="4788" y="19737"/>
                    <a:pt x="4705" y="19294"/>
                  </a:cubicBezTo>
                  <a:lnTo>
                    <a:pt x="1955" y="7205"/>
                  </a:lnTo>
                  <a:cubicBezTo>
                    <a:pt x="1835" y="6730"/>
                    <a:pt x="2238" y="6273"/>
                    <a:pt x="2831" y="6177"/>
                  </a:cubicBezTo>
                  <a:lnTo>
                    <a:pt x="4325" y="5967"/>
                  </a:lnTo>
                  <a:cubicBezTo>
                    <a:pt x="4388" y="6301"/>
                    <a:pt x="4743" y="6533"/>
                    <a:pt x="5149" y="6533"/>
                  </a:cubicBezTo>
                  <a:cubicBezTo>
                    <a:pt x="5205" y="6533"/>
                    <a:pt x="5262" y="6528"/>
                    <a:pt x="5320" y="6520"/>
                  </a:cubicBezTo>
                  <a:lnTo>
                    <a:pt x="13120" y="5396"/>
                  </a:lnTo>
                  <a:cubicBezTo>
                    <a:pt x="13572" y="5320"/>
                    <a:pt x="13903" y="4958"/>
                    <a:pt x="13809" y="4578"/>
                  </a:cubicBezTo>
                  <a:lnTo>
                    <a:pt x="15279" y="4368"/>
                  </a:lnTo>
                  <a:cubicBezTo>
                    <a:pt x="15353" y="4357"/>
                    <a:pt x="15424" y="4351"/>
                    <a:pt x="15496" y="4351"/>
                  </a:cubicBezTo>
                  <a:close/>
                  <a:moveTo>
                    <a:pt x="8100" y="0"/>
                  </a:moveTo>
                  <a:cubicBezTo>
                    <a:pt x="7973" y="0"/>
                    <a:pt x="7843" y="10"/>
                    <a:pt x="7716" y="29"/>
                  </a:cubicBezTo>
                  <a:cubicBezTo>
                    <a:pt x="6529" y="200"/>
                    <a:pt x="5748" y="1113"/>
                    <a:pt x="5961" y="2047"/>
                  </a:cubicBezTo>
                  <a:cubicBezTo>
                    <a:pt x="6031" y="2331"/>
                    <a:pt x="6174" y="2598"/>
                    <a:pt x="6388" y="2808"/>
                  </a:cubicBezTo>
                  <a:lnTo>
                    <a:pt x="4846" y="3056"/>
                  </a:lnTo>
                  <a:cubicBezTo>
                    <a:pt x="4207" y="3150"/>
                    <a:pt x="3803" y="3646"/>
                    <a:pt x="3898" y="4140"/>
                  </a:cubicBezTo>
                  <a:lnTo>
                    <a:pt x="4016" y="4597"/>
                  </a:lnTo>
                  <a:lnTo>
                    <a:pt x="1457" y="4958"/>
                  </a:lnTo>
                  <a:cubicBezTo>
                    <a:pt x="483" y="5110"/>
                    <a:pt x="-156" y="5854"/>
                    <a:pt x="33" y="6634"/>
                  </a:cubicBezTo>
                  <a:lnTo>
                    <a:pt x="3164" y="20417"/>
                  </a:lnTo>
                  <a:cubicBezTo>
                    <a:pt x="3311" y="21114"/>
                    <a:pt x="4066" y="21600"/>
                    <a:pt x="4918" y="21600"/>
                  </a:cubicBezTo>
                  <a:cubicBezTo>
                    <a:pt x="5019" y="21600"/>
                    <a:pt x="5123" y="21592"/>
                    <a:pt x="5227" y="21578"/>
                  </a:cubicBezTo>
                  <a:lnTo>
                    <a:pt x="19831" y="19427"/>
                  </a:lnTo>
                  <a:cubicBezTo>
                    <a:pt x="20803" y="19275"/>
                    <a:pt x="21444" y="18532"/>
                    <a:pt x="21253" y="17771"/>
                  </a:cubicBezTo>
                  <a:lnTo>
                    <a:pt x="18124" y="3969"/>
                  </a:lnTo>
                  <a:cubicBezTo>
                    <a:pt x="17955" y="3271"/>
                    <a:pt x="17198" y="2787"/>
                    <a:pt x="16362" y="2787"/>
                  </a:cubicBezTo>
                  <a:cubicBezTo>
                    <a:pt x="16263" y="2787"/>
                    <a:pt x="16161" y="2793"/>
                    <a:pt x="16061" y="2808"/>
                  </a:cubicBezTo>
                  <a:lnTo>
                    <a:pt x="13501" y="3188"/>
                  </a:lnTo>
                  <a:lnTo>
                    <a:pt x="13405" y="2750"/>
                  </a:lnTo>
                  <a:cubicBezTo>
                    <a:pt x="13299" y="2294"/>
                    <a:pt x="12804" y="1973"/>
                    <a:pt x="12262" y="1973"/>
                  </a:cubicBezTo>
                  <a:cubicBezTo>
                    <a:pt x="12192" y="1973"/>
                    <a:pt x="12123" y="1978"/>
                    <a:pt x="12055" y="1989"/>
                  </a:cubicBezTo>
                  <a:lnTo>
                    <a:pt x="10157" y="2256"/>
                  </a:lnTo>
                  <a:cubicBezTo>
                    <a:pt x="10277" y="1989"/>
                    <a:pt x="10277" y="1703"/>
                    <a:pt x="10229" y="1437"/>
                  </a:cubicBezTo>
                  <a:cubicBezTo>
                    <a:pt x="10040" y="590"/>
                    <a:pt x="9118" y="0"/>
                    <a:pt x="810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05" name="Google Shape;154;p2"/>
            <p:cNvSpPr/>
            <p:nvPr/>
          </p:nvSpPr>
          <p:spPr>
            <a:xfrm>
              <a:off x="16812140" y="8740522"/>
              <a:ext cx="134856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9104" y="0"/>
                  </a:moveTo>
                  <a:cubicBezTo>
                    <a:pt x="8547" y="0"/>
                    <a:pt x="7978" y="70"/>
                    <a:pt x="7409" y="195"/>
                  </a:cubicBezTo>
                  <a:cubicBezTo>
                    <a:pt x="-477" y="1856"/>
                    <a:pt x="-2683" y="14149"/>
                    <a:pt x="3809" y="19633"/>
                  </a:cubicBezTo>
                  <a:cubicBezTo>
                    <a:pt x="5446" y="20986"/>
                    <a:pt x="7223" y="21600"/>
                    <a:pt x="8942" y="21600"/>
                  </a:cubicBezTo>
                  <a:cubicBezTo>
                    <a:pt x="14191" y="21600"/>
                    <a:pt x="18917" y="15977"/>
                    <a:pt x="17779" y="8833"/>
                  </a:cubicBezTo>
                  <a:cubicBezTo>
                    <a:pt x="17047" y="3712"/>
                    <a:pt x="13296" y="0"/>
                    <a:pt x="910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06" name="Google Shape;155;p2"/>
            <p:cNvSpPr/>
            <p:nvPr/>
          </p:nvSpPr>
          <p:spPr>
            <a:xfrm>
              <a:off x="16991083" y="8699952"/>
              <a:ext cx="306952" cy="11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1" h="21600" extrusionOk="0">
                  <a:moveTo>
                    <a:pt x="17264" y="0"/>
                  </a:moveTo>
                  <a:cubicBezTo>
                    <a:pt x="17053" y="0"/>
                    <a:pt x="16825" y="79"/>
                    <a:pt x="16585" y="238"/>
                  </a:cubicBezTo>
                  <a:lnTo>
                    <a:pt x="16519" y="238"/>
                  </a:lnTo>
                  <a:lnTo>
                    <a:pt x="2076" y="7787"/>
                  </a:lnTo>
                  <a:cubicBezTo>
                    <a:pt x="-1013" y="9198"/>
                    <a:pt x="-417" y="21600"/>
                    <a:pt x="2304" y="21600"/>
                  </a:cubicBezTo>
                  <a:cubicBezTo>
                    <a:pt x="2504" y="21600"/>
                    <a:pt x="2716" y="21521"/>
                    <a:pt x="2939" y="21394"/>
                  </a:cubicBezTo>
                  <a:lnTo>
                    <a:pt x="17381" y="13829"/>
                  </a:lnTo>
                  <a:cubicBezTo>
                    <a:pt x="20587" y="12957"/>
                    <a:pt x="20064" y="0"/>
                    <a:pt x="1726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07" name="Google Shape;156;p2"/>
            <p:cNvSpPr/>
            <p:nvPr/>
          </p:nvSpPr>
          <p:spPr>
            <a:xfrm>
              <a:off x="16846421" y="8928538"/>
              <a:ext cx="134651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10" h="21600" extrusionOk="0">
                  <a:moveTo>
                    <a:pt x="9137" y="0"/>
                  </a:moveTo>
                  <a:cubicBezTo>
                    <a:pt x="8577" y="0"/>
                    <a:pt x="8016" y="70"/>
                    <a:pt x="7445" y="195"/>
                  </a:cubicBezTo>
                  <a:cubicBezTo>
                    <a:pt x="-479" y="1856"/>
                    <a:pt x="-2696" y="14149"/>
                    <a:pt x="3827" y="19633"/>
                  </a:cubicBezTo>
                  <a:cubicBezTo>
                    <a:pt x="5473" y="20986"/>
                    <a:pt x="7246" y="21600"/>
                    <a:pt x="8962" y="21600"/>
                  </a:cubicBezTo>
                  <a:cubicBezTo>
                    <a:pt x="14201" y="21600"/>
                    <a:pt x="18904" y="15977"/>
                    <a:pt x="17865" y="8847"/>
                  </a:cubicBezTo>
                  <a:cubicBezTo>
                    <a:pt x="17130" y="3712"/>
                    <a:pt x="13361" y="0"/>
                    <a:pt x="91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08" name="Google Shape;157;p2"/>
            <p:cNvSpPr/>
            <p:nvPr/>
          </p:nvSpPr>
          <p:spPr>
            <a:xfrm>
              <a:off x="17030018" y="8889102"/>
              <a:ext cx="295979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1" h="21600" extrusionOk="0">
                  <a:moveTo>
                    <a:pt x="17073" y="0"/>
                  </a:moveTo>
                  <a:cubicBezTo>
                    <a:pt x="16981" y="0"/>
                    <a:pt x="16889" y="16"/>
                    <a:pt x="16796" y="32"/>
                  </a:cubicBezTo>
                  <a:lnTo>
                    <a:pt x="1841" y="7462"/>
                  </a:lnTo>
                  <a:cubicBezTo>
                    <a:pt x="-1046" y="9895"/>
                    <a:pt x="-326" y="21600"/>
                    <a:pt x="2527" y="21600"/>
                  </a:cubicBezTo>
                  <a:cubicBezTo>
                    <a:pt x="2596" y="21600"/>
                    <a:pt x="2665" y="21584"/>
                    <a:pt x="2735" y="21568"/>
                  </a:cubicBezTo>
                  <a:lnTo>
                    <a:pt x="17690" y="13946"/>
                  </a:lnTo>
                  <a:cubicBezTo>
                    <a:pt x="20554" y="11545"/>
                    <a:pt x="19926" y="0"/>
                    <a:pt x="1707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09" name="Google Shape;158;p2"/>
            <p:cNvSpPr/>
            <p:nvPr/>
          </p:nvSpPr>
          <p:spPr>
            <a:xfrm>
              <a:off x="16883056" y="9129291"/>
              <a:ext cx="135376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028" y="0"/>
                  </a:moveTo>
                  <a:cubicBezTo>
                    <a:pt x="8518" y="0"/>
                    <a:pt x="8008" y="56"/>
                    <a:pt x="7487" y="154"/>
                  </a:cubicBezTo>
                  <a:cubicBezTo>
                    <a:pt x="-509" y="1817"/>
                    <a:pt x="-2722" y="14134"/>
                    <a:pt x="3906" y="19629"/>
                  </a:cubicBezTo>
                  <a:cubicBezTo>
                    <a:pt x="5505" y="20985"/>
                    <a:pt x="7255" y="21600"/>
                    <a:pt x="8959" y="21600"/>
                  </a:cubicBezTo>
                  <a:cubicBezTo>
                    <a:pt x="14139" y="21600"/>
                    <a:pt x="18878" y="15994"/>
                    <a:pt x="17835" y="8976"/>
                  </a:cubicBezTo>
                  <a:cubicBezTo>
                    <a:pt x="16978" y="3621"/>
                    <a:pt x="13246" y="0"/>
                    <a:pt x="90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0" name="Google Shape;159;p2"/>
            <p:cNvSpPr/>
            <p:nvPr/>
          </p:nvSpPr>
          <p:spPr>
            <a:xfrm>
              <a:off x="17065938" y="9089507"/>
              <a:ext cx="297813" cy="117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extrusionOk="0">
                  <a:moveTo>
                    <a:pt x="17039" y="0"/>
                  </a:moveTo>
                  <a:cubicBezTo>
                    <a:pt x="16930" y="0"/>
                    <a:pt x="16821" y="16"/>
                    <a:pt x="16707" y="48"/>
                  </a:cubicBezTo>
                  <a:lnTo>
                    <a:pt x="1922" y="7664"/>
                  </a:lnTo>
                  <a:cubicBezTo>
                    <a:pt x="-1048" y="9888"/>
                    <a:pt x="-367" y="21600"/>
                    <a:pt x="2534" y="21600"/>
                  </a:cubicBezTo>
                  <a:cubicBezTo>
                    <a:pt x="2625" y="21600"/>
                    <a:pt x="2717" y="21600"/>
                    <a:pt x="2809" y="21568"/>
                  </a:cubicBezTo>
                  <a:lnTo>
                    <a:pt x="17662" y="13952"/>
                  </a:lnTo>
                  <a:cubicBezTo>
                    <a:pt x="20552" y="11744"/>
                    <a:pt x="19894" y="0"/>
                    <a:pt x="170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1" name="Google Shape;160;p2"/>
            <p:cNvSpPr/>
            <p:nvPr/>
          </p:nvSpPr>
          <p:spPr>
            <a:xfrm>
              <a:off x="16746640" y="9964414"/>
              <a:ext cx="600936" cy="606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4" h="21600" extrusionOk="0">
                  <a:moveTo>
                    <a:pt x="9744" y="0"/>
                  </a:moveTo>
                  <a:cubicBezTo>
                    <a:pt x="6862" y="0"/>
                    <a:pt x="4019" y="1458"/>
                    <a:pt x="2152" y="4183"/>
                  </a:cubicBezTo>
                  <a:lnTo>
                    <a:pt x="18195" y="15477"/>
                  </a:lnTo>
                  <a:cubicBezTo>
                    <a:pt x="20456" y="10589"/>
                    <a:pt x="18991" y="4590"/>
                    <a:pt x="14798" y="1629"/>
                  </a:cubicBezTo>
                  <a:cubicBezTo>
                    <a:pt x="13236" y="529"/>
                    <a:pt x="11483" y="0"/>
                    <a:pt x="9744" y="0"/>
                  </a:cubicBezTo>
                  <a:close/>
                  <a:moveTo>
                    <a:pt x="1020" y="6182"/>
                  </a:moveTo>
                  <a:cubicBezTo>
                    <a:pt x="-1144" y="11071"/>
                    <a:pt x="220" y="17032"/>
                    <a:pt x="4315" y="19955"/>
                  </a:cubicBezTo>
                  <a:cubicBezTo>
                    <a:pt x="5903" y="21065"/>
                    <a:pt x="7681" y="21600"/>
                    <a:pt x="9439" y="21600"/>
                  </a:cubicBezTo>
                  <a:cubicBezTo>
                    <a:pt x="12321" y="21600"/>
                    <a:pt x="15162" y="20166"/>
                    <a:pt x="17062" y="17477"/>
                  </a:cubicBezTo>
                  <a:lnTo>
                    <a:pt x="1020" y="618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2" name="Google Shape;161;p2"/>
            <p:cNvSpPr/>
            <p:nvPr/>
          </p:nvSpPr>
          <p:spPr>
            <a:xfrm>
              <a:off x="18001458" y="8661825"/>
              <a:ext cx="505522" cy="49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820" y="0"/>
                  </a:moveTo>
                  <a:lnTo>
                    <a:pt x="3281" y="6256"/>
                  </a:lnTo>
                  <a:cubicBezTo>
                    <a:pt x="-141" y="8723"/>
                    <a:pt x="-1029" y="13744"/>
                    <a:pt x="1296" y="17446"/>
                  </a:cubicBezTo>
                  <a:lnTo>
                    <a:pt x="1676" y="18082"/>
                  </a:lnTo>
                  <a:cubicBezTo>
                    <a:pt x="3128" y="20369"/>
                    <a:pt x="5489" y="21600"/>
                    <a:pt x="7893" y="21600"/>
                  </a:cubicBezTo>
                  <a:cubicBezTo>
                    <a:pt x="9334" y="21600"/>
                    <a:pt x="10790" y="21155"/>
                    <a:pt x="12075" y="20231"/>
                  </a:cubicBezTo>
                  <a:lnTo>
                    <a:pt x="20571" y="13974"/>
                  </a:lnTo>
                  <a:lnTo>
                    <a:pt x="118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3" name="Google Shape;162;p2"/>
            <p:cNvSpPr/>
            <p:nvPr/>
          </p:nvSpPr>
          <p:spPr>
            <a:xfrm>
              <a:off x="18334581" y="8457494"/>
              <a:ext cx="505575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3" h="21600" extrusionOk="0">
                  <a:moveTo>
                    <a:pt x="12696" y="0"/>
                  </a:moveTo>
                  <a:cubicBezTo>
                    <a:pt x="11247" y="0"/>
                    <a:pt x="9785" y="452"/>
                    <a:pt x="8496" y="1398"/>
                  </a:cubicBezTo>
                  <a:lnTo>
                    <a:pt x="0" y="7644"/>
                  </a:lnTo>
                  <a:lnTo>
                    <a:pt x="8833" y="21600"/>
                  </a:lnTo>
                  <a:lnTo>
                    <a:pt x="17329" y="15350"/>
                  </a:lnTo>
                  <a:cubicBezTo>
                    <a:pt x="20712" y="12845"/>
                    <a:pt x="21600" y="7828"/>
                    <a:pt x="19275" y="4178"/>
                  </a:cubicBezTo>
                  <a:lnTo>
                    <a:pt x="18895" y="3543"/>
                  </a:lnTo>
                  <a:cubicBezTo>
                    <a:pt x="17443" y="1241"/>
                    <a:pt x="15092" y="0"/>
                    <a:pt x="1269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4" name="Google Shape;163;p2"/>
            <p:cNvSpPr/>
            <p:nvPr/>
          </p:nvSpPr>
          <p:spPr>
            <a:xfrm>
              <a:off x="17824083" y="9676414"/>
              <a:ext cx="930405" cy="932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10050" y="0"/>
                  </a:moveTo>
                  <a:cubicBezTo>
                    <a:pt x="9677" y="0"/>
                    <a:pt x="9342" y="277"/>
                    <a:pt x="9298" y="655"/>
                  </a:cubicBezTo>
                  <a:lnTo>
                    <a:pt x="8362" y="7708"/>
                  </a:lnTo>
                  <a:lnTo>
                    <a:pt x="1353" y="6770"/>
                  </a:lnTo>
                  <a:cubicBezTo>
                    <a:pt x="1323" y="6766"/>
                    <a:pt x="1295" y="6764"/>
                    <a:pt x="1264" y="6764"/>
                  </a:cubicBezTo>
                  <a:cubicBezTo>
                    <a:pt x="892" y="6764"/>
                    <a:pt x="559" y="7039"/>
                    <a:pt x="515" y="7419"/>
                  </a:cubicBezTo>
                  <a:lnTo>
                    <a:pt x="11" y="11416"/>
                  </a:lnTo>
                  <a:cubicBezTo>
                    <a:pt x="-62" y="11824"/>
                    <a:pt x="226" y="12186"/>
                    <a:pt x="633" y="12257"/>
                  </a:cubicBezTo>
                  <a:lnTo>
                    <a:pt x="7643" y="13197"/>
                  </a:lnTo>
                  <a:lnTo>
                    <a:pt x="6729" y="20223"/>
                  </a:lnTo>
                  <a:cubicBezTo>
                    <a:pt x="6659" y="20634"/>
                    <a:pt x="6945" y="21018"/>
                    <a:pt x="7379" y="21066"/>
                  </a:cubicBezTo>
                  <a:lnTo>
                    <a:pt x="11338" y="21596"/>
                  </a:lnTo>
                  <a:cubicBezTo>
                    <a:pt x="11368" y="21600"/>
                    <a:pt x="11398" y="21600"/>
                    <a:pt x="11426" y="21600"/>
                  </a:cubicBezTo>
                  <a:cubicBezTo>
                    <a:pt x="11801" y="21600"/>
                    <a:pt x="12134" y="21325"/>
                    <a:pt x="12178" y="20945"/>
                  </a:cubicBezTo>
                  <a:lnTo>
                    <a:pt x="13114" y="13894"/>
                  </a:lnTo>
                  <a:lnTo>
                    <a:pt x="20123" y="14832"/>
                  </a:lnTo>
                  <a:cubicBezTo>
                    <a:pt x="20153" y="14836"/>
                    <a:pt x="20183" y="14838"/>
                    <a:pt x="20212" y="14838"/>
                  </a:cubicBezTo>
                  <a:cubicBezTo>
                    <a:pt x="20584" y="14838"/>
                    <a:pt x="20919" y="14561"/>
                    <a:pt x="20963" y="14183"/>
                  </a:cubicBezTo>
                  <a:lnTo>
                    <a:pt x="21492" y="10186"/>
                  </a:lnTo>
                  <a:cubicBezTo>
                    <a:pt x="21538" y="9778"/>
                    <a:pt x="21252" y="9392"/>
                    <a:pt x="20843" y="9346"/>
                  </a:cubicBezTo>
                  <a:lnTo>
                    <a:pt x="13835" y="8430"/>
                  </a:lnTo>
                  <a:lnTo>
                    <a:pt x="14747" y="1379"/>
                  </a:lnTo>
                  <a:cubicBezTo>
                    <a:pt x="14819" y="968"/>
                    <a:pt x="14531" y="608"/>
                    <a:pt x="14099" y="536"/>
                  </a:cubicBezTo>
                  <a:lnTo>
                    <a:pt x="10138" y="6"/>
                  </a:lnTo>
                  <a:cubicBezTo>
                    <a:pt x="10108" y="2"/>
                    <a:pt x="10078" y="0"/>
                    <a:pt x="100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5" name="Google Shape;164;p2"/>
            <p:cNvSpPr/>
            <p:nvPr/>
          </p:nvSpPr>
          <p:spPr>
            <a:xfrm>
              <a:off x="16630507" y="11088934"/>
              <a:ext cx="932623" cy="117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extrusionOk="0">
                  <a:moveTo>
                    <a:pt x="8120" y="658"/>
                  </a:moveTo>
                  <a:cubicBezTo>
                    <a:pt x="8690" y="658"/>
                    <a:pt x="9249" y="935"/>
                    <a:pt x="9351" y="1552"/>
                  </a:cubicBezTo>
                  <a:cubicBezTo>
                    <a:pt x="9422" y="1857"/>
                    <a:pt x="9327" y="2181"/>
                    <a:pt x="9066" y="2430"/>
                  </a:cubicBezTo>
                  <a:lnTo>
                    <a:pt x="7479" y="2657"/>
                  </a:lnTo>
                  <a:cubicBezTo>
                    <a:pt x="7146" y="2505"/>
                    <a:pt x="6909" y="2257"/>
                    <a:pt x="6838" y="1953"/>
                  </a:cubicBezTo>
                  <a:lnTo>
                    <a:pt x="6838" y="1933"/>
                  </a:lnTo>
                  <a:cubicBezTo>
                    <a:pt x="6609" y="1133"/>
                    <a:pt x="7373" y="658"/>
                    <a:pt x="8120" y="658"/>
                  </a:cubicBezTo>
                  <a:close/>
                  <a:moveTo>
                    <a:pt x="15486" y="4356"/>
                  </a:moveTo>
                  <a:cubicBezTo>
                    <a:pt x="16000" y="4356"/>
                    <a:pt x="16454" y="4657"/>
                    <a:pt x="16559" y="5077"/>
                  </a:cubicBezTo>
                  <a:lnTo>
                    <a:pt x="19333" y="17178"/>
                  </a:lnTo>
                  <a:cubicBezTo>
                    <a:pt x="19427" y="17672"/>
                    <a:pt x="19025" y="18130"/>
                    <a:pt x="18431" y="18207"/>
                  </a:cubicBezTo>
                  <a:lnTo>
                    <a:pt x="5961" y="20036"/>
                  </a:lnTo>
                  <a:cubicBezTo>
                    <a:pt x="5900" y="20044"/>
                    <a:pt x="5840" y="20048"/>
                    <a:pt x="5778" y="20048"/>
                  </a:cubicBezTo>
                  <a:cubicBezTo>
                    <a:pt x="5256" y="20048"/>
                    <a:pt x="4788" y="19758"/>
                    <a:pt x="4705" y="19331"/>
                  </a:cubicBezTo>
                  <a:lnTo>
                    <a:pt x="1955" y="7212"/>
                  </a:lnTo>
                  <a:cubicBezTo>
                    <a:pt x="1835" y="6735"/>
                    <a:pt x="2238" y="6279"/>
                    <a:pt x="2831" y="6202"/>
                  </a:cubicBezTo>
                  <a:lnTo>
                    <a:pt x="4325" y="5992"/>
                  </a:lnTo>
                  <a:cubicBezTo>
                    <a:pt x="4388" y="6312"/>
                    <a:pt x="4747" y="6557"/>
                    <a:pt x="5157" y="6557"/>
                  </a:cubicBezTo>
                  <a:cubicBezTo>
                    <a:pt x="5211" y="6557"/>
                    <a:pt x="5266" y="6554"/>
                    <a:pt x="5320" y="6544"/>
                  </a:cubicBezTo>
                  <a:lnTo>
                    <a:pt x="13120" y="5402"/>
                  </a:lnTo>
                  <a:cubicBezTo>
                    <a:pt x="13572" y="5325"/>
                    <a:pt x="13903" y="4963"/>
                    <a:pt x="13809" y="4582"/>
                  </a:cubicBezTo>
                  <a:lnTo>
                    <a:pt x="15279" y="4372"/>
                  </a:lnTo>
                  <a:cubicBezTo>
                    <a:pt x="15349" y="4361"/>
                    <a:pt x="15418" y="4356"/>
                    <a:pt x="15486" y="4356"/>
                  </a:cubicBezTo>
                  <a:close/>
                  <a:moveTo>
                    <a:pt x="8100" y="0"/>
                  </a:moveTo>
                  <a:cubicBezTo>
                    <a:pt x="7973" y="0"/>
                    <a:pt x="7845" y="8"/>
                    <a:pt x="7716" y="27"/>
                  </a:cubicBezTo>
                  <a:cubicBezTo>
                    <a:pt x="6529" y="198"/>
                    <a:pt x="5748" y="1114"/>
                    <a:pt x="5961" y="2047"/>
                  </a:cubicBezTo>
                  <a:cubicBezTo>
                    <a:pt x="6031" y="2333"/>
                    <a:pt x="6174" y="2582"/>
                    <a:pt x="6388" y="2810"/>
                  </a:cubicBezTo>
                  <a:lnTo>
                    <a:pt x="4846" y="3039"/>
                  </a:lnTo>
                  <a:cubicBezTo>
                    <a:pt x="4207" y="3134"/>
                    <a:pt x="3803" y="3630"/>
                    <a:pt x="3898" y="4124"/>
                  </a:cubicBezTo>
                  <a:lnTo>
                    <a:pt x="4016" y="4582"/>
                  </a:lnTo>
                  <a:lnTo>
                    <a:pt x="1457" y="4963"/>
                  </a:lnTo>
                  <a:cubicBezTo>
                    <a:pt x="483" y="5096"/>
                    <a:pt x="-156" y="5840"/>
                    <a:pt x="33" y="6621"/>
                  </a:cubicBezTo>
                  <a:lnTo>
                    <a:pt x="3164" y="20436"/>
                  </a:lnTo>
                  <a:cubicBezTo>
                    <a:pt x="3311" y="21117"/>
                    <a:pt x="4066" y="21600"/>
                    <a:pt x="4918" y="21600"/>
                  </a:cubicBezTo>
                  <a:cubicBezTo>
                    <a:pt x="5019" y="21600"/>
                    <a:pt x="5123" y="21594"/>
                    <a:pt x="5227" y="21579"/>
                  </a:cubicBezTo>
                  <a:lnTo>
                    <a:pt x="19831" y="19427"/>
                  </a:lnTo>
                  <a:cubicBezTo>
                    <a:pt x="20803" y="19294"/>
                    <a:pt x="21444" y="18530"/>
                    <a:pt x="21253" y="17768"/>
                  </a:cubicBezTo>
                  <a:lnTo>
                    <a:pt x="18124" y="3953"/>
                  </a:lnTo>
                  <a:cubicBezTo>
                    <a:pt x="17957" y="3265"/>
                    <a:pt x="17218" y="2783"/>
                    <a:pt x="16396" y="2783"/>
                  </a:cubicBezTo>
                  <a:cubicBezTo>
                    <a:pt x="16284" y="2783"/>
                    <a:pt x="16173" y="2791"/>
                    <a:pt x="16061" y="2810"/>
                  </a:cubicBezTo>
                  <a:lnTo>
                    <a:pt x="13501" y="3191"/>
                  </a:lnTo>
                  <a:lnTo>
                    <a:pt x="13405" y="2734"/>
                  </a:lnTo>
                  <a:cubicBezTo>
                    <a:pt x="13297" y="2284"/>
                    <a:pt x="12782" y="1961"/>
                    <a:pt x="12226" y="1961"/>
                  </a:cubicBezTo>
                  <a:cubicBezTo>
                    <a:pt x="12170" y="1961"/>
                    <a:pt x="12113" y="1964"/>
                    <a:pt x="12055" y="1972"/>
                  </a:cubicBezTo>
                  <a:lnTo>
                    <a:pt x="10157" y="2257"/>
                  </a:lnTo>
                  <a:cubicBezTo>
                    <a:pt x="10277" y="1991"/>
                    <a:pt x="10277" y="1705"/>
                    <a:pt x="10229" y="1418"/>
                  </a:cubicBezTo>
                  <a:cubicBezTo>
                    <a:pt x="10040" y="589"/>
                    <a:pt x="9118" y="0"/>
                    <a:pt x="810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6" name="Google Shape;165;p2"/>
            <p:cNvSpPr/>
            <p:nvPr/>
          </p:nvSpPr>
          <p:spPr>
            <a:xfrm>
              <a:off x="16812140" y="11512254"/>
              <a:ext cx="134856" cy="1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53" y="0"/>
                  </a:moveTo>
                  <a:cubicBezTo>
                    <a:pt x="8442" y="0"/>
                    <a:pt x="7920" y="56"/>
                    <a:pt x="7409" y="154"/>
                  </a:cubicBezTo>
                  <a:cubicBezTo>
                    <a:pt x="-477" y="1819"/>
                    <a:pt x="-2683" y="14144"/>
                    <a:pt x="3809" y="19641"/>
                  </a:cubicBezTo>
                  <a:cubicBezTo>
                    <a:pt x="5446" y="20998"/>
                    <a:pt x="7223" y="21600"/>
                    <a:pt x="8942" y="21600"/>
                  </a:cubicBezTo>
                  <a:cubicBezTo>
                    <a:pt x="14191" y="21600"/>
                    <a:pt x="18917" y="15962"/>
                    <a:pt x="17779" y="8813"/>
                  </a:cubicBezTo>
                  <a:cubicBezTo>
                    <a:pt x="17036" y="3609"/>
                    <a:pt x="13203" y="0"/>
                    <a:pt x="895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7" name="Google Shape;166;p2"/>
            <p:cNvSpPr/>
            <p:nvPr/>
          </p:nvSpPr>
          <p:spPr>
            <a:xfrm>
              <a:off x="16992262" y="11472645"/>
              <a:ext cx="304204" cy="11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8" h="21600" extrusionOk="0">
                  <a:moveTo>
                    <a:pt x="17302" y="0"/>
                  </a:moveTo>
                  <a:cubicBezTo>
                    <a:pt x="17106" y="0"/>
                    <a:pt x="16898" y="64"/>
                    <a:pt x="16673" y="209"/>
                  </a:cubicBezTo>
                  <a:lnTo>
                    <a:pt x="16605" y="209"/>
                  </a:lnTo>
                  <a:lnTo>
                    <a:pt x="2020" y="7666"/>
                  </a:lnTo>
                  <a:cubicBezTo>
                    <a:pt x="-1004" y="9289"/>
                    <a:pt x="-414" y="21600"/>
                    <a:pt x="2346" y="21600"/>
                  </a:cubicBezTo>
                  <a:cubicBezTo>
                    <a:pt x="2520" y="21600"/>
                    <a:pt x="2700" y="21552"/>
                    <a:pt x="2891" y="21439"/>
                  </a:cubicBezTo>
                  <a:lnTo>
                    <a:pt x="17477" y="13982"/>
                  </a:lnTo>
                  <a:cubicBezTo>
                    <a:pt x="20596" y="12729"/>
                    <a:pt x="20051" y="0"/>
                    <a:pt x="173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8" name="Google Shape;167;p2"/>
            <p:cNvSpPr/>
            <p:nvPr/>
          </p:nvSpPr>
          <p:spPr>
            <a:xfrm>
              <a:off x="16846421" y="11700270"/>
              <a:ext cx="13465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10" h="21600" extrusionOk="0">
                  <a:moveTo>
                    <a:pt x="8985" y="0"/>
                  </a:moveTo>
                  <a:cubicBezTo>
                    <a:pt x="8483" y="0"/>
                    <a:pt x="7958" y="56"/>
                    <a:pt x="7445" y="154"/>
                  </a:cubicBezTo>
                  <a:cubicBezTo>
                    <a:pt x="-479" y="1817"/>
                    <a:pt x="-2696" y="14134"/>
                    <a:pt x="3827" y="19629"/>
                  </a:cubicBezTo>
                  <a:cubicBezTo>
                    <a:pt x="5473" y="20985"/>
                    <a:pt x="7246" y="21600"/>
                    <a:pt x="8962" y="21600"/>
                  </a:cubicBezTo>
                  <a:cubicBezTo>
                    <a:pt x="14201" y="21600"/>
                    <a:pt x="18904" y="15952"/>
                    <a:pt x="17865" y="8808"/>
                  </a:cubicBezTo>
                  <a:cubicBezTo>
                    <a:pt x="17119" y="3607"/>
                    <a:pt x="13268" y="0"/>
                    <a:pt x="898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9" name="Google Shape;168;p2"/>
            <p:cNvSpPr/>
            <p:nvPr/>
          </p:nvSpPr>
          <p:spPr>
            <a:xfrm>
              <a:off x="17030018" y="11660573"/>
              <a:ext cx="295979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1" h="21600" extrusionOk="0">
                  <a:moveTo>
                    <a:pt x="17073" y="0"/>
                  </a:moveTo>
                  <a:cubicBezTo>
                    <a:pt x="16981" y="0"/>
                    <a:pt x="16889" y="0"/>
                    <a:pt x="16796" y="32"/>
                  </a:cubicBezTo>
                  <a:lnTo>
                    <a:pt x="1841" y="7467"/>
                  </a:lnTo>
                  <a:cubicBezTo>
                    <a:pt x="-1046" y="9887"/>
                    <a:pt x="-326" y="21600"/>
                    <a:pt x="2527" y="21600"/>
                  </a:cubicBezTo>
                  <a:cubicBezTo>
                    <a:pt x="2596" y="21600"/>
                    <a:pt x="2665" y="21600"/>
                    <a:pt x="2735" y="21584"/>
                  </a:cubicBezTo>
                  <a:lnTo>
                    <a:pt x="17690" y="13957"/>
                  </a:lnTo>
                  <a:cubicBezTo>
                    <a:pt x="20554" y="11553"/>
                    <a:pt x="19926" y="0"/>
                    <a:pt x="1707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0" name="Google Shape;169;p2"/>
            <p:cNvSpPr/>
            <p:nvPr/>
          </p:nvSpPr>
          <p:spPr>
            <a:xfrm>
              <a:off x="16883056" y="11900763"/>
              <a:ext cx="135371" cy="13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8982" y="0"/>
                  </a:moveTo>
                  <a:cubicBezTo>
                    <a:pt x="8484" y="0"/>
                    <a:pt x="7985" y="56"/>
                    <a:pt x="7487" y="153"/>
                  </a:cubicBezTo>
                  <a:cubicBezTo>
                    <a:pt x="-509" y="1805"/>
                    <a:pt x="-2722" y="14034"/>
                    <a:pt x="3906" y="19657"/>
                  </a:cubicBezTo>
                  <a:cubicBezTo>
                    <a:pt x="5505" y="21003"/>
                    <a:pt x="7244" y="21600"/>
                    <a:pt x="8947" y="21600"/>
                  </a:cubicBezTo>
                  <a:cubicBezTo>
                    <a:pt x="14127" y="21600"/>
                    <a:pt x="18878" y="16006"/>
                    <a:pt x="17835" y="8912"/>
                  </a:cubicBezTo>
                  <a:cubicBezTo>
                    <a:pt x="16978" y="3720"/>
                    <a:pt x="13223" y="0"/>
                    <a:pt x="89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1" name="Google Shape;170;p2"/>
            <p:cNvSpPr/>
            <p:nvPr/>
          </p:nvSpPr>
          <p:spPr>
            <a:xfrm>
              <a:off x="17065173" y="11860804"/>
              <a:ext cx="299325" cy="118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3" h="21600" extrusionOk="0">
                  <a:moveTo>
                    <a:pt x="17088" y="0"/>
                  </a:moveTo>
                  <a:cubicBezTo>
                    <a:pt x="16963" y="0"/>
                    <a:pt x="16837" y="32"/>
                    <a:pt x="16700" y="80"/>
                  </a:cubicBezTo>
                  <a:lnTo>
                    <a:pt x="1966" y="7668"/>
                  </a:lnTo>
                  <a:cubicBezTo>
                    <a:pt x="-1022" y="9660"/>
                    <a:pt x="-400" y="21600"/>
                    <a:pt x="2462" y="21600"/>
                  </a:cubicBezTo>
                  <a:cubicBezTo>
                    <a:pt x="2588" y="21600"/>
                    <a:pt x="2719" y="21568"/>
                    <a:pt x="2850" y="21520"/>
                  </a:cubicBezTo>
                  <a:lnTo>
                    <a:pt x="17653" y="14124"/>
                  </a:lnTo>
                  <a:cubicBezTo>
                    <a:pt x="20578" y="11940"/>
                    <a:pt x="19951" y="0"/>
                    <a:pt x="170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2" name="Google Shape;171;p2"/>
            <p:cNvSpPr/>
            <p:nvPr/>
          </p:nvSpPr>
          <p:spPr>
            <a:xfrm>
              <a:off x="16744641" y="12736147"/>
              <a:ext cx="602907" cy="607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8" h="21600" extrusionOk="0">
                  <a:moveTo>
                    <a:pt x="9722" y="0"/>
                  </a:moveTo>
                  <a:cubicBezTo>
                    <a:pt x="6866" y="0"/>
                    <a:pt x="4052" y="1452"/>
                    <a:pt x="2202" y="4164"/>
                  </a:cubicBezTo>
                  <a:lnTo>
                    <a:pt x="18145" y="15432"/>
                  </a:lnTo>
                  <a:cubicBezTo>
                    <a:pt x="20393" y="10555"/>
                    <a:pt x="18937" y="4570"/>
                    <a:pt x="14770" y="1654"/>
                  </a:cubicBezTo>
                  <a:cubicBezTo>
                    <a:pt x="13209" y="537"/>
                    <a:pt x="11456" y="0"/>
                    <a:pt x="9722" y="0"/>
                  </a:cubicBezTo>
                  <a:close/>
                  <a:moveTo>
                    <a:pt x="1077" y="6159"/>
                  </a:moveTo>
                  <a:cubicBezTo>
                    <a:pt x="-1207" y="11036"/>
                    <a:pt x="249" y="17055"/>
                    <a:pt x="4416" y="19974"/>
                  </a:cubicBezTo>
                  <a:cubicBezTo>
                    <a:pt x="5972" y="21073"/>
                    <a:pt x="7719" y="21600"/>
                    <a:pt x="9450" y="21600"/>
                  </a:cubicBezTo>
                  <a:cubicBezTo>
                    <a:pt x="12325" y="21600"/>
                    <a:pt x="15162" y="20145"/>
                    <a:pt x="17020" y="17427"/>
                  </a:cubicBezTo>
                  <a:lnTo>
                    <a:pt x="1077" y="615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3" name="Google Shape;172;p2"/>
            <p:cNvSpPr/>
            <p:nvPr/>
          </p:nvSpPr>
          <p:spPr>
            <a:xfrm>
              <a:off x="18001458" y="11433209"/>
              <a:ext cx="505522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820" y="0"/>
                  </a:moveTo>
                  <a:lnTo>
                    <a:pt x="3281" y="6250"/>
                  </a:lnTo>
                  <a:cubicBezTo>
                    <a:pt x="-141" y="8755"/>
                    <a:pt x="-1029" y="13772"/>
                    <a:pt x="1296" y="17464"/>
                  </a:cubicBezTo>
                  <a:lnTo>
                    <a:pt x="1676" y="18057"/>
                  </a:lnTo>
                  <a:cubicBezTo>
                    <a:pt x="3125" y="20359"/>
                    <a:pt x="5475" y="21600"/>
                    <a:pt x="7872" y="21600"/>
                  </a:cubicBezTo>
                  <a:cubicBezTo>
                    <a:pt x="9320" y="21600"/>
                    <a:pt x="10783" y="21148"/>
                    <a:pt x="12075" y="20202"/>
                  </a:cubicBezTo>
                  <a:lnTo>
                    <a:pt x="20571" y="13956"/>
                  </a:lnTo>
                  <a:lnTo>
                    <a:pt x="118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4" name="Google Shape;173;p2"/>
            <p:cNvSpPr/>
            <p:nvPr/>
          </p:nvSpPr>
          <p:spPr>
            <a:xfrm>
              <a:off x="18334581" y="11228965"/>
              <a:ext cx="505575" cy="49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3" h="21600" extrusionOk="0">
                  <a:moveTo>
                    <a:pt x="12696" y="0"/>
                  </a:moveTo>
                  <a:cubicBezTo>
                    <a:pt x="11247" y="0"/>
                    <a:pt x="9785" y="452"/>
                    <a:pt x="8496" y="1398"/>
                  </a:cubicBezTo>
                  <a:lnTo>
                    <a:pt x="0" y="7646"/>
                  </a:lnTo>
                  <a:lnTo>
                    <a:pt x="8833" y="21600"/>
                  </a:lnTo>
                  <a:lnTo>
                    <a:pt x="17329" y="15353"/>
                  </a:lnTo>
                  <a:cubicBezTo>
                    <a:pt x="20712" y="12844"/>
                    <a:pt x="21600" y="7829"/>
                    <a:pt x="19275" y="4179"/>
                  </a:cubicBezTo>
                  <a:lnTo>
                    <a:pt x="18895" y="3543"/>
                  </a:lnTo>
                  <a:cubicBezTo>
                    <a:pt x="17443" y="1241"/>
                    <a:pt x="15092" y="0"/>
                    <a:pt x="1269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5" name="Google Shape;174;p2"/>
            <p:cNvSpPr/>
            <p:nvPr/>
          </p:nvSpPr>
          <p:spPr>
            <a:xfrm>
              <a:off x="17823251" y="12448670"/>
              <a:ext cx="931237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0032" y="0"/>
                  </a:moveTo>
                  <a:cubicBezTo>
                    <a:pt x="9673" y="0"/>
                    <a:pt x="9361" y="273"/>
                    <a:pt x="9317" y="662"/>
                  </a:cubicBezTo>
                  <a:lnTo>
                    <a:pt x="8381" y="7696"/>
                  </a:lnTo>
                  <a:lnTo>
                    <a:pt x="1372" y="6756"/>
                  </a:lnTo>
                  <a:cubicBezTo>
                    <a:pt x="1342" y="6754"/>
                    <a:pt x="1314" y="6752"/>
                    <a:pt x="1283" y="6752"/>
                  </a:cubicBezTo>
                  <a:cubicBezTo>
                    <a:pt x="911" y="6752"/>
                    <a:pt x="578" y="7027"/>
                    <a:pt x="534" y="7407"/>
                  </a:cubicBezTo>
                  <a:lnTo>
                    <a:pt x="5" y="11405"/>
                  </a:lnTo>
                  <a:cubicBezTo>
                    <a:pt x="-43" y="11816"/>
                    <a:pt x="245" y="12200"/>
                    <a:pt x="652" y="12249"/>
                  </a:cubicBezTo>
                  <a:lnTo>
                    <a:pt x="7662" y="13187"/>
                  </a:lnTo>
                  <a:lnTo>
                    <a:pt x="6748" y="20222"/>
                  </a:lnTo>
                  <a:cubicBezTo>
                    <a:pt x="6678" y="20631"/>
                    <a:pt x="6964" y="21017"/>
                    <a:pt x="7398" y="21066"/>
                  </a:cubicBezTo>
                  <a:lnTo>
                    <a:pt x="11357" y="21596"/>
                  </a:lnTo>
                  <a:cubicBezTo>
                    <a:pt x="11387" y="21598"/>
                    <a:pt x="11417" y="21600"/>
                    <a:pt x="11445" y="21600"/>
                  </a:cubicBezTo>
                  <a:cubicBezTo>
                    <a:pt x="11820" y="21600"/>
                    <a:pt x="12153" y="21325"/>
                    <a:pt x="12197" y="20944"/>
                  </a:cubicBezTo>
                  <a:lnTo>
                    <a:pt x="13133" y="13912"/>
                  </a:lnTo>
                  <a:lnTo>
                    <a:pt x="20142" y="14826"/>
                  </a:lnTo>
                  <a:cubicBezTo>
                    <a:pt x="20182" y="14832"/>
                    <a:pt x="20220" y="14836"/>
                    <a:pt x="20261" y="14836"/>
                  </a:cubicBezTo>
                  <a:cubicBezTo>
                    <a:pt x="20622" y="14836"/>
                    <a:pt x="20938" y="14545"/>
                    <a:pt x="20982" y="14177"/>
                  </a:cubicBezTo>
                  <a:lnTo>
                    <a:pt x="21511" y="10201"/>
                  </a:lnTo>
                  <a:cubicBezTo>
                    <a:pt x="21557" y="9768"/>
                    <a:pt x="21271" y="9406"/>
                    <a:pt x="20862" y="9333"/>
                  </a:cubicBezTo>
                  <a:lnTo>
                    <a:pt x="13854" y="8419"/>
                  </a:lnTo>
                  <a:lnTo>
                    <a:pt x="14766" y="1384"/>
                  </a:lnTo>
                  <a:cubicBezTo>
                    <a:pt x="14838" y="975"/>
                    <a:pt x="14550" y="589"/>
                    <a:pt x="14118" y="518"/>
                  </a:cubicBezTo>
                  <a:lnTo>
                    <a:pt x="10157" y="12"/>
                  </a:lnTo>
                  <a:cubicBezTo>
                    <a:pt x="10115" y="4"/>
                    <a:pt x="10073" y="0"/>
                    <a:pt x="100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6" name="Google Shape;175;p2"/>
            <p:cNvSpPr/>
            <p:nvPr/>
          </p:nvSpPr>
          <p:spPr>
            <a:xfrm>
              <a:off x="13858317" y="-1"/>
              <a:ext cx="934108" cy="117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extrusionOk="0">
                  <a:moveTo>
                    <a:pt x="8127" y="695"/>
                  </a:moveTo>
                  <a:cubicBezTo>
                    <a:pt x="8703" y="695"/>
                    <a:pt x="9266" y="970"/>
                    <a:pt x="9368" y="1588"/>
                  </a:cubicBezTo>
                  <a:cubicBezTo>
                    <a:pt x="9439" y="1911"/>
                    <a:pt x="9322" y="2216"/>
                    <a:pt x="9085" y="2462"/>
                  </a:cubicBezTo>
                  <a:lnTo>
                    <a:pt x="7496" y="2690"/>
                  </a:lnTo>
                  <a:cubicBezTo>
                    <a:pt x="7163" y="2539"/>
                    <a:pt x="6926" y="2272"/>
                    <a:pt x="6855" y="1968"/>
                  </a:cubicBezTo>
                  <a:lnTo>
                    <a:pt x="6831" y="1968"/>
                  </a:lnTo>
                  <a:cubicBezTo>
                    <a:pt x="6604" y="1169"/>
                    <a:pt x="7374" y="695"/>
                    <a:pt x="8127" y="695"/>
                  </a:cubicBezTo>
                  <a:close/>
                  <a:moveTo>
                    <a:pt x="15501" y="4392"/>
                  </a:moveTo>
                  <a:cubicBezTo>
                    <a:pt x="16025" y="4392"/>
                    <a:pt x="16491" y="4681"/>
                    <a:pt x="16576" y="5125"/>
                  </a:cubicBezTo>
                  <a:lnTo>
                    <a:pt x="19350" y="17205"/>
                  </a:lnTo>
                  <a:cubicBezTo>
                    <a:pt x="19446" y="17679"/>
                    <a:pt x="19065" y="18117"/>
                    <a:pt x="18472" y="18213"/>
                  </a:cubicBezTo>
                  <a:lnTo>
                    <a:pt x="6002" y="20039"/>
                  </a:lnTo>
                  <a:cubicBezTo>
                    <a:pt x="5933" y="20050"/>
                    <a:pt x="5863" y="20055"/>
                    <a:pt x="5793" y="20055"/>
                  </a:cubicBezTo>
                  <a:cubicBezTo>
                    <a:pt x="5281" y="20055"/>
                    <a:pt x="4825" y="19755"/>
                    <a:pt x="4722" y="19335"/>
                  </a:cubicBezTo>
                  <a:lnTo>
                    <a:pt x="1972" y="7237"/>
                  </a:lnTo>
                  <a:cubicBezTo>
                    <a:pt x="1876" y="6761"/>
                    <a:pt x="2257" y="6323"/>
                    <a:pt x="2872" y="6229"/>
                  </a:cubicBezTo>
                  <a:lnTo>
                    <a:pt x="4342" y="6020"/>
                  </a:lnTo>
                  <a:cubicBezTo>
                    <a:pt x="4425" y="6354"/>
                    <a:pt x="4784" y="6585"/>
                    <a:pt x="5190" y="6585"/>
                  </a:cubicBezTo>
                  <a:cubicBezTo>
                    <a:pt x="5246" y="6585"/>
                    <a:pt x="5303" y="6581"/>
                    <a:pt x="5361" y="6571"/>
                  </a:cubicBezTo>
                  <a:lnTo>
                    <a:pt x="13139" y="5430"/>
                  </a:lnTo>
                  <a:cubicBezTo>
                    <a:pt x="13613" y="5373"/>
                    <a:pt x="13920" y="4993"/>
                    <a:pt x="13850" y="4632"/>
                  </a:cubicBezTo>
                  <a:lnTo>
                    <a:pt x="15320" y="4403"/>
                  </a:lnTo>
                  <a:cubicBezTo>
                    <a:pt x="15379" y="4395"/>
                    <a:pt x="15441" y="4392"/>
                    <a:pt x="15501" y="4392"/>
                  </a:cubicBezTo>
                  <a:close/>
                  <a:moveTo>
                    <a:pt x="8091" y="0"/>
                  </a:moveTo>
                  <a:cubicBezTo>
                    <a:pt x="7966" y="0"/>
                    <a:pt x="7836" y="10"/>
                    <a:pt x="7709" y="27"/>
                  </a:cubicBezTo>
                  <a:cubicBezTo>
                    <a:pt x="6524" y="217"/>
                    <a:pt x="5741" y="1131"/>
                    <a:pt x="5978" y="2082"/>
                  </a:cubicBezTo>
                  <a:cubicBezTo>
                    <a:pt x="6050" y="2368"/>
                    <a:pt x="6191" y="2615"/>
                    <a:pt x="6405" y="2842"/>
                  </a:cubicBezTo>
                  <a:lnTo>
                    <a:pt x="4863" y="3090"/>
                  </a:lnTo>
                  <a:cubicBezTo>
                    <a:pt x="4224" y="3186"/>
                    <a:pt x="3820" y="3660"/>
                    <a:pt x="3915" y="4175"/>
                  </a:cubicBezTo>
                  <a:lnTo>
                    <a:pt x="4035" y="4632"/>
                  </a:lnTo>
                  <a:lnTo>
                    <a:pt x="1450" y="4993"/>
                  </a:lnTo>
                  <a:cubicBezTo>
                    <a:pt x="502" y="5125"/>
                    <a:pt x="-139" y="5868"/>
                    <a:pt x="26" y="6629"/>
                  </a:cubicBezTo>
                  <a:lnTo>
                    <a:pt x="3181" y="20419"/>
                  </a:lnTo>
                  <a:cubicBezTo>
                    <a:pt x="3328" y="21116"/>
                    <a:pt x="4083" y="21600"/>
                    <a:pt x="4935" y="21600"/>
                  </a:cubicBezTo>
                  <a:cubicBezTo>
                    <a:pt x="5036" y="21600"/>
                    <a:pt x="5140" y="21594"/>
                    <a:pt x="5244" y="21579"/>
                  </a:cubicBezTo>
                  <a:lnTo>
                    <a:pt x="19848" y="19430"/>
                  </a:lnTo>
                  <a:cubicBezTo>
                    <a:pt x="20820" y="19277"/>
                    <a:pt x="21461" y="18536"/>
                    <a:pt x="21294" y="17775"/>
                  </a:cubicBezTo>
                  <a:lnTo>
                    <a:pt x="18141" y="3984"/>
                  </a:lnTo>
                  <a:cubicBezTo>
                    <a:pt x="17994" y="3298"/>
                    <a:pt x="17259" y="2817"/>
                    <a:pt x="16421" y="2817"/>
                  </a:cubicBezTo>
                  <a:cubicBezTo>
                    <a:pt x="16307" y="2817"/>
                    <a:pt x="16194" y="2825"/>
                    <a:pt x="16078" y="2842"/>
                  </a:cubicBezTo>
                  <a:lnTo>
                    <a:pt x="13518" y="3224"/>
                  </a:lnTo>
                  <a:lnTo>
                    <a:pt x="13422" y="2786"/>
                  </a:lnTo>
                  <a:cubicBezTo>
                    <a:pt x="13318" y="2329"/>
                    <a:pt x="12821" y="2010"/>
                    <a:pt x="12263" y="2010"/>
                  </a:cubicBezTo>
                  <a:cubicBezTo>
                    <a:pt x="12191" y="2010"/>
                    <a:pt x="12120" y="2015"/>
                    <a:pt x="12048" y="2026"/>
                  </a:cubicBezTo>
                  <a:lnTo>
                    <a:pt x="10174" y="2291"/>
                  </a:lnTo>
                  <a:cubicBezTo>
                    <a:pt x="10270" y="2026"/>
                    <a:pt x="10294" y="1740"/>
                    <a:pt x="10246" y="1473"/>
                  </a:cubicBezTo>
                  <a:cubicBezTo>
                    <a:pt x="10055" y="609"/>
                    <a:pt x="9131" y="0"/>
                    <a:pt x="80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7" name="Google Shape;176;p2"/>
            <p:cNvSpPr/>
            <p:nvPr/>
          </p:nvSpPr>
          <p:spPr>
            <a:xfrm>
              <a:off x="14040667" y="425151"/>
              <a:ext cx="134865" cy="13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extrusionOk="0">
                  <a:moveTo>
                    <a:pt x="9087" y="0"/>
                  </a:moveTo>
                  <a:cubicBezTo>
                    <a:pt x="8530" y="0"/>
                    <a:pt x="7973" y="56"/>
                    <a:pt x="7404" y="196"/>
                  </a:cubicBezTo>
                  <a:cubicBezTo>
                    <a:pt x="-477" y="1858"/>
                    <a:pt x="-2682" y="14167"/>
                    <a:pt x="3806" y="19658"/>
                  </a:cubicBezTo>
                  <a:cubicBezTo>
                    <a:pt x="5431" y="20999"/>
                    <a:pt x="7184" y="21600"/>
                    <a:pt x="8890" y="21600"/>
                  </a:cubicBezTo>
                  <a:cubicBezTo>
                    <a:pt x="14148" y="21600"/>
                    <a:pt x="18918" y="15886"/>
                    <a:pt x="17769" y="8844"/>
                  </a:cubicBezTo>
                  <a:cubicBezTo>
                    <a:pt x="16910" y="3702"/>
                    <a:pt x="13266" y="0"/>
                    <a:pt x="908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8" name="Google Shape;177;p2"/>
            <p:cNvSpPr/>
            <p:nvPr/>
          </p:nvSpPr>
          <p:spPr>
            <a:xfrm>
              <a:off x="14219278" y="386065"/>
              <a:ext cx="303715" cy="11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6" h="21600" extrusionOk="0">
                  <a:moveTo>
                    <a:pt x="17163" y="0"/>
                  </a:moveTo>
                  <a:cubicBezTo>
                    <a:pt x="16989" y="0"/>
                    <a:pt x="16809" y="48"/>
                    <a:pt x="16624" y="160"/>
                  </a:cubicBezTo>
                  <a:lnTo>
                    <a:pt x="16692" y="160"/>
                  </a:lnTo>
                  <a:lnTo>
                    <a:pt x="2116" y="7753"/>
                  </a:lnTo>
                  <a:cubicBezTo>
                    <a:pt x="-1023" y="8822"/>
                    <a:pt x="-450" y="21600"/>
                    <a:pt x="2396" y="21600"/>
                  </a:cubicBezTo>
                  <a:cubicBezTo>
                    <a:pt x="2582" y="21600"/>
                    <a:pt x="2778" y="21536"/>
                    <a:pt x="2986" y="21425"/>
                  </a:cubicBezTo>
                  <a:lnTo>
                    <a:pt x="17556" y="13831"/>
                  </a:lnTo>
                  <a:cubicBezTo>
                    <a:pt x="20577" y="12220"/>
                    <a:pt x="19926" y="0"/>
                    <a:pt x="1716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9" name="Google Shape;178;p2"/>
            <p:cNvSpPr/>
            <p:nvPr/>
          </p:nvSpPr>
          <p:spPr>
            <a:xfrm>
              <a:off x="14074956" y="613429"/>
              <a:ext cx="134671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03" h="21600" extrusionOk="0">
                  <a:moveTo>
                    <a:pt x="8991" y="0"/>
                  </a:moveTo>
                  <a:cubicBezTo>
                    <a:pt x="8478" y="0"/>
                    <a:pt x="7953" y="42"/>
                    <a:pt x="7440" y="154"/>
                  </a:cubicBezTo>
                  <a:cubicBezTo>
                    <a:pt x="-479" y="1819"/>
                    <a:pt x="-2695" y="14144"/>
                    <a:pt x="3825" y="19641"/>
                  </a:cubicBezTo>
                  <a:cubicBezTo>
                    <a:pt x="5469" y="20998"/>
                    <a:pt x="7242" y="21600"/>
                    <a:pt x="8956" y="21600"/>
                  </a:cubicBezTo>
                  <a:cubicBezTo>
                    <a:pt x="14193" y="21600"/>
                    <a:pt x="18905" y="15962"/>
                    <a:pt x="17855" y="8813"/>
                  </a:cubicBezTo>
                  <a:cubicBezTo>
                    <a:pt x="17109" y="3609"/>
                    <a:pt x="13260" y="0"/>
                    <a:pt x="89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0" name="Google Shape;179;p2"/>
            <p:cNvSpPr/>
            <p:nvPr/>
          </p:nvSpPr>
          <p:spPr>
            <a:xfrm>
              <a:off x="14258626" y="573732"/>
              <a:ext cx="296333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2" h="21600" extrusionOk="0">
                  <a:moveTo>
                    <a:pt x="16943" y="0"/>
                  </a:moveTo>
                  <a:cubicBezTo>
                    <a:pt x="16874" y="0"/>
                    <a:pt x="16805" y="16"/>
                    <a:pt x="16730" y="32"/>
                  </a:cubicBezTo>
                  <a:lnTo>
                    <a:pt x="1831" y="7659"/>
                  </a:lnTo>
                  <a:cubicBezTo>
                    <a:pt x="-1040" y="9903"/>
                    <a:pt x="-322" y="21600"/>
                    <a:pt x="2514" y="21600"/>
                  </a:cubicBezTo>
                  <a:cubicBezTo>
                    <a:pt x="2583" y="21600"/>
                    <a:pt x="2652" y="21600"/>
                    <a:pt x="2721" y="21584"/>
                  </a:cubicBezTo>
                  <a:lnTo>
                    <a:pt x="17620" y="13957"/>
                  </a:lnTo>
                  <a:cubicBezTo>
                    <a:pt x="20560" y="11713"/>
                    <a:pt x="19842" y="0"/>
                    <a:pt x="169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1" name="Google Shape;180;p2"/>
            <p:cNvSpPr/>
            <p:nvPr/>
          </p:nvSpPr>
          <p:spPr>
            <a:xfrm>
              <a:off x="14111520" y="813921"/>
              <a:ext cx="134687" cy="13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8" h="21600" extrusionOk="0">
                  <a:moveTo>
                    <a:pt x="8907" y="0"/>
                  </a:moveTo>
                  <a:cubicBezTo>
                    <a:pt x="8396" y="0"/>
                    <a:pt x="7886" y="42"/>
                    <a:pt x="7375" y="153"/>
                  </a:cubicBezTo>
                  <a:cubicBezTo>
                    <a:pt x="-501" y="1806"/>
                    <a:pt x="-2717" y="14043"/>
                    <a:pt x="3918" y="19669"/>
                  </a:cubicBezTo>
                  <a:cubicBezTo>
                    <a:pt x="5508" y="21003"/>
                    <a:pt x="7225" y="21600"/>
                    <a:pt x="8907" y="21600"/>
                  </a:cubicBezTo>
                  <a:cubicBezTo>
                    <a:pt x="14115" y="21600"/>
                    <a:pt x="18883" y="15919"/>
                    <a:pt x="17735" y="8918"/>
                  </a:cubicBezTo>
                  <a:cubicBezTo>
                    <a:pt x="16992" y="3598"/>
                    <a:pt x="13164" y="0"/>
                    <a:pt x="89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2" name="Google Shape;181;p2"/>
            <p:cNvSpPr/>
            <p:nvPr/>
          </p:nvSpPr>
          <p:spPr>
            <a:xfrm>
              <a:off x="14293512" y="774050"/>
              <a:ext cx="299359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7017" y="0"/>
                  </a:moveTo>
                  <a:cubicBezTo>
                    <a:pt x="16909" y="0"/>
                    <a:pt x="16795" y="16"/>
                    <a:pt x="16682" y="63"/>
                  </a:cubicBezTo>
                  <a:lnTo>
                    <a:pt x="1912" y="7601"/>
                  </a:lnTo>
                  <a:cubicBezTo>
                    <a:pt x="-1031" y="9596"/>
                    <a:pt x="-382" y="21600"/>
                    <a:pt x="2526" y="21600"/>
                  </a:cubicBezTo>
                  <a:cubicBezTo>
                    <a:pt x="2634" y="21600"/>
                    <a:pt x="2743" y="21584"/>
                    <a:pt x="2856" y="21552"/>
                  </a:cubicBezTo>
                  <a:lnTo>
                    <a:pt x="17564" y="14015"/>
                  </a:lnTo>
                  <a:cubicBezTo>
                    <a:pt x="20569" y="11829"/>
                    <a:pt x="19920" y="0"/>
                    <a:pt x="17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3" name="Google Shape;182;p2"/>
            <p:cNvSpPr/>
            <p:nvPr/>
          </p:nvSpPr>
          <p:spPr>
            <a:xfrm>
              <a:off x="13973196" y="1649044"/>
              <a:ext cx="602917" cy="607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1" h="21600" extrusionOk="0">
                  <a:moveTo>
                    <a:pt x="9748" y="0"/>
                  </a:moveTo>
                  <a:cubicBezTo>
                    <a:pt x="6867" y="0"/>
                    <a:pt x="4038" y="1451"/>
                    <a:pt x="2201" y="4171"/>
                  </a:cubicBezTo>
                  <a:lnTo>
                    <a:pt x="18147" y="15432"/>
                  </a:lnTo>
                  <a:cubicBezTo>
                    <a:pt x="20395" y="10560"/>
                    <a:pt x="18939" y="4577"/>
                    <a:pt x="14805" y="1625"/>
                  </a:cubicBezTo>
                  <a:cubicBezTo>
                    <a:pt x="13238" y="527"/>
                    <a:pt x="11484" y="0"/>
                    <a:pt x="9748" y="0"/>
                  </a:cubicBezTo>
                  <a:close/>
                  <a:moveTo>
                    <a:pt x="1076" y="6202"/>
                  </a:moveTo>
                  <a:cubicBezTo>
                    <a:pt x="-1205" y="11040"/>
                    <a:pt x="248" y="17019"/>
                    <a:pt x="4419" y="19975"/>
                  </a:cubicBezTo>
                  <a:cubicBezTo>
                    <a:pt x="5972" y="21073"/>
                    <a:pt x="7714" y="21600"/>
                    <a:pt x="9442" y="21600"/>
                  </a:cubicBezTo>
                  <a:cubicBezTo>
                    <a:pt x="12307" y="21600"/>
                    <a:pt x="15130" y="20146"/>
                    <a:pt x="16989" y="17426"/>
                  </a:cubicBezTo>
                  <a:lnTo>
                    <a:pt x="1076" y="620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4" name="Google Shape;183;p2"/>
            <p:cNvSpPr/>
            <p:nvPr/>
          </p:nvSpPr>
          <p:spPr>
            <a:xfrm>
              <a:off x="15229990" y="346368"/>
              <a:ext cx="505522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80" y="0"/>
                  </a:moveTo>
                  <a:lnTo>
                    <a:pt x="3281" y="6246"/>
                  </a:lnTo>
                  <a:cubicBezTo>
                    <a:pt x="-141" y="8755"/>
                    <a:pt x="-1029" y="13772"/>
                    <a:pt x="1296" y="17464"/>
                  </a:cubicBezTo>
                  <a:lnTo>
                    <a:pt x="1676" y="18057"/>
                  </a:lnTo>
                  <a:cubicBezTo>
                    <a:pt x="3125" y="20359"/>
                    <a:pt x="5479" y="21600"/>
                    <a:pt x="7872" y="21600"/>
                  </a:cubicBezTo>
                  <a:cubicBezTo>
                    <a:pt x="9320" y="21600"/>
                    <a:pt x="10786" y="21144"/>
                    <a:pt x="12075" y="20202"/>
                  </a:cubicBezTo>
                  <a:lnTo>
                    <a:pt x="20571" y="13956"/>
                  </a:lnTo>
                  <a:lnTo>
                    <a:pt x="1178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5" name="Google Shape;184;p2"/>
            <p:cNvSpPr/>
            <p:nvPr/>
          </p:nvSpPr>
          <p:spPr>
            <a:xfrm>
              <a:off x="15563111" y="143170"/>
              <a:ext cx="505511" cy="491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707" y="0"/>
                  </a:moveTo>
                  <a:cubicBezTo>
                    <a:pt x="11265" y="0"/>
                    <a:pt x="9813" y="452"/>
                    <a:pt x="8538" y="1398"/>
                  </a:cubicBezTo>
                  <a:lnTo>
                    <a:pt x="0" y="7600"/>
                  </a:lnTo>
                  <a:lnTo>
                    <a:pt x="8791" y="21600"/>
                  </a:lnTo>
                  <a:lnTo>
                    <a:pt x="17286" y="15353"/>
                  </a:lnTo>
                  <a:cubicBezTo>
                    <a:pt x="20712" y="12844"/>
                    <a:pt x="21600" y="7826"/>
                    <a:pt x="19275" y="4133"/>
                  </a:cubicBezTo>
                  <a:lnTo>
                    <a:pt x="18895" y="3539"/>
                  </a:lnTo>
                  <a:cubicBezTo>
                    <a:pt x="17446" y="1237"/>
                    <a:pt x="15092" y="0"/>
                    <a:pt x="127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6" name="Google Shape;185;p2"/>
            <p:cNvSpPr/>
            <p:nvPr/>
          </p:nvSpPr>
          <p:spPr>
            <a:xfrm>
              <a:off x="15051536" y="1362876"/>
              <a:ext cx="931470" cy="930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extrusionOk="0">
                  <a:moveTo>
                    <a:pt x="10020" y="0"/>
                  </a:moveTo>
                  <a:cubicBezTo>
                    <a:pt x="9650" y="0"/>
                    <a:pt x="9356" y="273"/>
                    <a:pt x="9311" y="662"/>
                  </a:cubicBezTo>
                  <a:lnTo>
                    <a:pt x="8377" y="7705"/>
                  </a:lnTo>
                  <a:lnTo>
                    <a:pt x="1377" y="6763"/>
                  </a:lnTo>
                  <a:cubicBezTo>
                    <a:pt x="1346" y="6759"/>
                    <a:pt x="1314" y="6759"/>
                    <a:pt x="1284" y="6759"/>
                  </a:cubicBezTo>
                  <a:cubicBezTo>
                    <a:pt x="895" y="6759"/>
                    <a:pt x="583" y="7035"/>
                    <a:pt x="539" y="7415"/>
                  </a:cubicBezTo>
                  <a:lnTo>
                    <a:pt x="11" y="11418"/>
                  </a:lnTo>
                  <a:cubicBezTo>
                    <a:pt x="-61" y="11827"/>
                    <a:pt x="227" y="12214"/>
                    <a:pt x="658" y="12262"/>
                  </a:cubicBezTo>
                  <a:lnTo>
                    <a:pt x="658" y="12238"/>
                  </a:lnTo>
                  <a:lnTo>
                    <a:pt x="7658" y="13178"/>
                  </a:lnTo>
                  <a:lnTo>
                    <a:pt x="6724" y="20221"/>
                  </a:lnTo>
                  <a:cubicBezTo>
                    <a:pt x="6676" y="20630"/>
                    <a:pt x="6964" y="21017"/>
                    <a:pt x="7371" y="21065"/>
                  </a:cubicBezTo>
                  <a:lnTo>
                    <a:pt x="11349" y="21596"/>
                  </a:lnTo>
                  <a:cubicBezTo>
                    <a:pt x="11379" y="21598"/>
                    <a:pt x="11409" y="21600"/>
                    <a:pt x="11440" y="21600"/>
                  </a:cubicBezTo>
                  <a:cubicBezTo>
                    <a:pt x="11812" y="21600"/>
                    <a:pt x="12144" y="21325"/>
                    <a:pt x="12189" y="20944"/>
                  </a:cubicBezTo>
                  <a:lnTo>
                    <a:pt x="13123" y="13901"/>
                  </a:lnTo>
                  <a:lnTo>
                    <a:pt x="20124" y="14843"/>
                  </a:lnTo>
                  <a:cubicBezTo>
                    <a:pt x="20154" y="14847"/>
                    <a:pt x="20184" y="14847"/>
                    <a:pt x="20212" y="14847"/>
                  </a:cubicBezTo>
                  <a:cubicBezTo>
                    <a:pt x="20585" y="14847"/>
                    <a:pt x="20919" y="14571"/>
                    <a:pt x="20963" y="14191"/>
                  </a:cubicBezTo>
                  <a:lnTo>
                    <a:pt x="21491" y="10188"/>
                  </a:lnTo>
                  <a:cubicBezTo>
                    <a:pt x="21539" y="9777"/>
                    <a:pt x="21251" y="9392"/>
                    <a:pt x="20842" y="9344"/>
                  </a:cubicBezTo>
                  <a:lnTo>
                    <a:pt x="13820" y="8404"/>
                  </a:lnTo>
                  <a:lnTo>
                    <a:pt x="14754" y="1361"/>
                  </a:lnTo>
                  <a:cubicBezTo>
                    <a:pt x="14802" y="952"/>
                    <a:pt x="14514" y="565"/>
                    <a:pt x="14107" y="517"/>
                  </a:cubicBezTo>
                  <a:lnTo>
                    <a:pt x="10151" y="10"/>
                  </a:lnTo>
                  <a:cubicBezTo>
                    <a:pt x="10107" y="4"/>
                    <a:pt x="10062" y="0"/>
                    <a:pt x="1002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7" name="Google Shape;186;p2"/>
            <p:cNvSpPr/>
            <p:nvPr/>
          </p:nvSpPr>
          <p:spPr>
            <a:xfrm>
              <a:off x="13858317" y="2772167"/>
              <a:ext cx="934110" cy="1179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extrusionOk="0">
                  <a:moveTo>
                    <a:pt x="8119" y="685"/>
                  </a:moveTo>
                  <a:cubicBezTo>
                    <a:pt x="8697" y="685"/>
                    <a:pt x="9266" y="965"/>
                    <a:pt x="9368" y="1592"/>
                  </a:cubicBezTo>
                  <a:cubicBezTo>
                    <a:pt x="9439" y="1897"/>
                    <a:pt x="9322" y="2220"/>
                    <a:pt x="9085" y="2448"/>
                  </a:cubicBezTo>
                  <a:lnTo>
                    <a:pt x="7496" y="2696"/>
                  </a:lnTo>
                  <a:cubicBezTo>
                    <a:pt x="7163" y="2544"/>
                    <a:pt x="6926" y="2278"/>
                    <a:pt x="6855" y="1955"/>
                  </a:cubicBezTo>
                  <a:lnTo>
                    <a:pt x="6831" y="1955"/>
                  </a:lnTo>
                  <a:cubicBezTo>
                    <a:pt x="6604" y="1158"/>
                    <a:pt x="7368" y="685"/>
                    <a:pt x="8119" y="685"/>
                  </a:cubicBezTo>
                  <a:close/>
                  <a:moveTo>
                    <a:pt x="15527" y="4391"/>
                  </a:moveTo>
                  <a:cubicBezTo>
                    <a:pt x="16041" y="4391"/>
                    <a:pt x="16493" y="4692"/>
                    <a:pt x="16576" y="5111"/>
                  </a:cubicBezTo>
                  <a:lnTo>
                    <a:pt x="19350" y="17187"/>
                  </a:lnTo>
                  <a:cubicBezTo>
                    <a:pt x="19446" y="17661"/>
                    <a:pt x="19065" y="18118"/>
                    <a:pt x="18472" y="18195"/>
                  </a:cubicBezTo>
                  <a:lnTo>
                    <a:pt x="6002" y="20020"/>
                  </a:lnTo>
                  <a:cubicBezTo>
                    <a:pt x="5933" y="20032"/>
                    <a:pt x="5863" y="20036"/>
                    <a:pt x="5793" y="20036"/>
                  </a:cubicBezTo>
                  <a:cubicBezTo>
                    <a:pt x="5281" y="20036"/>
                    <a:pt x="4825" y="19736"/>
                    <a:pt x="4722" y="19316"/>
                  </a:cubicBezTo>
                  <a:lnTo>
                    <a:pt x="1972" y="7242"/>
                  </a:lnTo>
                  <a:cubicBezTo>
                    <a:pt x="1876" y="6766"/>
                    <a:pt x="2257" y="6309"/>
                    <a:pt x="2872" y="6234"/>
                  </a:cubicBezTo>
                  <a:lnTo>
                    <a:pt x="4342" y="6005"/>
                  </a:lnTo>
                  <a:cubicBezTo>
                    <a:pt x="4427" y="6349"/>
                    <a:pt x="4803" y="6583"/>
                    <a:pt x="5226" y="6583"/>
                  </a:cubicBezTo>
                  <a:cubicBezTo>
                    <a:pt x="5271" y="6583"/>
                    <a:pt x="5315" y="6580"/>
                    <a:pt x="5361" y="6576"/>
                  </a:cubicBezTo>
                  <a:lnTo>
                    <a:pt x="13139" y="5434"/>
                  </a:lnTo>
                  <a:cubicBezTo>
                    <a:pt x="13613" y="5358"/>
                    <a:pt x="13920" y="4998"/>
                    <a:pt x="13850" y="4616"/>
                  </a:cubicBezTo>
                  <a:lnTo>
                    <a:pt x="15320" y="4408"/>
                  </a:lnTo>
                  <a:cubicBezTo>
                    <a:pt x="15389" y="4395"/>
                    <a:pt x="15459" y="4391"/>
                    <a:pt x="15527" y="4391"/>
                  </a:cubicBezTo>
                  <a:close/>
                  <a:moveTo>
                    <a:pt x="8125" y="0"/>
                  </a:moveTo>
                  <a:cubicBezTo>
                    <a:pt x="7988" y="0"/>
                    <a:pt x="7848" y="11"/>
                    <a:pt x="7709" y="34"/>
                  </a:cubicBezTo>
                  <a:cubicBezTo>
                    <a:pt x="6524" y="204"/>
                    <a:pt x="5741" y="1118"/>
                    <a:pt x="5978" y="2087"/>
                  </a:cubicBezTo>
                  <a:cubicBezTo>
                    <a:pt x="6050" y="2354"/>
                    <a:pt x="6191" y="2619"/>
                    <a:pt x="6405" y="2848"/>
                  </a:cubicBezTo>
                  <a:lnTo>
                    <a:pt x="4863" y="3076"/>
                  </a:lnTo>
                  <a:cubicBezTo>
                    <a:pt x="4224" y="3172"/>
                    <a:pt x="3820" y="3665"/>
                    <a:pt x="3915" y="4180"/>
                  </a:cubicBezTo>
                  <a:lnTo>
                    <a:pt x="4035" y="4616"/>
                  </a:lnTo>
                  <a:lnTo>
                    <a:pt x="1450" y="4998"/>
                  </a:lnTo>
                  <a:cubicBezTo>
                    <a:pt x="502" y="5130"/>
                    <a:pt x="-139" y="5871"/>
                    <a:pt x="26" y="6651"/>
                  </a:cubicBezTo>
                  <a:lnTo>
                    <a:pt x="3181" y="20420"/>
                  </a:lnTo>
                  <a:cubicBezTo>
                    <a:pt x="3328" y="21116"/>
                    <a:pt x="4083" y="21600"/>
                    <a:pt x="4935" y="21600"/>
                  </a:cubicBezTo>
                  <a:cubicBezTo>
                    <a:pt x="5036" y="21600"/>
                    <a:pt x="5140" y="21594"/>
                    <a:pt x="5244" y="21579"/>
                  </a:cubicBezTo>
                  <a:lnTo>
                    <a:pt x="19872" y="19429"/>
                  </a:lnTo>
                  <a:cubicBezTo>
                    <a:pt x="20820" y="19297"/>
                    <a:pt x="21461" y="18556"/>
                    <a:pt x="21294" y="17776"/>
                  </a:cubicBezTo>
                  <a:lnTo>
                    <a:pt x="18165" y="3990"/>
                  </a:lnTo>
                  <a:cubicBezTo>
                    <a:pt x="17998" y="3301"/>
                    <a:pt x="17259" y="2821"/>
                    <a:pt x="16421" y="2821"/>
                  </a:cubicBezTo>
                  <a:cubicBezTo>
                    <a:pt x="16307" y="2821"/>
                    <a:pt x="16194" y="2830"/>
                    <a:pt x="16078" y="2848"/>
                  </a:cubicBezTo>
                  <a:lnTo>
                    <a:pt x="13518" y="3209"/>
                  </a:lnTo>
                  <a:lnTo>
                    <a:pt x="13422" y="2773"/>
                  </a:lnTo>
                  <a:cubicBezTo>
                    <a:pt x="13316" y="2309"/>
                    <a:pt x="12803" y="2000"/>
                    <a:pt x="12235" y="2000"/>
                  </a:cubicBezTo>
                  <a:cubicBezTo>
                    <a:pt x="12173" y="2000"/>
                    <a:pt x="12110" y="2004"/>
                    <a:pt x="12048" y="2011"/>
                  </a:cubicBezTo>
                  <a:lnTo>
                    <a:pt x="10174" y="2297"/>
                  </a:lnTo>
                  <a:cubicBezTo>
                    <a:pt x="10270" y="2011"/>
                    <a:pt x="10294" y="1727"/>
                    <a:pt x="10246" y="1460"/>
                  </a:cubicBezTo>
                  <a:cubicBezTo>
                    <a:pt x="10057" y="604"/>
                    <a:pt x="9151" y="0"/>
                    <a:pt x="8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8" name="Google Shape;187;p2"/>
            <p:cNvSpPr/>
            <p:nvPr/>
          </p:nvSpPr>
          <p:spPr>
            <a:xfrm>
              <a:off x="14040667" y="3196883"/>
              <a:ext cx="134872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3" h="21600" extrusionOk="0">
                  <a:moveTo>
                    <a:pt x="8936" y="0"/>
                  </a:moveTo>
                  <a:cubicBezTo>
                    <a:pt x="8437" y="0"/>
                    <a:pt x="7926" y="42"/>
                    <a:pt x="7404" y="154"/>
                  </a:cubicBezTo>
                  <a:cubicBezTo>
                    <a:pt x="-477" y="1819"/>
                    <a:pt x="-2682" y="14144"/>
                    <a:pt x="3806" y="19641"/>
                  </a:cubicBezTo>
                  <a:cubicBezTo>
                    <a:pt x="5454" y="20998"/>
                    <a:pt x="7218" y="21600"/>
                    <a:pt x="8936" y="21600"/>
                  </a:cubicBezTo>
                  <a:cubicBezTo>
                    <a:pt x="14182" y="21600"/>
                    <a:pt x="18918" y="15962"/>
                    <a:pt x="17769" y="8813"/>
                  </a:cubicBezTo>
                  <a:cubicBezTo>
                    <a:pt x="16910" y="3609"/>
                    <a:pt x="13173" y="0"/>
                    <a:pt x="893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9" name="Google Shape;188;p2"/>
            <p:cNvSpPr/>
            <p:nvPr/>
          </p:nvSpPr>
          <p:spPr>
            <a:xfrm>
              <a:off x="14218084" y="3157186"/>
              <a:ext cx="306277" cy="118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extrusionOk="0">
                  <a:moveTo>
                    <a:pt x="17189" y="0"/>
                  </a:moveTo>
                  <a:cubicBezTo>
                    <a:pt x="16988" y="0"/>
                    <a:pt x="16777" y="79"/>
                    <a:pt x="16554" y="206"/>
                  </a:cubicBezTo>
                  <a:lnTo>
                    <a:pt x="16621" y="206"/>
                  </a:lnTo>
                  <a:lnTo>
                    <a:pt x="2173" y="7771"/>
                  </a:lnTo>
                  <a:cubicBezTo>
                    <a:pt x="-1033" y="8643"/>
                    <a:pt x="-454" y="21600"/>
                    <a:pt x="2356" y="21600"/>
                  </a:cubicBezTo>
                  <a:cubicBezTo>
                    <a:pt x="2568" y="21600"/>
                    <a:pt x="2796" y="21521"/>
                    <a:pt x="3035" y="21362"/>
                  </a:cubicBezTo>
                  <a:lnTo>
                    <a:pt x="17411" y="13813"/>
                  </a:lnTo>
                  <a:cubicBezTo>
                    <a:pt x="20567" y="12576"/>
                    <a:pt x="19971" y="0"/>
                    <a:pt x="1718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40" name="Google Shape;189;p2"/>
            <p:cNvSpPr/>
            <p:nvPr/>
          </p:nvSpPr>
          <p:spPr>
            <a:xfrm>
              <a:off x="14074950" y="3384899"/>
              <a:ext cx="134656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10" h="21600" extrusionOk="0">
                  <a:moveTo>
                    <a:pt x="8985" y="0"/>
                  </a:moveTo>
                  <a:cubicBezTo>
                    <a:pt x="8483" y="0"/>
                    <a:pt x="7958" y="42"/>
                    <a:pt x="7445" y="154"/>
                  </a:cubicBezTo>
                  <a:cubicBezTo>
                    <a:pt x="-479" y="1819"/>
                    <a:pt x="-2696" y="14144"/>
                    <a:pt x="3827" y="19641"/>
                  </a:cubicBezTo>
                  <a:cubicBezTo>
                    <a:pt x="5484" y="20998"/>
                    <a:pt x="7258" y="21600"/>
                    <a:pt x="8973" y="21600"/>
                  </a:cubicBezTo>
                  <a:cubicBezTo>
                    <a:pt x="14213" y="21600"/>
                    <a:pt x="18904" y="16004"/>
                    <a:pt x="17865" y="8981"/>
                  </a:cubicBezTo>
                  <a:cubicBezTo>
                    <a:pt x="17119" y="3623"/>
                    <a:pt x="13268" y="0"/>
                    <a:pt x="898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41" name="Google Shape;190;p2"/>
            <p:cNvSpPr/>
            <p:nvPr/>
          </p:nvSpPr>
          <p:spPr>
            <a:xfrm>
              <a:off x="14258589" y="3345202"/>
              <a:ext cx="296378" cy="1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extrusionOk="0">
                  <a:moveTo>
                    <a:pt x="16958" y="0"/>
                  </a:moveTo>
                  <a:cubicBezTo>
                    <a:pt x="16889" y="0"/>
                    <a:pt x="16820" y="16"/>
                    <a:pt x="16745" y="32"/>
                  </a:cubicBezTo>
                  <a:lnTo>
                    <a:pt x="1834" y="7654"/>
                  </a:lnTo>
                  <a:cubicBezTo>
                    <a:pt x="-1022" y="10055"/>
                    <a:pt x="-332" y="21600"/>
                    <a:pt x="2454" y="21600"/>
                  </a:cubicBezTo>
                  <a:cubicBezTo>
                    <a:pt x="2541" y="21600"/>
                    <a:pt x="2633" y="21584"/>
                    <a:pt x="2725" y="21568"/>
                  </a:cubicBezTo>
                  <a:lnTo>
                    <a:pt x="17636" y="14138"/>
                  </a:lnTo>
                  <a:cubicBezTo>
                    <a:pt x="20578" y="11705"/>
                    <a:pt x="19860" y="0"/>
                    <a:pt x="1695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42" name="Google Shape;191;p2"/>
            <p:cNvSpPr/>
            <p:nvPr/>
          </p:nvSpPr>
          <p:spPr>
            <a:xfrm>
              <a:off x="14111297" y="3586351"/>
              <a:ext cx="134892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8941" y="0"/>
                  </a:moveTo>
                  <a:cubicBezTo>
                    <a:pt x="8442" y="0"/>
                    <a:pt x="7919" y="56"/>
                    <a:pt x="7409" y="168"/>
                  </a:cubicBezTo>
                  <a:cubicBezTo>
                    <a:pt x="-472" y="1831"/>
                    <a:pt x="-2689" y="14148"/>
                    <a:pt x="3811" y="19643"/>
                  </a:cubicBezTo>
                  <a:cubicBezTo>
                    <a:pt x="5447" y="20999"/>
                    <a:pt x="7223" y="21600"/>
                    <a:pt x="8941" y="21600"/>
                  </a:cubicBezTo>
                  <a:cubicBezTo>
                    <a:pt x="14175" y="21600"/>
                    <a:pt x="18911" y="15966"/>
                    <a:pt x="17774" y="8822"/>
                  </a:cubicBezTo>
                  <a:cubicBezTo>
                    <a:pt x="17031" y="3621"/>
                    <a:pt x="13201" y="0"/>
                    <a:pt x="89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43" name="Google Shape;192;p2"/>
            <p:cNvSpPr/>
            <p:nvPr/>
          </p:nvSpPr>
          <p:spPr>
            <a:xfrm>
              <a:off x="14294276" y="3546567"/>
              <a:ext cx="297808" cy="117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1" h="21600" extrusionOk="0">
                  <a:moveTo>
                    <a:pt x="17052" y="0"/>
                  </a:moveTo>
                  <a:cubicBezTo>
                    <a:pt x="16943" y="0"/>
                    <a:pt x="16834" y="16"/>
                    <a:pt x="16720" y="48"/>
                  </a:cubicBezTo>
                  <a:lnTo>
                    <a:pt x="1871" y="7482"/>
                  </a:lnTo>
                  <a:cubicBezTo>
                    <a:pt x="-1041" y="9689"/>
                    <a:pt x="-354" y="21600"/>
                    <a:pt x="2552" y="21600"/>
                  </a:cubicBezTo>
                  <a:cubicBezTo>
                    <a:pt x="2638" y="21600"/>
                    <a:pt x="2730" y="21584"/>
                    <a:pt x="2821" y="21568"/>
                  </a:cubicBezTo>
                  <a:lnTo>
                    <a:pt x="17607" y="13942"/>
                  </a:lnTo>
                  <a:cubicBezTo>
                    <a:pt x="20559" y="11751"/>
                    <a:pt x="19907" y="0"/>
                    <a:pt x="170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44" name="Google Shape;193;p2"/>
            <p:cNvSpPr/>
            <p:nvPr/>
          </p:nvSpPr>
          <p:spPr>
            <a:xfrm>
              <a:off x="13973209" y="4422172"/>
              <a:ext cx="601153" cy="606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61" h="21600" extrusionOk="0">
                  <a:moveTo>
                    <a:pt x="9816" y="0"/>
                  </a:moveTo>
                  <a:cubicBezTo>
                    <a:pt x="6934" y="0"/>
                    <a:pt x="4096" y="1443"/>
                    <a:pt x="2215" y="4161"/>
                  </a:cubicBezTo>
                  <a:lnTo>
                    <a:pt x="18258" y="15415"/>
                  </a:lnTo>
                  <a:cubicBezTo>
                    <a:pt x="20388" y="10567"/>
                    <a:pt x="19055" y="4568"/>
                    <a:pt x="14929" y="1642"/>
                  </a:cubicBezTo>
                  <a:cubicBezTo>
                    <a:pt x="13344" y="535"/>
                    <a:pt x="11569" y="0"/>
                    <a:pt x="9816" y="0"/>
                  </a:cubicBezTo>
                  <a:close/>
                  <a:moveTo>
                    <a:pt x="1083" y="6160"/>
                  </a:moveTo>
                  <a:cubicBezTo>
                    <a:pt x="-1212" y="11046"/>
                    <a:pt x="250" y="17044"/>
                    <a:pt x="4446" y="19971"/>
                  </a:cubicBezTo>
                  <a:cubicBezTo>
                    <a:pt x="6008" y="21068"/>
                    <a:pt x="7761" y="21600"/>
                    <a:pt x="9500" y="21600"/>
                  </a:cubicBezTo>
                  <a:cubicBezTo>
                    <a:pt x="12382" y="21600"/>
                    <a:pt x="15222" y="20142"/>
                    <a:pt x="17092" y="17414"/>
                  </a:cubicBezTo>
                  <a:lnTo>
                    <a:pt x="1083" y="616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45" name="Google Shape;194;p2"/>
            <p:cNvSpPr/>
            <p:nvPr/>
          </p:nvSpPr>
          <p:spPr>
            <a:xfrm>
              <a:off x="15229990" y="3118885"/>
              <a:ext cx="505522" cy="491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80" y="0"/>
                  </a:moveTo>
                  <a:lnTo>
                    <a:pt x="3281" y="6214"/>
                  </a:lnTo>
                  <a:cubicBezTo>
                    <a:pt x="-141" y="8728"/>
                    <a:pt x="-1029" y="13755"/>
                    <a:pt x="1296" y="17455"/>
                  </a:cubicBezTo>
                  <a:lnTo>
                    <a:pt x="1676" y="18050"/>
                  </a:lnTo>
                  <a:cubicBezTo>
                    <a:pt x="3125" y="20357"/>
                    <a:pt x="5479" y="21600"/>
                    <a:pt x="7872" y="21600"/>
                  </a:cubicBezTo>
                  <a:cubicBezTo>
                    <a:pt x="9320" y="21600"/>
                    <a:pt x="10786" y="21143"/>
                    <a:pt x="12075" y="20199"/>
                  </a:cubicBezTo>
                  <a:lnTo>
                    <a:pt x="20571" y="13982"/>
                  </a:lnTo>
                  <a:lnTo>
                    <a:pt x="1178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46" name="Google Shape;195;p2"/>
            <p:cNvSpPr/>
            <p:nvPr/>
          </p:nvSpPr>
          <p:spPr>
            <a:xfrm>
              <a:off x="15563111" y="2915339"/>
              <a:ext cx="505511" cy="49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746" y="0"/>
                  </a:moveTo>
                  <a:cubicBezTo>
                    <a:pt x="11293" y="0"/>
                    <a:pt x="9824" y="456"/>
                    <a:pt x="8538" y="1412"/>
                  </a:cubicBezTo>
                  <a:lnTo>
                    <a:pt x="0" y="7626"/>
                  </a:lnTo>
                  <a:lnTo>
                    <a:pt x="8791" y="21600"/>
                  </a:lnTo>
                  <a:lnTo>
                    <a:pt x="17286" y="15344"/>
                  </a:lnTo>
                  <a:cubicBezTo>
                    <a:pt x="20712" y="12831"/>
                    <a:pt x="21600" y="7806"/>
                    <a:pt x="19275" y="4108"/>
                  </a:cubicBezTo>
                  <a:lnTo>
                    <a:pt x="19275" y="4154"/>
                  </a:lnTo>
                  <a:lnTo>
                    <a:pt x="18895" y="3514"/>
                  </a:lnTo>
                  <a:cubicBezTo>
                    <a:pt x="17453" y="1220"/>
                    <a:pt x="15117" y="0"/>
                    <a:pt x="1274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47" name="Google Shape;196;p2"/>
            <p:cNvSpPr/>
            <p:nvPr/>
          </p:nvSpPr>
          <p:spPr>
            <a:xfrm>
              <a:off x="15051536" y="4133560"/>
              <a:ext cx="931470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extrusionOk="0">
                  <a:moveTo>
                    <a:pt x="10062" y="0"/>
                  </a:moveTo>
                  <a:cubicBezTo>
                    <a:pt x="9690" y="0"/>
                    <a:pt x="9356" y="275"/>
                    <a:pt x="9311" y="656"/>
                  </a:cubicBezTo>
                  <a:lnTo>
                    <a:pt x="8377" y="7713"/>
                  </a:lnTo>
                  <a:lnTo>
                    <a:pt x="1377" y="6774"/>
                  </a:lnTo>
                  <a:cubicBezTo>
                    <a:pt x="1348" y="6770"/>
                    <a:pt x="1318" y="6768"/>
                    <a:pt x="1288" y="6768"/>
                  </a:cubicBezTo>
                  <a:cubicBezTo>
                    <a:pt x="916" y="6768"/>
                    <a:pt x="583" y="7045"/>
                    <a:pt x="539" y="7423"/>
                  </a:cubicBezTo>
                  <a:lnTo>
                    <a:pt x="11" y="11423"/>
                  </a:lnTo>
                  <a:cubicBezTo>
                    <a:pt x="-61" y="11832"/>
                    <a:pt x="227" y="12218"/>
                    <a:pt x="658" y="12267"/>
                  </a:cubicBezTo>
                  <a:lnTo>
                    <a:pt x="658" y="12243"/>
                  </a:lnTo>
                  <a:lnTo>
                    <a:pt x="7658" y="13181"/>
                  </a:lnTo>
                  <a:lnTo>
                    <a:pt x="6724" y="20216"/>
                  </a:lnTo>
                  <a:cubicBezTo>
                    <a:pt x="6676" y="20625"/>
                    <a:pt x="6964" y="21011"/>
                    <a:pt x="7371" y="21058"/>
                  </a:cubicBezTo>
                  <a:lnTo>
                    <a:pt x="11349" y="21588"/>
                  </a:lnTo>
                  <a:cubicBezTo>
                    <a:pt x="11391" y="21596"/>
                    <a:pt x="11434" y="21600"/>
                    <a:pt x="11476" y="21600"/>
                  </a:cubicBezTo>
                  <a:cubicBezTo>
                    <a:pt x="11832" y="21600"/>
                    <a:pt x="12146" y="21327"/>
                    <a:pt x="12189" y="20938"/>
                  </a:cubicBezTo>
                  <a:lnTo>
                    <a:pt x="13123" y="13904"/>
                  </a:lnTo>
                  <a:lnTo>
                    <a:pt x="20124" y="14844"/>
                  </a:lnTo>
                  <a:cubicBezTo>
                    <a:pt x="20154" y="14846"/>
                    <a:pt x="20184" y="14848"/>
                    <a:pt x="20212" y="14848"/>
                  </a:cubicBezTo>
                  <a:cubicBezTo>
                    <a:pt x="20585" y="14848"/>
                    <a:pt x="20919" y="14573"/>
                    <a:pt x="20963" y="14193"/>
                  </a:cubicBezTo>
                  <a:lnTo>
                    <a:pt x="21491" y="10195"/>
                  </a:lnTo>
                  <a:cubicBezTo>
                    <a:pt x="21539" y="9784"/>
                    <a:pt x="21251" y="9400"/>
                    <a:pt x="20842" y="9351"/>
                  </a:cubicBezTo>
                  <a:lnTo>
                    <a:pt x="13844" y="8413"/>
                  </a:lnTo>
                  <a:lnTo>
                    <a:pt x="14754" y="1378"/>
                  </a:lnTo>
                  <a:cubicBezTo>
                    <a:pt x="14826" y="969"/>
                    <a:pt x="14514" y="583"/>
                    <a:pt x="14107" y="534"/>
                  </a:cubicBezTo>
                  <a:lnTo>
                    <a:pt x="10151" y="4"/>
                  </a:lnTo>
                  <a:cubicBezTo>
                    <a:pt x="10121" y="2"/>
                    <a:pt x="10093" y="0"/>
                    <a:pt x="100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48" name="Google Shape;197;p2"/>
            <p:cNvSpPr/>
            <p:nvPr/>
          </p:nvSpPr>
          <p:spPr>
            <a:xfrm>
              <a:off x="13858317" y="5543987"/>
              <a:ext cx="934110" cy="1178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extrusionOk="0">
                  <a:moveTo>
                    <a:pt x="8115" y="687"/>
                  </a:moveTo>
                  <a:cubicBezTo>
                    <a:pt x="8695" y="687"/>
                    <a:pt x="9266" y="966"/>
                    <a:pt x="9368" y="1588"/>
                  </a:cubicBezTo>
                  <a:cubicBezTo>
                    <a:pt x="9439" y="1893"/>
                    <a:pt x="9322" y="2216"/>
                    <a:pt x="9085" y="2444"/>
                  </a:cubicBezTo>
                  <a:lnTo>
                    <a:pt x="7496" y="2692"/>
                  </a:lnTo>
                  <a:cubicBezTo>
                    <a:pt x="7163" y="2540"/>
                    <a:pt x="6926" y="2273"/>
                    <a:pt x="6855" y="1968"/>
                  </a:cubicBezTo>
                  <a:lnTo>
                    <a:pt x="6831" y="1949"/>
                  </a:lnTo>
                  <a:cubicBezTo>
                    <a:pt x="6604" y="1154"/>
                    <a:pt x="7366" y="687"/>
                    <a:pt x="8115" y="687"/>
                  </a:cubicBezTo>
                  <a:close/>
                  <a:moveTo>
                    <a:pt x="15527" y="4369"/>
                  </a:moveTo>
                  <a:cubicBezTo>
                    <a:pt x="16041" y="4369"/>
                    <a:pt x="16493" y="4670"/>
                    <a:pt x="16576" y="5090"/>
                  </a:cubicBezTo>
                  <a:lnTo>
                    <a:pt x="19350" y="17196"/>
                  </a:lnTo>
                  <a:cubicBezTo>
                    <a:pt x="19446" y="17672"/>
                    <a:pt x="19065" y="18129"/>
                    <a:pt x="18472" y="18204"/>
                  </a:cubicBezTo>
                  <a:lnTo>
                    <a:pt x="6002" y="20032"/>
                  </a:lnTo>
                  <a:cubicBezTo>
                    <a:pt x="5929" y="20043"/>
                    <a:pt x="5857" y="20049"/>
                    <a:pt x="5785" y="20049"/>
                  </a:cubicBezTo>
                  <a:cubicBezTo>
                    <a:pt x="5258" y="20049"/>
                    <a:pt x="4805" y="19747"/>
                    <a:pt x="4722" y="19328"/>
                  </a:cubicBezTo>
                  <a:lnTo>
                    <a:pt x="1972" y="7221"/>
                  </a:lnTo>
                  <a:cubicBezTo>
                    <a:pt x="1876" y="6747"/>
                    <a:pt x="2257" y="6289"/>
                    <a:pt x="2872" y="6213"/>
                  </a:cubicBezTo>
                  <a:lnTo>
                    <a:pt x="4342" y="5986"/>
                  </a:lnTo>
                  <a:cubicBezTo>
                    <a:pt x="4425" y="6321"/>
                    <a:pt x="4788" y="6569"/>
                    <a:pt x="5198" y="6569"/>
                  </a:cubicBezTo>
                  <a:cubicBezTo>
                    <a:pt x="5252" y="6569"/>
                    <a:pt x="5307" y="6564"/>
                    <a:pt x="5361" y="6556"/>
                  </a:cubicBezTo>
                  <a:lnTo>
                    <a:pt x="13139" y="5413"/>
                  </a:lnTo>
                  <a:cubicBezTo>
                    <a:pt x="13613" y="5338"/>
                    <a:pt x="13920" y="4977"/>
                    <a:pt x="13850" y="4595"/>
                  </a:cubicBezTo>
                  <a:lnTo>
                    <a:pt x="15320" y="4385"/>
                  </a:lnTo>
                  <a:cubicBezTo>
                    <a:pt x="15389" y="4374"/>
                    <a:pt x="15459" y="4369"/>
                    <a:pt x="15527" y="4369"/>
                  </a:cubicBezTo>
                  <a:close/>
                  <a:moveTo>
                    <a:pt x="8091" y="0"/>
                  </a:moveTo>
                  <a:cubicBezTo>
                    <a:pt x="7966" y="0"/>
                    <a:pt x="7838" y="8"/>
                    <a:pt x="7709" y="27"/>
                  </a:cubicBezTo>
                  <a:cubicBezTo>
                    <a:pt x="6524" y="198"/>
                    <a:pt x="5741" y="1130"/>
                    <a:pt x="5978" y="2083"/>
                  </a:cubicBezTo>
                  <a:cubicBezTo>
                    <a:pt x="6050" y="2348"/>
                    <a:pt x="6191" y="2615"/>
                    <a:pt x="6405" y="2844"/>
                  </a:cubicBezTo>
                  <a:lnTo>
                    <a:pt x="4863" y="3073"/>
                  </a:lnTo>
                  <a:cubicBezTo>
                    <a:pt x="4224" y="3167"/>
                    <a:pt x="3820" y="3643"/>
                    <a:pt x="3915" y="4158"/>
                  </a:cubicBezTo>
                  <a:lnTo>
                    <a:pt x="4035" y="4614"/>
                  </a:lnTo>
                  <a:lnTo>
                    <a:pt x="1450" y="4977"/>
                  </a:lnTo>
                  <a:cubicBezTo>
                    <a:pt x="502" y="5129"/>
                    <a:pt x="-139" y="5870"/>
                    <a:pt x="26" y="6631"/>
                  </a:cubicBezTo>
                  <a:lnTo>
                    <a:pt x="3181" y="20431"/>
                  </a:lnTo>
                  <a:cubicBezTo>
                    <a:pt x="3326" y="21120"/>
                    <a:pt x="4063" y="21600"/>
                    <a:pt x="4901" y="21600"/>
                  </a:cubicBezTo>
                  <a:cubicBezTo>
                    <a:pt x="5013" y="21600"/>
                    <a:pt x="5128" y="21592"/>
                    <a:pt x="5244" y="21574"/>
                  </a:cubicBezTo>
                  <a:lnTo>
                    <a:pt x="19872" y="19442"/>
                  </a:lnTo>
                  <a:cubicBezTo>
                    <a:pt x="20820" y="19290"/>
                    <a:pt x="21461" y="18548"/>
                    <a:pt x="21294" y="17766"/>
                  </a:cubicBezTo>
                  <a:lnTo>
                    <a:pt x="18165" y="3966"/>
                  </a:lnTo>
                  <a:cubicBezTo>
                    <a:pt x="17996" y="3273"/>
                    <a:pt x="17243" y="2804"/>
                    <a:pt x="16395" y="2804"/>
                  </a:cubicBezTo>
                  <a:cubicBezTo>
                    <a:pt x="16290" y="2804"/>
                    <a:pt x="16184" y="2811"/>
                    <a:pt x="16078" y="2825"/>
                  </a:cubicBezTo>
                  <a:lnTo>
                    <a:pt x="13518" y="3205"/>
                  </a:lnTo>
                  <a:lnTo>
                    <a:pt x="13422" y="2767"/>
                  </a:lnTo>
                  <a:cubicBezTo>
                    <a:pt x="13316" y="2304"/>
                    <a:pt x="12803" y="1995"/>
                    <a:pt x="12235" y="1995"/>
                  </a:cubicBezTo>
                  <a:cubicBezTo>
                    <a:pt x="12173" y="1995"/>
                    <a:pt x="12110" y="1998"/>
                    <a:pt x="12048" y="2006"/>
                  </a:cubicBezTo>
                  <a:lnTo>
                    <a:pt x="10174" y="2293"/>
                  </a:lnTo>
                  <a:cubicBezTo>
                    <a:pt x="10270" y="2026"/>
                    <a:pt x="10294" y="1739"/>
                    <a:pt x="10246" y="1455"/>
                  </a:cubicBezTo>
                  <a:cubicBezTo>
                    <a:pt x="10055" y="606"/>
                    <a:pt x="9131" y="0"/>
                    <a:pt x="80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49" name="Google Shape;198;p2"/>
            <p:cNvSpPr/>
            <p:nvPr/>
          </p:nvSpPr>
          <p:spPr>
            <a:xfrm>
              <a:off x="14040667" y="5969314"/>
              <a:ext cx="134872" cy="134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3" h="21600" extrusionOk="0">
                  <a:moveTo>
                    <a:pt x="8936" y="0"/>
                  </a:moveTo>
                  <a:cubicBezTo>
                    <a:pt x="8437" y="0"/>
                    <a:pt x="7926" y="56"/>
                    <a:pt x="7404" y="168"/>
                  </a:cubicBezTo>
                  <a:cubicBezTo>
                    <a:pt x="-477" y="1831"/>
                    <a:pt x="-2682" y="14148"/>
                    <a:pt x="3806" y="19643"/>
                  </a:cubicBezTo>
                  <a:cubicBezTo>
                    <a:pt x="5454" y="20999"/>
                    <a:pt x="7218" y="21600"/>
                    <a:pt x="8936" y="21600"/>
                  </a:cubicBezTo>
                  <a:cubicBezTo>
                    <a:pt x="14182" y="21600"/>
                    <a:pt x="18918" y="15966"/>
                    <a:pt x="17769" y="8822"/>
                  </a:cubicBezTo>
                  <a:cubicBezTo>
                    <a:pt x="16910" y="3607"/>
                    <a:pt x="13173" y="0"/>
                    <a:pt x="893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50" name="Google Shape;199;p2"/>
            <p:cNvSpPr/>
            <p:nvPr/>
          </p:nvSpPr>
          <p:spPr>
            <a:xfrm>
              <a:off x="14219291" y="5929006"/>
              <a:ext cx="303519" cy="118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extrusionOk="0">
                  <a:moveTo>
                    <a:pt x="17161" y="0"/>
                  </a:moveTo>
                  <a:cubicBezTo>
                    <a:pt x="16987" y="0"/>
                    <a:pt x="16813" y="48"/>
                    <a:pt x="16627" y="144"/>
                  </a:cubicBezTo>
                  <a:lnTo>
                    <a:pt x="16695" y="144"/>
                  </a:lnTo>
                  <a:lnTo>
                    <a:pt x="2115" y="7737"/>
                  </a:lnTo>
                  <a:cubicBezTo>
                    <a:pt x="-1019" y="8997"/>
                    <a:pt x="-452" y="21600"/>
                    <a:pt x="2390" y="21600"/>
                  </a:cubicBezTo>
                  <a:cubicBezTo>
                    <a:pt x="2575" y="21600"/>
                    <a:pt x="2778" y="21536"/>
                    <a:pt x="2985" y="21425"/>
                  </a:cubicBezTo>
                  <a:lnTo>
                    <a:pt x="17492" y="13815"/>
                  </a:lnTo>
                  <a:cubicBezTo>
                    <a:pt x="20581" y="12395"/>
                    <a:pt x="19930" y="0"/>
                    <a:pt x="1716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51" name="Google Shape;200;p2"/>
            <p:cNvSpPr/>
            <p:nvPr/>
          </p:nvSpPr>
          <p:spPr>
            <a:xfrm>
              <a:off x="14074956" y="6157068"/>
              <a:ext cx="134671" cy="13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03" h="21600" extrusionOk="0">
                  <a:moveTo>
                    <a:pt x="9143" y="0"/>
                  </a:moveTo>
                  <a:cubicBezTo>
                    <a:pt x="8583" y="0"/>
                    <a:pt x="8012" y="70"/>
                    <a:pt x="7440" y="209"/>
                  </a:cubicBezTo>
                  <a:cubicBezTo>
                    <a:pt x="-479" y="1702"/>
                    <a:pt x="-2695" y="14163"/>
                    <a:pt x="3825" y="19647"/>
                  </a:cubicBezTo>
                  <a:cubicBezTo>
                    <a:pt x="5469" y="21000"/>
                    <a:pt x="7242" y="21600"/>
                    <a:pt x="8956" y="21600"/>
                  </a:cubicBezTo>
                  <a:cubicBezTo>
                    <a:pt x="14193" y="21600"/>
                    <a:pt x="18905" y="15977"/>
                    <a:pt x="17855" y="8847"/>
                  </a:cubicBezTo>
                  <a:cubicBezTo>
                    <a:pt x="17121" y="3712"/>
                    <a:pt x="13353" y="0"/>
                    <a:pt x="9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52" name="Google Shape;201;p2"/>
            <p:cNvSpPr/>
            <p:nvPr/>
          </p:nvSpPr>
          <p:spPr>
            <a:xfrm>
              <a:off x="14258589" y="6116672"/>
              <a:ext cx="296378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extrusionOk="0">
                  <a:moveTo>
                    <a:pt x="16958" y="0"/>
                  </a:moveTo>
                  <a:cubicBezTo>
                    <a:pt x="16889" y="0"/>
                    <a:pt x="16820" y="16"/>
                    <a:pt x="16745" y="16"/>
                  </a:cubicBezTo>
                  <a:lnTo>
                    <a:pt x="1834" y="7654"/>
                  </a:lnTo>
                  <a:cubicBezTo>
                    <a:pt x="-1022" y="10055"/>
                    <a:pt x="-332" y="21600"/>
                    <a:pt x="2454" y="21600"/>
                  </a:cubicBezTo>
                  <a:cubicBezTo>
                    <a:pt x="2541" y="21600"/>
                    <a:pt x="2633" y="21584"/>
                    <a:pt x="2725" y="21568"/>
                  </a:cubicBezTo>
                  <a:lnTo>
                    <a:pt x="17636" y="14122"/>
                  </a:lnTo>
                  <a:cubicBezTo>
                    <a:pt x="20578" y="11705"/>
                    <a:pt x="19860" y="0"/>
                    <a:pt x="1695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53" name="Google Shape;202;p2"/>
            <p:cNvSpPr/>
            <p:nvPr/>
          </p:nvSpPr>
          <p:spPr>
            <a:xfrm>
              <a:off x="14111524" y="6357822"/>
              <a:ext cx="134666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15" h="21600" extrusionOk="0">
                  <a:moveTo>
                    <a:pt x="8912" y="0"/>
                  </a:moveTo>
                  <a:cubicBezTo>
                    <a:pt x="8413" y="0"/>
                    <a:pt x="7890" y="56"/>
                    <a:pt x="7380" y="154"/>
                  </a:cubicBezTo>
                  <a:cubicBezTo>
                    <a:pt x="-501" y="1831"/>
                    <a:pt x="-2718" y="14148"/>
                    <a:pt x="3921" y="19629"/>
                  </a:cubicBezTo>
                  <a:cubicBezTo>
                    <a:pt x="5523" y="20985"/>
                    <a:pt x="7275" y="21600"/>
                    <a:pt x="8970" y="21600"/>
                  </a:cubicBezTo>
                  <a:cubicBezTo>
                    <a:pt x="14146" y="21600"/>
                    <a:pt x="18882" y="15966"/>
                    <a:pt x="17745" y="8822"/>
                  </a:cubicBezTo>
                  <a:cubicBezTo>
                    <a:pt x="17002" y="3607"/>
                    <a:pt x="13172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54" name="Google Shape;203;p2"/>
            <p:cNvSpPr/>
            <p:nvPr/>
          </p:nvSpPr>
          <p:spPr>
            <a:xfrm>
              <a:off x="14293506" y="6317950"/>
              <a:ext cx="299386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7" h="21600" extrusionOk="0">
                  <a:moveTo>
                    <a:pt x="17089" y="0"/>
                  </a:moveTo>
                  <a:cubicBezTo>
                    <a:pt x="16963" y="0"/>
                    <a:pt x="16832" y="16"/>
                    <a:pt x="16696" y="64"/>
                  </a:cubicBezTo>
                  <a:lnTo>
                    <a:pt x="1914" y="7471"/>
                  </a:lnTo>
                  <a:cubicBezTo>
                    <a:pt x="-1031" y="9675"/>
                    <a:pt x="-382" y="21600"/>
                    <a:pt x="2529" y="21600"/>
                  </a:cubicBezTo>
                  <a:cubicBezTo>
                    <a:pt x="2637" y="21600"/>
                    <a:pt x="2746" y="21584"/>
                    <a:pt x="2860" y="21552"/>
                  </a:cubicBezTo>
                  <a:lnTo>
                    <a:pt x="17578" y="13937"/>
                  </a:lnTo>
                  <a:cubicBezTo>
                    <a:pt x="20569" y="11941"/>
                    <a:pt x="19948" y="0"/>
                    <a:pt x="1708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55" name="Google Shape;204;p2"/>
            <p:cNvSpPr/>
            <p:nvPr/>
          </p:nvSpPr>
          <p:spPr>
            <a:xfrm>
              <a:off x="13973196" y="7191985"/>
              <a:ext cx="602917" cy="607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1" h="21600" extrusionOk="0">
                  <a:moveTo>
                    <a:pt x="9756" y="0"/>
                  </a:moveTo>
                  <a:cubicBezTo>
                    <a:pt x="6875" y="0"/>
                    <a:pt x="4041" y="1460"/>
                    <a:pt x="2201" y="4207"/>
                  </a:cubicBezTo>
                  <a:lnTo>
                    <a:pt x="18147" y="15425"/>
                  </a:lnTo>
                  <a:cubicBezTo>
                    <a:pt x="20395" y="10552"/>
                    <a:pt x="18939" y="4575"/>
                    <a:pt x="14805" y="1621"/>
                  </a:cubicBezTo>
                  <a:cubicBezTo>
                    <a:pt x="13240" y="527"/>
                    <a:pt x="11490" y="0"/>
                    <a:pt x="9756" y="0"/>
                  </a:cubicBezTo>
                  <a:close/>
                  <a:moveTo>
                    <a:pt x="1076" y="6200"/>
                  </a:moveTo>
                  <a:cubicBezTo>
                    <a:pt x="-1205" y="11070"/>
                    <a:pt x="248" y="17049"/>
                    <a:pt x="4419" y="19966"/>
                  </a:cubicBezTo>
                  <a:cubicBezTo>
                    <a:pt x="5983" y="21067"/>
                    <a:pt x="7736" y="21600"/>
                    <a:pt x="9473" y="21600"/>
                  </a:cubicBezTo>
                  <a:cubicBezTo>
                    <a:pt x="12329" y="21600"/>
                    <a:pt x="15138" y="20162"/>
                    <a:pt x="16989" y="17455"/>
                  </a:cubicBezTo>
                  <a:lnTo>
                    <a:pt x="1076" y="620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56" name="Google Shape;205;p2"/>
            <p:cNvSpPr/>
            <p:nvPr/>
          </p:nvSpPr>
          <p:spPr>
            <a:xfrm>
              <a:off x="15229990" y="5890356"/>
              <a:ext cx="505522" cy="49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80" y="0"/>
                  </a:moveTo>
                  <a:lnTo>
                    <a:pt x="3281" y="6214"/>
                  </a:lnTo>
                  <a:cubicBezTo>
                    <a:pt x="-141" y="8728"/>
                    <a:pt x="-1029" y="13755"/>
                    <a:pt x="1296" y="17455"/>
                  </a:cubicBezTo>
                  <a:lnTo>
                    <a:pt x="1676" y="18096"/>
                  </a:lnTo>
                  <a:cubicBezTo>
                    <a:pt x="3121" y="20368"/>
                    <a:pt x="5468" y="21600"/>
                    <a:pt x="7861" y="21600"/>
                  </a:cubicBezTo>
                  <a:cubicBezTo>
                    <a:pt x="9313" y="21600"/>
                    <a:pt x="10783" y="21147"/>
                    <a:pt x="12075" y="20195"/>
                  </a:cubicBezTo>
                  <a:lnTo>
                    <a:pt x="20571" y="13982"/>
                  </a:lnTo>
                  <a:lnTo>
                    <a:pt x="1178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57" name="Google Shape;206;p2"/>
            <p:cNvSpPr/>
            <p:nvPr/>
          </p:nvSpPr>
          <p:spPr>
            <a:xfrm>
              <a:off x="15563111" y="5686024"/>
              <a:ext cx="505511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707" y="0"/>
                  </a:moveTo>
                  <a:cubicBezTo>
                    <a:pt x="11265" y="0"/>
                    <a:pt x="9813" y="456"/>
                    <a:pt x="8538" y="1398"/>
                  </a:cubicBezTo>
                  <a:lnTo>
                    <a:pt x="0" y="7644"/>
                  </a:lnTo>
                  <a:lnTo>
                    <a:pt x="8791" y="21600"/>
                  </a:lnTo>
                  <a:lnTo>
                    <a:pt x="17286" y="15354"/>
                  </a:lnTo>
                  <a:cubicBezTo>
                    <a:pt x="20712" y="12845"/>
                    <a:pt x="21600" y="7828"/>
                    <a:pt x="19275" y="4136"/>
                  </a:cubicBezTo>
                  <a:lnTo>
                    <a:pt x="18895" y="3543"/>
                  </a:lnTo>
                  <a:cubicBezTo>
                    <a:pt x="17446" y="1241"/>
                    <a:pt x="15092" y="0"/>
                    <a:pt x="127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58" name="Google Shape;207;p2"/>
            <p:cNvSpPr/>
            <p:nvPr/>
          </p:nvSpPr>
          <p:spPr>
            <a:xfrm>
              <a:off x="15051536" y="6905032"/>
              <a:ext cx="931470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extrusionOk="0">
                  <a:moveTo>
                    <a:pt x="10058" y="0"/>
                  </a:moveTo>
                  <a:cubicBezTo>
                    <a:pt x="9668" y="0"/>
                    <a:pt x="9356" y="275"/>
                    <a:pt x="9287" y="656"/>
                  </a:cubicBezTo>
                  <a:lnTo>
                    <a:pt x="8377" y="7713"/>
                  </a:lnTo>
                  <a:lnTo>
                    <a:pt x="1377" y="6774"/>
                  </a:lnTo>
                  <a:cubicBezTo>
                    <a:pt x="1346" y="6770"/>
                    <a:pt x="1314" y="6768"/>
                    <a:pt x="1284" y="6768"/>
                  </a:cubicBezTo>
                  <a:cubicBezTo>
                    <a:pt x="895" y="6768"/>
                    <a:pt x="581" y="7045"/>
                    <a:pt x="515" y="7423"/>
                  </a:cubicBezTo>
                  <a:lnTo>
                    <a:pt x="11" y="11423"/>
                  </a:lnTo>
                  <a:cubicBezTo>
                    <a:pt x="-61" y="11832"/>
                    <a:pt x="227" y="12194"/>
                    <a:pt x="658" y="12265"/>
                  </a:cubicBezTo>
                  <a:lnTo>
                    <a:pt x="7658" y="13181"/>
                  </a:lnTo>
                  <a:lnTo>
                    <a:pt x="6724" y="20238"/>
                  </a:lnTo>
                  <a:cubicBezTo>
                    <a:pt x="6676" y="20649"/>
                    <a:pt x="6964" y="21009"/>
                    <a:pt x="7371" y="21082"/>
                  </a:cubicBezTo>
                  <a:lnTo>
                    <a:pt x="11349" y="21588"/>
                  </a:lnTo>
                  <a:cubicBezTo>
                    <a:pt x="11391" y="21596"/>
                    <a:pt x="11434" y="21600"/>
                    <a:pt x="11476" y="21600"/>
                  </a:cubicBezTo>
                  <a:cubicBezTo>
                    <a:pt x="11832" y="21600"/>
                    <a:pt x="12146" y="21329"/>
                    <a:pt x="12189" y="20963"/>
                  </a:cubicBezTo>
                  <a:lnTo>
                    <a:pt x="13123" y="13904"/>
                  </a:lnTo>
                  <a:lnTo>
                    <a:pt x="20124" y="14842"/>
                  </a:lnTo>
                  <a:cubicBezTo>
                    <a:pt x="20154" y="14846"/>
                    <a:pt x="20184" y="14848"/>
                    <a:pt x="20212" y="14848"/>
                  </a:cubicBezTo>
                  <a:cubicBezTo>
                    <a:pt x="20585" y="14848"/>
                    <a:pt x="20919" y="14573"/>
                    <a:pt x="20963" y="14193"/>
                  </a:cubicBezTo>
                  <a:lnTo>
                    <a:pt x="21491" y="10193"/>
                  </a:lnTo>
                  <a:cubicBezTo>
                    <a:pt x="21539" y="9784"/>
                    <a:pt x="21251" y="9400"/>
                    <a:pt x="20842" y="9351"/>
                  </a:cubicBezTo>
                  <a:lnTo>
                    <a:pt x="13844" y="8435"/>
                  </a:lnTo>
                  <a:lnTo>
                    <a:pt x="14754" y="1378"/>
                  </a:lnTo>
                  <a:cubicBezTo>
                    <a:pt x="14826" y="967"/>
                    <a:pt x="14514" y="583"/>
                    <a:pt x="14107" y="534"/>
                  </a:cubicBezTo>
                  <a:lnTo>
                    <a:pt x="10151" y="4"/>
                  </a:lnTo>
                  <a:cubicBezTo>
                    <a:pt x="10119" y="0"/>
                    <a:pt x="10089" y="0"/>
                    <a:pt x="1005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59" name="Google Shape;208;p2"/>
            <p:cNvSpPr/>
            <p:nvPr/>
          </p:nvSpPr>
          <p:spPr>
            <a:xfrm>
              <a:off x="13858317" y="8315457"/>
              <a:ext cx="934110" cy="1180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extrusionOk="0">
                  <a:moveTo>
                    <a:pt x="8127" y="693"/>
                  </a:moveTo>
                  <a:cubicBezTo>
                    <a:pt x="8703" y="693"/>
                    <a:pt x="9266" y="969"/>
                    <a:pt x="9368" y="1585"/>
                  </a:cubicBezTo>
                  <a:cubicBezTo>
                    <a:pt x="9439" y="1907"/>
                    <a:pt x="9322" y="2212"/>
                    <a:pt x="9085" y="2460"/>
                  </a:cubicBezTo>
                  <a:lnTo>
                    <a:pt x="7496" y="2688"/>
                  </a:lnTo>
                  <a:cubicBezTo>
                    <a:pt x="7163" y="2535"/>
                    <a:pt x="6926" y="2270"/>
                    <a:pt x="6855" y="1965"/>
                  </a:cubicBezTo>
                  <a:lnTo>
                    <a:pt x="6831" y="1965"/>
                  </a:lnTo>
                  <a:cubicBezTo>
                    <a:pt x="6604" y="1167"/>
                    <a:pt x="7374" y="693"/>
                    <a:pt x="8127" y="693"/>
                  </a:cubicBezTo>
                  <a:close/>
                  <a:moveTo>
                    <a:pt x="15537" y="4380"/>
                  </a:moveTo>
                  <a:cubicBezTo>
                    <a:pt x="16045" y="4380"/>
                    <a:pt x="16493" y="4666"/>
                    <a:pt x="16576" y="5082"/>
                  </a:cubicBezTo>
                  <a:lnTo>
                    <a:pt x="19350" y="17188"/>
                  </a:lnTo>
                  <a:cubicBezTo>
                    <a:pt x="19446" y="17664"/>
                    <a:pt x="19065" y="18101"/>
                    <a:pt x="18472" y="18195"/>
                  </a:cubicBezTo>
                  <a:lnTo>
                    <a:pt x="6002" y="20020"/>
                  </a:lnTo>
                  <a:cubicBezTo>
                    <a:pt x="5929" y="20031"/>
                    <a:pt x="5857" y="20036"/>
                    <a:pt x="5787" y="20036"/>
                  </a:cubicBezTo>
                  <a:cubicBezTo>
                    <a:pt x="5258" y="20036"/>
                    <a:pt x="4805" y="19734"/>
                    <a:pt x="4722" y="19298"/>
                  </a:cubicBezTo>
                  <a:lnTo>
                    <a:pt x="1972" y="7229"/>
                  </a:lnTo>
                  <a:cubicBezTo>
                    <a:pt x="1876" y="6755"/>
                    <a:pt x="2257" y="6299"/>
                    <a:pt x="2872" y="6203"/>
                  </a:cubicBezTo>
                  <a:lnTo>
                    <a:pt x="4342" y="5994"/>
                  </a:lnTo>
                  <a:cubicBezTo>
                    <a:pt x="4425" y="6327"/>
                    <a:pt x="4784" y="6559"/>
                    <a:pt x="5190" y="6559"/>
                  </a:cubicBezTo>
                  <a:cubicBezTo>
                    <a:pt x="5246" y="6559"/>
                    <a:pt x="5303" y="6554"/>
                    <a:pt x="5361" y="6546"/>
                  </a:cubicBezTo>
                  <a:lnTo>
                    <a:pt x="13139" y="5424"/>
                  </a:lnTo>
                  <a:cubicBezTo>
                    <a:pt x="13613" y="5347"/>
                    <a:pt x="13920" y="4987"/>
                    <a:pt x="13850" y="4607"/>
                  </a:cubicBezTo>
                  <a:lnTo>
                    <a:pt x="15320" y="4398"/>
                  </a:lnTo>
                  <a:cubicBezTo>
                    <a:pt x="15393" y="4386"/>
                    <a:pt x="15465" y="4380"/>
                    <a:pt x="15537" y="4380"/>
                  </a:cubicBezTo>
                  <a:close/>
                  <a:moveTo>
                    <a:pt x="8091" y="0"/>
                  </a:moveTo>
                  <a:cubicBezTo>
                    <a:pt x="7966" y="0"/>
                    <a:pt x="7836" y="8"/>
                    <a:pt x="7709" y="27"/>
                  </a:cubicBezTo>
                  <a:cubicBezTo>
                    <a:pt x="6524" y="198"/>
                    <a:pt x="5741" y="1129"/>
                    <a:pt x="5978" y="2080"/>
                  </a:cubicBezTo>
                  <a:cubicBezTo>
                    <a:pt x="6050" y="2364"/>
                    <a:pt x="6191" y="2631"/>
                    <a:pt x="6405" y="2840"/>
                  </a:cubicBezTo>
                  <a:lnTo>
                    <a:pt x="4863" y="3087"/>
                  </a:lnTo>
                  <a:cubicBezTo>
                    <a:pt x="4224" y="3181"/>
                    <a:pt x="3820" y="3676"/>
                    <a:pt x="3915" y="4169"/>
                  </a:cubicBezTo>
                  <a:lnTo>
                    <a:pt x="4035" y="4626"/>
                  </a:lnTo>
                  <a:lnTo>
                    <a:pt x="1450" y="4987"/>
                  </a:lnTo>
                  <a:cubicBezTo>
                    <a:pt x="502" y="5138"/>
                    <a:pt x="-139" y="5880"/>
                    <a:pt x="26" y="6659"/>
                  </a:cubicBezTo>
                  <a:lnTo>
                    <a:pt x="3181" y="20419"/>
                  </a:lnTo>
                  <a:cubicBezTo>
                    <a:pt x="3328" y="21115"/>
                    <a:pt x="4083" y="21600"/>
                    <a:pt x="4935" y="21600"/>
                  </a:cubicBezTo>
                  <a:cubicBezTo>
                    <a:pt x="5036" y="21600"/>
                    <a:pt x="5140" y="21592"/>
                    <a:pt x="5244" y="21578"/>
                  </a:cubicBezTo>
                  <a:lnTo>
                    <a:pt x="19872" y="19431"/>
                  </a:lnTo>
                  <a:cubicBezTo>
                    <a:pt x="20820" y="19279"/>
                    <a:pt x="21461" y="18537"/>
                    <a:pt x="21294" y="17777"/>
                  </a:cubicBezTo>
                  <a:lnTo>
                    <a:pt x="18165" y="3999"/>
                  </a:lnTo>
                  <a:cubicBezTo>
                    <a:pt x="17996" y="3303"/>
                    <a:pt x="17239" y="2819"/>
                    <a:pt x="16385" y="2819"/>
                  </a:cubicBezTo>
                  <a:cubicBezTo>
                    <a:pt x="16284" y="2819"/>
                    <a:pt x="16182" y="2825"/>
                    <a:pt x="16078" y="2840"/>
                  </a:cubicBezTo>
                  <a:lnTo>
                    <a:pt x="13518" y="3220"/>
                  </a:lnTo>
                  <a:lnTo>
                    <a:pt x="13422" y="2782"/>
                  </a:lnTo>
                  <a:cubicBezTo>
                    <a:pt x="13318" y="2327"/>
                    <a:pt x="12821" y="2006"/>
                    <a:pt x="12263" y="2006"/>
                  </a:cubicBezTo>
                  <a:cubicBezTo>
                    <a:pt x="12191" y="2006"/>
                    <a:pt x="12120" y="2011"/>
                    <a:pt x="12048" y="2022"/>
                  </a:cubicBezTo>
                  <a:lnTo>
                    <a:pt x="10174" y="2289"/>
                  </a:lnTo>
                  <a:cubicBezTo>
                    <a:pt x="10270" y="2022"/>
                    <a:pt x="10294" y="1737"/>
                    <a:pt x="10246" y="1472"/>
                  </a:cubicBezTo>
                  <a:cubicBezTo>
                    <a:pt x="10055" y="607"/>
                    <a:pt x="9131" y="0"/>
                    <a:pt x="80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0" name="Google Shape;209;p2"/>
            <p:cNvSpPr/>
            <p:nvPr/>
          </p:nvSpPr>
          <p:spPr>
            <a:xfrm>
              <a:off x="14040667" y="8740783"/>
              <a:ext cx="134872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3" h="21600" extrusionOk="0">
                  <a:moveTo>
                    <a:pt x="8936" y="0"/>
                  </a:moveTo>
                  <a:cubicBezTo>
                    <a:pt x="8437" y="0"/>
                    <a:pt x="7926" y="56"/>
                    <a:pt x="7404" y="154"/>
                  </a:cubicBezTo>
                  <a:cubicBezTo>
                    <a:pt x="-477" y="1817"/>
                    <a:pt x="-2682" y="14134"/>
                    <a:pt x="3806" y="19629"/>
                  </a:cubicBezTo>
                  <a:cubicBezTo>
                    <a:pt x="5454" y="20985"/>
                    <a:pt x="7218" y="21600"/>
                    <a:pt x="8936" y="21600"/>
                  </a:cubicBezTo>
                  <a:cubicBezTo>
                    <a:pt x="14182" y="21600"/>
                    <a:pt x="18918" y="15966"/>
                    <a:pt x="17769" y="8808"/>
                  </a:cubicBezTo>
                  <a:cubicBezTo>
                    <a:pt x="16910" y="3607"/>
                    <a:pt x="13173" y="0"/>
                    <a:pt x="893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1" name="Google Shape;210;p2"/>
            <p:cNvSpPr/>
            <p:nvPr/>
          </p:nvSpPr>
          <p:spPr>
            <a:xfrm>
              <a:off x="14218105" y="8700127"/>
              <a:ext cx="306259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6" h="21600" extrusionOk="0">
                  <a:moveTo>
                    <a:pt x="17205" y="0"/>
                  </a:moveTo>
                  <a:cubicBezTo>
                    <a:pt x="17005" y="0"/>
                    <a:pt x="16793" y="63"/>
                    <a:pt x="16570" y="206"/>
                  </a:cubicBezTo>
                  <a:lnTo>
                    <a:pt x="16637" y="206"/>
                  </a:lnTo>
                  <a:lnTo>
                    <a:pt x="2174" y="7744"/>
                  </a:lnTo>
                  <a:cubicBezTo>
                    <a:pt x="-1013" y="8789"/>
                    <a:pt x="-461" y="21600"/>
                    <a:pt x="2308" y="21600"/>
                  </a:cubicBezTo>
                  <a:cubicBezTo>
                    <a:pt x="2536" y="21600"/>
                    <a:pt x="2781" y="21505"/>
                    <a:pt x="3037" y="21331"/>
                  </a:cubicBezTo>
                  <a:lnTo>
                    <a:pt x="17428" y="13777"/>
                  </a:lnTo>
                  <a:cubicBezTo>
                    <a:pt x="20587" y="12558"/>
                    <a:pt x="19991" y="0"/>
                    <a:pt x="1720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2" name="Google Shape;211;p2"/>
            <p:cNvSpPr/>
            <p:nvPr/>
          </p:nvSpPr>
          <p:spPr>
            <a:xfrm>
              <a:off x="14074956" y="8928538"/>
              <a:ext cx="134671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03" h="21600" extrusionOk="0">
                  <a:moveTo>
                    <a:pt x="9143" y="0"/>
                  </a:moveTo>
                  <a:cubicBezTo>
                    <a:pt x="8583" y="0"/>
                    <a:pt x="8012" y="70"/>
                    <a:pt x="7440" y="195"/>
                  </a:cubicBezTo>
                  <a:cubicBezTo>
                    <a:pt x="-479" y="1856"/>
                    <a:pt x="-2695" y="14149"/>
                    <a:pt x="3825" y="19633"/>
                  </a:cubicBezTo>
                  <a:cubicBezTo>
                    <a:pt x="5469" y="20986"/>
                    <a:pt x="7242" y="21600"/>
                    <a:pt x="8956" y="21600"/>
                  </a:cubicBezTo>
                  <a:cubicBezTo>
                    <a:pt x="14193" y="21600"/>
                    <a:pt x="18905" y="15977"/>
                    <a:pt x="17855" y="8847"/>
                  </a:cubicBezTo>
                  <a:cubicBezTo>
                    <a:pt x="17121" y="3712"/>
                    <a:pt x="13353" y="0"/>
                    <a:pt x="9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3" name="Google Shape;212;p2"/>
            <p:cNvSpPr/>
            <p:nvPr/>
          </p:nvSpPr>
          <p:spPr>
            <a:xfrm>
              <a:off x="14258624" y="8889102"/>
              <a:ext cx="296343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2" h="21600" extrusionOk="0">
                  <a:moveTo>
                    <a:pt x="17024" y="0"/>
                  </a:moveTo>
                  <a:cubicBezTo>
                    <a:pt x="16932" y="0"/>
                    <a:pt x="16846" y="16"/>
                    <a:pt x="16748" y="32"/>
                  </a:cubicBezTo>
                  <a:lnTo>
                    <a:pt x="1833" y="7462"/>
                  </a:lnTo>
                  <a:cubicBezTo>
                    <a:pt x="-1041" y="9895"/>
                    <a:pt x="-323" y="21600"/>
                    <a:pt x="2517" y="21600"/>
                  </a:cubicBezTo>
                  <a:cubicBezTo>
                    <a:pt x="2586" y="21600"/>
                    <a:pt x="2655" y="21584"/>
                    <a:pt x="2724" y="21568"/>
                  </a:cubicBezTo>
                  <a:lnTo>
                    <a:pt x="17639" y="13946"/>
                  </a:lnTo>
                  <a:cubicBezTo>
                    <a:pt x="20559" y="11545"/>
                    <a:pt x="19875" y="0"/>
                    <a:pt x="1702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4" name="Google Shape;213;p2"/>
            <p:cNvSpPr/>
            <p:nvPr/>
          </p:nvSpPr>
          <p:spPr>
            <a:xfrm>
              <a:off x="14111297" y="9129291"/>
              <a:ext cx="134890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8941" y="0"/>
                  </a:moveTo>
                  <a:cubicBezTo>
                    <a:pt x="8430" y="0"/>
                    <a:pt x="7919" y="56"/>
                    <a:pt x="7409" y="154"/>
                  </a:cubicBezTo>
                  <a:cubicBezTo>
                    <a:pt x="-472" y="1817"/>
                    <a:pt x="-2689" y="14134"/>
                    <a:pt x="3811" y="19629"/>
                  </a:cubicBezTo>
                  <a:cubicBezTo>
                    <a:pt x="5447" y="20985"/>
                    <a:pt x="7223" y="21600"/>
                    <a:pt x="8952" y="21600"/>
                  </a:cubicBezTo>
                  <a:cubicBezTo>
                    <a:pt x="14187" y="21600"/>
                    <a:pt x="18911" y="15994"/>
                    <a:pt x="17774" y="8976"/>
                  </a:cubicBezTo>
                  <a:cubicBezTo>
                    <a:pt x="17031" y="3621"/>
                    <a:pt x="13201" y="0"/>
                    <a:pt x="89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5" name="Google Shape;214;p2"/>
            <p:cNvSpPr/>
            <p:nvPr/>
          </p:nvSpPr>
          <p:spPr>
            <a:xfrm>
              <a:off x="14294274" y="9089595"/>
              <a:ext cx="297838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3" h="21600" extrusionOk="0">
                  <a:moveTo>
                    <a:pt x="16977" y="0"/>
                  </a:moveTo>
                  <a:cubicBezTo>
                    <a:pt x="16886" y="0"/>
                    <a:pt x="16794" y="16"/>
                    <a:pt x="16703" y="32"/>
                  </a:cubicBezTo>
                  <a:lnTo>
                    <a:pt x="1870" y="7654"/>
                  </a:lnTo>
                  <a:cubicBezTo>
                    <a:pt x="-1039" y="9879"/>
                    <a:pt x="-353" y="21600"/>
                    <a:pt x="2545" y="21600"/>
                  </a:cubicBezTo>
                  <a:cubicBezTo>
                    <a:pt x="2636" y="21600"/>
                    <a:pt x="2728" y="21600"/>
                    <a:pt x="2819" y="21568"/>
                  </a:cubicBezTo>
                  <a:lnTo>
                    <a:pt x="17589" y="13946"/>
                  </a:lnTo>
                  <a:cubicBezTo>
                    <a:pt x="20561" y="11721"/>
                    <a:pt x="19881" y="0"/>
                    <a:pt x="169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6" name="Google Shape;215;p2"/>
            <p:cNvSpPr/>
            <p:nvPr/>
          </p:nvSpPr>
          <p:spPr>
            <a:xfrm>
              <a:off x="13973209" y="9965636"/>
              <a:ext cx="601153" cy="606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61" h="21600" extrusionOk="0">
                  <a:moveTo>
                    <a:pt x="9810" y="0"/>
                  </a:moveTo>
                  <a:cubicBezTo>
                    <a:pt x="6931" y="0"/>
                    <a:pt x="4096" y="1449"/>
                    <a:pt x="2215" y="4138"/>
                  </a:cubicBezTo>
                  <a:lnTo>
                    <a:pt x="18258" y="15429"/>
                  </a:lnTo>
                  <a:cubicBezTo>
                    <a:pt x="20388" y="10542"/>
                    <a:pt x="19055" y="4582"/>
                    <a:pt x="14929" y="1660"/>
                  </a:cubicBezTo>
                  <a:cubicBezTo>
                    <a:pt x="13341" y="538"/>
                    <a:pt x="11566" y="0"/>
                    <a:pt x="9810" y="0"/>
                  </a:cubicBezTo>
                  <a:close/>
                  <a:moveTo>
                    <a:pt x="1083" y="6137"/>
                  </a:moveTo>
                  <a:cubicBezTo>
                    <a:pt x="-1212" y="11024"/>
                    <a:pt x="250" y="17021"/>
                    <a:pt x="4446" y="19943"/>
                  </a:cubicBezTo>
                  <a:cubicBezTo>
                    <a:pt x="6017" y="21062"/>
                    <a:pt x="7781" y="21600"/>
                    <a:pt x="9525" y="21600"/>
                  </a:cubicBezTo>
                  <a:cubicBezTo>
                    <a:pt x="12399" y="21600"/>
                    <a:pt x="15228" y="20145"/>
                    <a:pt x="17092" y="17428"/>
                  </a:cubicBezTo>
                  <a:lnTo>
                    <a:pt x="1083" y="6137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7" name="Google Shape;216;p2"/>
            <p:cNvSpPr/>
            <p:nvPr/>
          </p:nvSpPr>
          <p:spPr>
            <a:xfrm>
              <a:off x="15229990" y="8661825"/>
              <a:ext cx="505522" cy="49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80" y="0"/>
                  </a:moveTo>
                  <a:lnTo>
                    <a:pt x="3281" y="6256"/>
                  </a:lnTo>
                  <a:cubicBezTo>
                    <a:pt x="-141" y="8723"/>
                    <a:pt x="-1029" y="13744"/>
                    <a:pt x="1296" y="17446"/>
                  </a:cubicBezTo>
                  <a:lnTo>
                    <a:pt x="1676" y="18082"/>
                  </a:lnTo>
                  <a:cubicBezTo>
                    <a:pt x="3128" y="20369"/>
                    <a:pt x="5489" y="21600"/>
                    <a:pt x="7893" y="21600"/>
                  </a:cubicBezTo>
                  <a:cubicBezTo>
                    <a:pt x="9334" y="21600"/>
                    <a:pt x="10790" y="21155"/>
                    <a:pt x="12075" y="20231"/>
                  </a:cubicBezTo>
                  <a:lnTo>
                    <a:pt x="20571" y="13974"/>
                  </a:lnTo>
                  <a:lnTo>
                    <a:pt x="1178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8" name="Google Shape;217;p2"/>
            <p:cNvSpPr/>
            <p:nvPr/>
          </p:nvSpPr>
          <p:spPr>
            <a:xfrm>
              <a:off x="15563111" y="8457494"/>
              <a:ext cx="505511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707" y="0"/>
                  </a:moveTo>
                  <a:cubicBezTo>
                    <a:pt x="11265" y="0"/>
                    <a:pt x="9813" y="452"/>
                    <a:pt x="8538" y="1398"/>
                  </a:cubicBezTo>
                  <a:lnTo>
                    <a:pt x="0" y="7644"/>
                  </a:lnTo>
                  <a:lnTo>
                    <a:pt x="8791" y="21600"/>
                  </a:lnTo>
                  <a:lnTo>
                    <a:pt x="17286" y="15350"/>
                  </a:lnTo>
                  <a:cubicBezTo>
                    <a:pt x="20712" y="12845"/>
                    <a:pt x="21600" y="7828"/>
                    <a:pt x="19275" y="4178"/>
                  </a:cubicBezTo>
                  <a:lnTo>
                    <a:pt x="18895" y="3543"/>
                  </a:lnTo>
                  <a:cubicBezTo>
                    <a:pt x="17446" y="1241"/>
                    <a:pt x="15092" y="0"/>
                    <a:pt x="127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9" name="Google Shape;218;p2"/>
            <p:cNvSpPr/>
            <p:nvPr/>
          </p:nvSpPr>
          <p:spPr>
            <a:xfrm>
              <a:off x="15051536" y="9677199"/>
              <a:ext cx="931470" cy="931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extrusionOk="0">
                  <a:moveTo>
                    <a:pt x="10026" y="0"/>
                  </a:moveTo>
                  <a:cubicBezTo>
                    <a:pt x="9668" y="0"/>
                    <a:pt x="9356" y="273"/>
                    <a:pt x="9311" y="662"/>
                  </a:cubicBezTo>
                  <a:lnTo>
                    <a:pt x="8377" y="7696"/>
                  </a:lnTo>
                  <a:lnTo>
                    <a:pt x="1377" y="6758"/>
                  </a:lnTo>
                  <a:cubicBezTo>
                    <a:pt x="1348" y="6754"/>
                    <a:pt x="1318" y="6752"/>
                    <a:pt x="1288" y="6752"/>
                  </a:cubicBezTo>
                  <a:cubicBezTo>
                    <a:pt x="916" y="6752"/>
                    <a:pt x="583" y="7027"/>
                    <a:pt x="539" y="7407"/>
                  </a:cubicBezTo>
                  <a:lnTo>
                    <a:pt x="11" y="11407"/>
                  </a:lnTo>
                  <a:cubicBezTo>
                    <a:pt x="-61" y="11816"/>
                    <a:pt x="227" y="12200"/>
                    <a:pt x="658" y="12249"/>
                  </a:cubicBezTo>
                  <a:lnTo>
                    <a:pt x="7658" y="13189"/>
                  </a:lnTo>
                  <a:lnTo>
                    <a:pt x="6724" y="20222"/>
                  </a:lnTo>
                  <a:cubicBezTo>
                    <a:pt x="6676" y="20633"/>
                    <a:pt x="6964" y="21017"/>
                    <a:pt x="7371" y="21066"/>
                  </a:cubicBezTo>
                  <a:lnTo>
                    <a:pt x="11349" y="21596"/>
                  </a:lnTo>
                  <a:cubicBezTo>
                    <a:pt x="11379" y="21600"/>
                    <a:pt x="11409" y="21600"/>
                    <a:pt x="11440" y="21600"/>
                  </a:cubicBezTo>
                  <a:cubicBezTo>
                    <a:pt x="11812" y="21600"/>
                    <a:pt x="12144" y="21325"/>
                    <a:pt x="12189" y="20944"/>
                  </a:cubicBezTo>
                  <a:lnTo>
                    <a:pt x="13123" y="13912"/>
                  </a:lnTo>
                  <a:lnTo>
                    <a:pt x="20124" y="14826"/>
                  </a:lnTo>
                  <a:cubicBezTo>
                    <a:pt x="20166" y="14834"/>
                    <a:pt x="20208" y="14838"/>
                    <a:pt x="20248" y="14838"/>
                  </a:cubicBezTo>
                  <a:cubicBezTo>
                    <a:pt x="20607" y="14838"/>
                    <a:pt x="20919" y="14565"/>
                    <a:pt x="20963" y="14177"/>
                  </a:cubicBezTo>
                  <a:lnTo>
                    <a:pt x="21491" y="10201"/>
                  </a:lnTo>
                  <a:cubicBezTo>
                    <a:pt x="21539" y="9792"/>
                    <a:pt x="21251" y="9406"/>
                    <a:pt x="20842" y="9357"/>
                  </a:cubicBezTo>
                  <a:lnTo>
                    <a:pt x="13844" y="8419"/>
                  </a:lnTo>
                  <a:lnTo>
                    <a:pt x="14754" y="1386"/>
                  </a:lnTo>
                  <a:cubicBezTo>
                    <a:pt x="14826" y="975"/>
                    <a:pt x="14514" y="591"/>
                    <a:pt x="14107" y="542"/>
                  </a:cubicBezTo>
                  <a:lnTo>
                    <a:pt x="10151" y="12"/>
                  </a:lnTo>
                  <a:cubicBezTo>
                    <a:pt x="10109" y="4"/>
                    <a:pt x="10067" y="0"/>
                    <a:pt x="1002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0" name="Google Shape;219;p2"/>
            <p:cNvSpPr/>
            <p:nvPr/>
          </p:nvSpPr>
          <p:spPr>
            <a:xfrm>
              <a:off x="13858317" y="11086840"/>
              <a:ext cx="934110" cy="117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extrusionOk="0">
                  <a:moveTo>
                    <a:pt x="8127" y="695"/>
                  </a:moveTo>
                  <a:cubicBezTo>
                    <a:pt x="8703" y="695"/>
                    <a:pt x="9266" y="971"/>
                    <a:pt x="9368" y="1588"/>
                  </a:cubicBezTo>
                  <a:cubicBezTo>
                    <a:pt x="9439" y="1892"/>
                    <a:pt x="9322" y="2216"/>
                    <a:pt x="9085" y="2464"/>
                  </a:cubicBezTo>
                  <a:lnTo>
                    <a:pt x="7496" y="2690"/>
                  </a:lnTo>
                  <a:cubicBezTo>
                    <a:pt x="7163" y="2539"/>
                    <a:pt x="6926" y="2291"/>
                    <a:pt x="6855" y="1987"/>
                  </a:cubicBezTo>
                  <a:lnTo>
                    <a:pt x="6831" y="1968"/>
                  </a:lnTo>
                  <a:cubicBezTo>
                    <a:pt x="6604" y="1169"/>
                    <a:pt x="7374" y="695"/>
                    <a:pt x="8127" y="695"/>
                  </a:cubicBezTo>
                  <a:close/>
                  <a:moveTo>
                    <a:pt x="15527" y="4387"/>
                  </a:moveTo>
                  <a:cubicBezTo>
                    <a:pt x="16041" y="4387"/>
                    <a:pt x="16493" y="4687"/>
                    <a:pt x="16576" y="5106"/>
                  </a:cubicBezTo>
                  <a:lnTo>
                    <a:pt x="19350" y="17186"/>
                  </a:lnTo>
                  <a:cubicBezTo>
                    <a:pt x="19446" y="17662"/>
                    <a:pt x="19065" y="18117"/>
                    <a:pt x="18472" y="18213"/>
                  </a:cubicBezTo>
                  <a:lnTo>
                    <a:pt x="6002" y="20039"/>
                  </a:lnTo>
                  <a:cubicBezTo>
                    <a:pt x="5941" y="20047"/>
                    <a:pt x="5881" y="20050"/>
                    <a:pt x="5819" y="20050"/>
                  </a:cubicBezTo>
                  <a:cubicBezTo>
                    <a:pt x="5297" y="20050"/>
                    <a:pt x="4827" y="19761"/>
                    <a:pt x="4722" y="19335"/>
                  </a:cubicBezTo>
                  <a:lnTo>
                    <a:pt x="1972" y="7237"/>
                  </a:lnTo>
                  <a:cubicBezTo>
                    <a:pt x="1876" y="6761"/>
                    <a:pt x="2257" y="6306"/>
                    <a:pt x="2872" y="6229"/>
                  </a:cubicBezTo>
                  <a:lnTo>
                    <a:pt x="4342" y="6020"/>
                  </a:lnTo>
                  <a:cubicBezTo>
                    <a:pt x="4425" y="6339"/>
                    <a:pt x="4788" y="6584"/>
                    <a:pt x="5198" y="6584"/>
                  </a:cubicBezTo>
                  <a:cubicBezTo>
                    <a:pt x="5252" y="6584"/>
                    <a:pt x="5307" y="6581"/>
                    <a:pt x="5361" y="6571"/>
                  </a:cubicBezTo>
                  <a:lnTo>
                    <a:pt x="13139" y="5430"/>
                  </a:lnTo>
                  <a:cubicBezTo>
                    <a:pt x="13613" y="5354"/>
                    <a:pt x="13920" y="4993"/>
                    <a:pt x="13850" y="4612"/>
                  </a:cubicBezTo>
                  <a:lnTo>
                    <a:pt x="15320" y="4403"/>
                  </a:lnTo>
                  <a:cubicBezTo>
                    <a:pt x="15389" y="4392"/>
                    <a:pt x="15459" y="4387"/>
                    <a:pt x="15527" y="4387"/>
                  </a:cubicBezTo>
                  <a:close/>
                  <a:moveTo>
                    <a:pt x="8091" y="0"/>
                  </a:moveTo>
                  <a:cubicBezTo>
                    <a:pt x="7966" y="0"/>
                    <a:pt x="7838" y="10"/>
                    <a:pt x="7709" y="29"/>
                  </a:cubicBezTo>
                  <a:cubicBezTo>
                    <a:pt x="6524" y="200"/>
                    <a:pt x="5741" y="1131"/>
                    <a:pt x="5978" y="2082"/>
                  </a:cubicBezTo>
                  <a:cubicBezTo>
                    <a:pt x="6050" y="2368"/>
                    <a:pt x="6191" y="2615"/>
                    <a:pt x="6405" y="2844"/>
                  </a:cubicBezTo>
                  <a:lnTo>
                    <a:pt x="4863" y="3072"/>
                  </a:lnTo>
                  <a:cubicBezTo>
                    <a:pt x="4224" y="3167"/>
                    <a:pt x="3820" y="3662"/>
                    <a:pt x="3915" y="4155"/>
                  </a:cubicBezTo>
                  <a:lnTo>
                    <a:pt x="4035" y="4612"/>
                  </a:lnTo>
                  <a:lnTo>
                    <a:pt x="1450" y="4993"/>
                  </a:lnTo>
                  <a:cubicBezTo>
                    <a:pt x="502" y="5125"/>
                    <a:pt x="-139" y="5868"/>
                    <a:pt x="26" y="6648"/>
                  </a:cubicBezTo>
                  <a:lnTo>
                    <a:pt x="3181" y="20439"/>
                  </a:lnTo>
                  <a:cubicBezTo>
                    <a:pt x="3328" y="21118"/>
                    <a:pt x="4083" y="21600"/>
                    <a:pt x="4935" y="21600"/>
                  </a:cubicBezTo>
                  <a:cubicBezTo>
                    <a:pt x="5036" y="21600"/>
                    <a:pt x="5140" y="21594"/>
                    <a:pt x="5244" y="21579"/>
                  </a:cubicBezTo>
                  <a:lnTo>
                    <a:pt x="19872" y="19430"/>
                  </a:lnTo>
                  <a:cubicBezTo>
                    <a:pt x="20820" y="19298"/>
                    <a:pt x="21461" y="18536"/>
                    <a:pt x="21294" y="17775"/>
                  </a:cubicBezTo>
                  <a:lnTo>
                    <a:pt x="18165" y="3984"/>
                  </a:lnTo>
                  <a:cubicBezTo>
                    <a:pt x="17998" y="3298"/>
                    <a:pt x="17259" y="2817"/>
                    <a:pt x="16421" y="2817"/>
                  </a:cubicBezTo>
                  <a:cubicBezTo>
                    <a:pt x="16307" y="2817"/>
                    <a:pt x="16194" y="2825"/>
                    <a:pt x="16078" y="2844"/>
                  </a:cubicBezTo>
                  <a:lnTo>
                    <a:pt x="13518" y="3224"/>
                  </a:lnTo>
                  <a:lnTo>
                    <a:pt x="13422" y="2767"/>
                  </a:lnTo>
                  <a:cubicBezTo>
                    <a:pt x="13314" y="2318"/>
                    <a:pt x="12799" y="1995"/>
                    <a:pt x="12227" y="1995"/>
                  </a:cubicBezTo>
                  <a:cubicBezTo>
                    <a:pt x="12167" y="1995"/>
                    <a:pt x="12108" y="1999"/>
                    <a:pt x="12048" y="2007"/>
                  </a:cubicBezTo>
                  <a:lnTo>
                    <a:pt x="10174" y="2291"/>
                  </a:lnTo>
                  <a:cubicBezTo>
                    <a:pt x="10270" y="2026"/>
                    <a:pt x="10294" y="1740"/>
                    <a:pt x="10246" y="1454"/>
                  </a:cubicBezTo>
                  <a:cubicBezTo>
                    <a:pt x="10055" y="607"/>
                    <a:pt x="9131" y="0"/>
                    <a:pt x="80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1" name="Google Shape;220;p2"/>
            <p:cNvSpPr/>
            <p:nvPr/>
          </p:nvSpPr>
          <p:spPr>
            <a:xfrm>
              <a:off x="14040667" y="11512254"/>
              <a:ext cx="134872" cy="1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3" h="21600" extrusionOk="0">
                  <a:moveTo>
                    <a:pt x="8936" y="0"/>
                  </a:moveTo>
                  <a:cubicBezTo>
                    <a:pt x="8437" y="0"/>
                    <a:pt x="7926" y="56"/>
                    <a:pt x="7404" y="154"/>
                  </a:cubicBezTo>
                  <a:cubicBezTo>
                    <a:pt x="-477" y="1819"/>
                    <a:pt x="-2682" y="14144"/>
                    <a:pt x="3806" y="19641"/>
                  </a:cubicBezTo>
                  <a:cubicBezTo>
                    <a:pt x="5454" y="20998"/>
                    <a:pt x="7218" y="21600"/>
                    <a:pt x="8936" y="21600"/>
                  </a:cubicBezTo>
                  <a:cubicBezTo>
                    <a:pt x="14182" y="21600"/>
                    <a:pt x="18918" y="15962"/>
                    <a:pt x="17769" y="8813"/>
                  </a:cubicBezTo>
                  <a:cubicBezTo>
                    <a:pt x="16910" y="3609"/>
                    <a:pt x="13173" y="0"/>
                    <a:pt x="893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2" name="Google Shape;221;p2"/>
            <p:cNvSpPr/>
            <p:nvPr/>
          </p:nvSpPr>
          <p:spPr>
            <a:xfrm>
              <a:off x="14219295" y="11472907"/>
              <a:ext cx="303534" cy="11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4" h="21600" extrusionOk="0">
                  <a:moveTo>
                    <a:pt x="17179" y="0"/>
                  </a:moveTo>
                  <a:cubicBezTo>
                    <a:pt x="17004" y="0"/>
                    <a:pt x="16825" y="48"/>
                    <a:pt x="16639" y="161"/>
                  </a:cubicBezTo>
                  <a:lnTo>
                    <a:pt x="16707" y="161"/>
                  </a:lnTo>
                  <a:lnTo>
                    <a:pt x="2115" y="7618"/>
                  </a:lnTo>
                  <a:cubicBezTo>
                    <a:pt x="-1004" y="8871"/>
                    <a:pt x="-459" y="21600"/>
                    <a:pt x="2346" y="21600"/>
                  </a:cubicBezTo>
                  <a:cubicBezTo>
                    <a:pt x="2548" y="21600"/>
                    <a:pt x="2762" y="21536"/>
                    <a:pt x="2987" y="21391"/>
                  </a:cubicBezTo>
                  <a:lnTo>
                    <a:pt x="17505" y="13934"/>
                  </a:lnTo>
                  <a:cubicBezTo>
                    <a:pt x="20596" y="12311"/>
                    <a:pt x="19944" y="0"/>
                    <a:pt x="1717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3" name="Google Shape;222;p2"/>
            <p:cNvSpPr/>
            <p:nvPr/>
          </p:nvSpPr>
          <p:spPr>
            <a:xfrm>
              <a:off x="14074956" y="11700270"/>
              <a:ext cx="13467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03" h="21600" extrusionOk="0">
                  <a:moveTo>
                    <a:pt x="8991" y="0"/>
                  </a:moveTo>
                  <a:cubicBezTo>
                    <a:pt x="8478" y="0"/>
                    <a:pt x="7953" y="56"/>
                    <a:pt x="7440" y="154"/>
                  </a:cubicBezTo>
                  <a:cubicBezTo>
                    <a:pt x="-479" y="1817"/>
                    <a:pt x="-2695" y="14134"/>
                    <a:pt x="3825" y="19629"/>
                  </a:cubicBezTo>
                  <a:cubicBezTo>
                    <a:pt x="5469" y="20985"/>
                    <a:pt x="7242" y="21600"/>
                    <a:pt x="8956" y="21600"/>
                  </a:cubicBezTo>
                  <a:cubicBezTo>
                    <a:pt x="14193" y="21600"/>
                    <a:pt x="18905" y="15952"/>
                    <a:pt x="17855" y="8808"/>
                  </a:cubicBezTo>
                  <a:cubicBezTo>
                    <a:pt x="17109" y="3607"/>
                    <a:pt x="13260" y="0"/>
                    <a:pt x="89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4" name="Google Shape;223;p2"/>
            <p:cNvSpPr/>
            <p:nvPr/>
          </p:nvSpPr>
          <p:spPr>
            <a:xfrm>
              <a:off x="14258624" y="11660573"/>
              <a:ext cx="296343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2" h="21600" extrusionOk="0">
                  <a:moveTo>
                    <a:pt x="17024" y="0"/>
                  </a:moveTo>
                  <a:cubicBezTo>
                    <a:pt x="16932" y="0"/>
                    <a:pt x="16846" y="0"/>
                    <a:pt x="16748" y="32"/>
                  </a:cubicBezTo>
                  <a:lnTo>
                    <a:pt x="1833" y="7467"/>
                  </a:lnTo>
                  <a:cubicBezTo>
                    <a:pt x="-1041" y="9887"/>
                    <a:pt x="-323" y="21600"/>
                    <a:pt x="2517" y="21600"/>
                  </a:cubicBezTo>
                  <a:cubicBezTo>
                    <a:pt x="2586" y="21600"/>
                    <a:pt x="2655" y="21600"/>
                    <a:pt x="2724" y="21584"/>
                  </a:cubicBezTo>
                  <a:lnTo>
                    <a:pt x="17639" y="13957"/>
                  </a:lnTo>
                  <a:cubicBezTo>
                    <a:pt x="20559" y="11553"/>
                    <a:pt x="19875" y="0"/>
                    <a:pt x="1702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5" name="Google Shape;224;p2"/>
            <p:cNvSpPr/>
            <p:nvPr/>
          </p:nvSpPr>
          <p:spPr>
            <a:xfrm>
              <a:off x="14111297" y="11900763"/>
              <a:ext cx="134892" cy="13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8894" y="0"/>
                  </a:moveTo>
                  <a:cubicBezTo>
                    <a:pt x="8407" y="0"/>
                    <a:pt x="7908" y="56"/>
                    <a:pt x="7409" y="153"/>
                  </a:cubicBezTo>
                  <a:cubicBezTo>
                    <a:pt x="-472" y="1805"/>
                    <a:pt x="-2689" y="14034"/>
                    <a:pt x="3811" y="19657"/>
                  </a:cubicBezTo>
                  <a:cubicBezTo>
                    <a:pt x="5447" y="21003"/>
                    <a:pt x="7223" y="21600"/>
                    <a:pt x="8941" y="21600"/>
                  </a:cubicBezTo>
                  <a:cubicBezTo>
                    <a:pt x="14175" y="21600"/>
                    <a:pt x="18911" y="16006"/>
                    <a:pt x="17774" y="8912"/>
                  </a:cubicBezTo>
                  <a:cubicBezTo>
                    <a:pt x="17031" y="3720"/>
                    <a:pt x="13166" y="0"/>
                    <a:pt x="889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6" name="Google Shape;225;p2"/>
            <p:cNvSpPr/>
            <p:nvPr/>
          </p:nvSpPr>
          <p:spPr>
            <a:xfrm>
              <a:off x="14293509" y="11860979"/>
              <a:ext cx="299352" cy="118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5" h="21600" extrusionOk="0">
                  <a:moveTo>
                    <a:pt x="17032" y="0"/>
                  </a:moveTo>
                  <a:cubicBezTo>
                    <a:pt x="16923" y="0"/>
                    <a:pt x="16809" y="16"/>
                    <a:pt x="16695" y="48"/>
                  </a:cubicBezTo>
                  <a:lnTo>
                    <a:pt x="1914" y="7647"/>
                  </a:lnTo>
                  <a:cubicBezTo>
                    <a:pt x="-1014" y="9643"/>
                    <a:pt x="-387" y="21600"/>
                    <a:pt x="2472" y="21600"/>
                  </a:cubicBezTo>
                  <a:cubicBezTo>
                    <a:pt x="2597" y="21600"/>
                    <a:pt x="2728" y="21568"/>
                    <a:pt x="2859" y="21520"/>
                  </a:cubicBezTo>
                  <a:lnTo>
                    <a:pt x="17578" y="14113"/>
                  </a:lnTo>
                  <a:cubicBezTo>
                    <a:pt x="20586" y="11910"/>
                    <a:pt x="19937" y="0"/>
                    <a:pt x="170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7" name="Google Shape;226;p2"/>
            <p:cNvSpPr/>
            <p:nvPr/>
          </p:nvSpPr>
          <p:spPr>
            <a:xfrm>
              <a:off x="13973196" y="12735886"/>
              <a:ext cx="602917" cy="607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1" h="21600" extrusionOk="0">
                  <a:moveTo>
                    <a:pt x="9748" y="0"/>
                  </a:moveTo>
                  <a:cubicBezTo>
                    <a:pt x="6867" y="0"/>
                    <a:pt x="4038" y="1455"/>
                    <a:pt x="2201" y="4173"/>
                  </a:cubicBezTo>
                  <a:lnTo>
                    <a:pt x="18147" y="15441"/>
                  </a:lnTo>
                  <a:cubicBezTo>
                    <a:pt x="20395" y="10564"/>
                    <a:pt x="18939" y="4542"/>
                    <a:pt x="14805" y="1626"/>
                  </a:cubicBezTo>
                  <a:cubicBezTo>
                    <a:pt x="13238" y="527"/>
                    <a:pt x="11484" y="0"/>
                    <a:pt x="9748" y="0"/>
                  </a:cubicBezTo>
                  <a:close/>
                  <a:moveTo>
                    <a:pt x="1076" y="6168"/>
                  </a:moveTo>
                  <a:cubicBezTo>
                    <a:pt x="-1205" y="11045"/>
                    <a:pt x="248" y="17030"/>
                    <a:pt x="4419" y="19946"/>
                  </a:cubicBezTo>
                  <a:cubicBezTo>
                    <a:pt x="5980" y="21063"/>
                    <a:pt x="7733" y="21600"/>
                    <a:pt x="9467" y="21600"/>
                  </a:cubicBezTo>
                  <a:cubicBezTo>
                    <a:pt x="12323" y="21600"/>
                    <a:pt x="15135" y="20148"/>
                    <a:pt x="16989" y="17436"/>
                  </a:cubicBezTo>
                  <a:lnTo>
                    <a:pt x="1076" y="6168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8" name="Google Shape;227;p2"/>
            <p:cNvSpPr/>
            <p:nvPr/>
          </p:nvSpPr>
          <p:spPr>
            <a:xfrm>
              <a:off x="15229990" y="11433209"/>
              <a:ext cx="505522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80" y="0"/>
                  </a:moveTo>
                  <a:lnTo>
                    <a:pt x="3281" y="6250"/>
                  </a:lnTo>
                  <a:cubicBezTo>
                    <a:pt x="-141" y="8755"/>
                    <a:pt x="-1029" y="13772"/>
                    <a:pt x="1296" y="17464"/>
                  </a:cubicBezTo>
                  <a:lnTo>
                    <a:pt x="1676" y="18057"/>
                  </a:lnTo>
                  <a:cubicBezTo>
                    <a:pt x="3125" y="20359"/>
                    <a:pt x="5479" y="21600"/>
                    <a:pt x="7872" y="21600"/>
                  </a:cubicBezTo>
                  <a:cubicBezTo>
                    <a:pt x="9320" y="21600"/>
                    <a:pt x="10786" y="21148"/>
                    <a:pt x="12075" y="20202"/>
                  </a:cubicBezTo>
                  <a:lnTo>
                    <a:pt x="20571" y="13956"/>
                  </a:lnTo>
                  <a:lnTo>
                    <a:pt x="1178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9" name="Google Shape;228;p2"/>
            <p:cNvSpPr/>
            <p:nvPr/>
          </p:nvSpPr>
          <p:spPr>
            <a:xfrm>
              <a:off x="15563111" y="11228965"/>
              <a:ext cx="505511" cy="49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707" y="0"/>
                  </a:moveTo>
                  <a:cubicBezTo>
                    <a:pt x="11265" y="0"/>
                    <a:pt x="9813" y="452"/>
                    <a:pt x="8538" y="1398"/>
                  </a:cubicBezTo>
                  <a:lnTo>
                    <a:pt x="0" y="7646"/>
                  </a:lnTo>
                  <a:lnTo>
                    <a:pt x="8791" y="21600"/>
                  </a:lnTo>
                  <a:lnTo>
                    <a:pt x="17286" y="15353"/>
                  </a:lnTo>
                  <a:cubicBezTo>
                    <a:pt x="20712" y="12844"/>
                    <a:pt x="21600" y="7829"/>
                    <a:pt x="19275" y="4179"/>
                  </a:cubicBezTo>
                  <a:lnTo>
                    <a:pt x="18895" y="3543"/>
                  </a:lnTo>
                  <a:cubicBezTo>
                    <a:pt x="17446" y="1241"/>
                    <a:pt x="15092" y="0"/>
                    <a:pt x="127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0" name="Google Shape;229;p2"/>
            <p:cNvSpPr/>
            <p:nvPr/>
          </p:nvSpPr>
          <p:spPr>
            <a:xfrm>
              <a:off x="15051536" y="12448670"/>
              <a:ext cx="931470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extrusionOk="0">
                  <a:moveTo>
                    <a:pt x="10020" y="0"/>
                  </a:moveTo>
                  <a:cubicBezTo>
                    <a:pt x="9650" y="0"/>
                    <a:pt x="9356" y="273"/>
                    <a:pt x="9311" y="662"/>
                  </a:cubicBezTo>
                  <a:lnTo>
                    <a:pt x="8377" y="7696"/>
                  </a:lnTo>
                  <a:lnTo>
                    <a:pt x="1377" y="6756"/>
                  </a:lnTo>
                  <a:cubicBezTo>
                    <a:pt x="1346" y="6754"/>
                    <a:pt x="1314" y="6752"/>
                    <a:pt x="1284" y="6752"/>
                  </a:cubicBezTo>
                  <a:cubicBezTo>
                    <a:pt x="895" y="6752"/>
                    <a:pt x="583" y="7027"/>
                    <a:pt x="539" y="7407"/>
                  </a:cubicBezTo>
                  <a:lnTo>
                    <a:pt x="11" y="11405"/>
                  </a:lnTo>
                  <a:cubicBezTo>
                    <a:pt x="-61" y="11816"/>
                    <a:pt x="227" y="12200"/>
                    <a:pt x="658" y="12249"/>
                  </a:cubicBezTo>
                  <a:lnTo>
                    <a:pt x="7658" y="13187"/>
                  </a:lnTo>
                  <a:lnTo>
                    <a:pt x="6724" y="20222"/>
                  </a:lnTo>
                  <a:cubicBezTo>
                    <a:pt x="6676" y="20631"/>
                    <a:pt x="6964" y="21017"/>
                    <a:pt x="7371" y="21066"/>
                  </a:cubicBezTo>
                  <a:lnTo>
                    <a:pt x="11349" y="21596"/>
                  </a:lnTo>
                  <a:cubicBezTo>
                    <a:pt x="11379" y="21598"/>
                    <a:pt x="11409" y="21600"/>
                    <a:pt x="11440" y="21600"/>
                  </a:cubicBezTo>
                  <a:cubicBezTo>
                    <a:pt x="11812" y="21600"/>
                    <a:pt x="12144" y="21325"/>
                    <a:pt x="12189" y="20944"/>
                  </a:cubicBezTo>
                  <a:lnTo>
                    <a:pt x="13123" y="13912"/>
                  </a:lnTo>
                  <a:lnTo>
                    <a:pt x="20124" y="14826"/>
                  </a:lnTo>
                  <a:cubicBezTo>
                    <a:pt x="20164" y="14832"/>
                    <a:pt x="20202" y="14836"/>
                    <a:pt x="20242" y="14836"/>
                  </a:cubicBezTo>
                  <a:cubicBezTo>
                    <a:pt x="20603" y="14836"/>
                    <a:pt x="20919" y="14545"/>
                    <a:pt x="20963" y="14177"/>
                  </a:cubicBezTo>
                  <a:lnTo>
                    <a:pt x="21491" y="10201"/>
                  </a:lnTo>
                  <a:cubicBezTo>
                    <a:pt x="21539" y="9768"/>
                    <a:pt x="21251" y="9406"/>
                    <a:pt x="20842" y="9333"/>
                  </a:cubicBezTo>
                  <a:lnTo>
                    <a:pt x="13844" y="8419"/>
                  </a:lnTo>
                  <a:lnTo>
                    <a:pt x="14754" y="1384"/>
                  </a:lnTo>
                  <a:cubicBezTo>
                    <a:pt x="14826" y="951"/>
                    <a:pt x="14514" y="589"/>
                    <a:pt x="14107" y="518"/>
                  </a:cubicBezTo>
                  <a:lnTo>
                    <a:pt x="10151" y="12"/>
                  </a:lnTo>
                  <a:cubicBezTo>
                    <a:pt x="10107" y="4"/>
                    <a:pt x="10062" y="0"/>
                    <a:pt x="1002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1" name="Google Shape;230;p2"/>
            <p:cNvSpPr/>
            <p:nvPr/>
          </p:nvSpPr>
          <p:spPr>
            <a:xfrm>
              <a:off x="11086884" y="2093"/>
              <a:ext cx="933061" cy="117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extrusionOk="0">
                  <a:moveTo>
                    <a:pt x="8136" y="658"/>
                  </a:moveTo>
                  <a:cubicBezTo>
                    <a:pt x="8710" y="658"/>
                    <a:pt x="9274" y="933"/>
                    <a:pt x="9378" y="1552"/>
                  </a:cubicBezTo>
                  <a:cubicBezTo>
                    <a:pt x="9448" y="1876"/>
                    <a:pt x="9330" y="2181"/>
                    <a:pt x="9093" y="2428"/>
                  </a:cubicBezTo>
                  <a:lnTo>
                    <a:pt x="7502" y="2657"/>
                  </a:lnTo>
                  <a:cubicBezTo>
                    <a:pt x="7169" y="2505"/>
                    <a:pt x="6908" y="2237"/>
                    <a:pt x="6838" y="1933"/>
                  </a:cubicBezTo>
                  <a:cubicBezTo>
                    <a:pt x="6609" y="1133"/>
                    <a:pt x="7381" y="658"/>
                    <a:pt x="8136" y="658"/>
                  </a:cubicBezTo>
                  <a:close/>
                  <a:moveTo>
                    <a:pt x="15492" y="4361"/>
                  </a:moveTo>
                  <a:cubicBezTo>
                    <a:pt x="16017" y="4361"/>
                    <a:pt x="16487" y="4651"/>
                    <a:pt x="16593" y="5096"/>
                  </a:cubicBezTo>
                  <a:lnTo>
                    <a:pt x="19346" y="17197"/>
                  </a:lnTo>
                  <a:cubicBezTo>
                    <a:pt x="19465" y="17672"/>
                    <a:pt x="19061" y="18130"/>
                    <a:pt x="18469" y="18207"/>
                  </a:cubicBezTo>
                  <a:lnTo>
                    <a:pt x="5983" y="20036"/>
                  </a:lnTo>
                  <a:cubicBezTo>
                    <a:pt x="5913" y="20048"/>
                    <a:pt x="5844" y="20052"/>
                    <a:pt x="5774" y="20052"/>
                  </a:cubicBezTo>
                  <a:cubicBezTo>
                    <a:pt x="5261" y="20052"/>
                    <a:pt x="4807" y="19751"/>
                    <a:pt x="4701" y="19331"/>
                  </a:cubicBezTo>
                  <a:lnTo>
                    <a:pt x="1948" y="7212"/>
                  </a:lnTo>
                  <a:cubicBezTo>
                    <a:pt x="1853" y="6735"/>
                    <a:pt x="2257" y="6296"/>
                    <a:pt x="2849" y="6202"/>
                  </a:cubicBezTo>
                  <a:lnTo>
                    <a:pt x="4323" y="5992"/>
                  </a:lnTo>
                  <a:cubicBezTo>
                    <a:pt x="4404" y="6327"/>
                    <a:pt x="4763" y="6559"/>
                    <a:pt x="5170" y="6559"/>
                  </a:cubicBezTo>
                  <a:cubicBezTo>
                    <a:pt x="5228" y="6559"/>
                    <a:pt x="5283" y="6554"/>
                    <a:pt x="5343" y="6544"/>
                  </a:cubicBezTo>
                  <a:lnTo>
                    <a:pt x="13128" y="5402"/>
                  </a:lnTo>
                  <a:cubicBezTo>
                    <a:pt x="13602" y="5344"/>
                    <a:pt x="13911" y="4982"/>
                    <a:pt x="13840" y="4601"/>
                  </a:cubicBezTo>
                  <a:lnTo>
                    <a:pt x="15311" y="4372"/>
                  </a:lnTo>
                  <a:cubicBezTo>
                    <a:pt x="15373" y="4364"/>
                    <a:pt x="15433" y="4361"/>
                    <a:pt x="15492" y="4361"/>
                  </a:cubicBezTo>
                  <a:close/>
                  <a:moveTo>
                    <a:pt x="8106" y="0"/>
                  </a:moveTo>
                  <a:cubicBezTo>
                    <a:pt x="7979" y="0"/>
                    <a:pt x="7847" y="8"/>
                    <a:pt x="7716" y="27"/>
                  </a:cubicBezTo>
                  <a:cubicBezTo>
                    <a:pt x="6553" y="198"/>
                    <a:pt x="5770" y="1114"/>
                    <a:pt x="5983" y="2047"/>
                  </a:cubicBezTo>
                  <a:cubicBezTo>
                    <a:pt x="6031" y="2333"/>
                    <a:pt x="6196" y="2582"/>
                    <a:pt x="6410" y="2809"/>
                  </a:cubicBezTo>
                  <a:lnTo>
                    <a:pt x="4867" y="3038"/>
                  </a:lnTo>
                  <a:cubicBezTo>
                    <a:pt x="4227" y="3134"/>
                    <a:pt x="3800" y="3628"/>
                    <a:pt x="3918" y="4124"/>
                  </a:cubicBezTo>
                  <a:lnTo>
                    <a:pt x="4014" y="4582"/>
                  </a:lnTo>
                  <a:lnTo>
                    <a:pt x="1450" y="4963"/>
                  </a:lnTo>
                  <a:cubicBezTo>
                    <a:pt x="501" y="5096"/>
                    <a:pt x="-141" y="5840"/>
                    <a:pt x="26" y="6602"/>
                  </a:cubicBezTo>
                  <a:lnTo>
                    <a:pt x="3158" y="20417"/>
                  </a:lnTo>
                  <a:cubicBezTo>
                    <a:pt x="3328" y="21115"/>
                    <a:pt x="4085" y="21600"/>
                    <a:pt x="4923" y="21600"/>
                  </a:cubicBezTo>
                  <a:cubicBezTo>
                    <a:pt x="5022" y="21600"/>
                    <a:pt x="5122" y="21594"/>
                    <a:pt x="5224" y="21579"/>
                  </a:cubicBezTo>
                  <a:lnTo>
                    <a:pt x="19868" y="19427"/>
                  </a:lnTo>
                  <a:cubicBezTo>
                    <a:pt x="20817" y="19292"/>
                    <a:pt x="21459" y="18530"/>
                    <a:pt x="21294" y="17768"/>
                  </a:cubicBezTo>
                  <a:lnTo>
                    <a:pt x="18160" y="3972"/>
                  </a:lnTo>
                  <a:cubicBezTo>
                    <a:pt x="17990" y="3273"/>
                    <a:pt x="17233" y="2788"/>
                    <a:pt x="16379" y="2788"/>
                  </a:cubicBezTo>
                  <a:cubicBezTo>
                    <a:pt x="16278" y="2788"/>
                    <a:pt x="16174" y="2796"/>
                    <a:pt x="16070" y="2809"/>
                  </a:cubicBezTo>
                  <a:lnTo>
                    <a:pt x="13531" y="3191"/>
                  </a:lnTo>
                  <a:lnTo>
                    <a:pt x="13437" y="2753"/>
                  </a:lnTo>
                  <a:cubicBezTo>
                    <a:pt x="13309" y="2295"/>
                    <a:pt x="12829" y="1975"/>
                    <a:pt x="12273" y="1975"/>
                  </a:cubicBezTo>
                  <a:cubicBezTo>
                    <a:pt x="12203" y="1975"/>
                    <a:pt x="12131" y="1980"/>
                    <a:pt x="12059" y="1991"/>
                  </a:cubicBezTo>
                  <a:lnTo>
                    <a:pt x="10184" y="2257"/>
                  </a:lnTo>
                  <a:cubicBezTo>
                    <a:pt x="10279" y="1991"/>
                    <a:pt x="10303" y="1705"/>
                    <a:pt x="10231" y="1437"/>
                  </a:cubicBezTo>
                  <a:cubicBezTo>
                    <a:pt x="10042" y="591"/>
                    <a:pt x="9139" y="0"/>
                    <a:pt x="810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2" name="Google Shape;231;p2"/>
            <p:cNvSpPr/>
            <p:nvPr/>
          </p:nvSpPr>
          <p:spPr>
            <a:xfrm>
              <a:off x="11268765" y="425151"/>
              <a:ext cx="135102" cy="13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4" h="21600" extrusionOk="0">
                  <a:moveTo>
                    <a:pt x="9130" y="0"/>
                  </a:moveTo>
                  <a:cubicBezTo>
                    <a:pt x="8586" y="0"/>
                    <a:pt x="8018" y="56"/>
                    <a:pt x="7450" y="196"/>
                  </a:cubicBezTo>
                  <a:cubicBezTo>
                    <a:pt x="-418" y="1858"/>
                    <a:pt x="-2759" y="14167"/>
                    <a:pt x="3869" y="19658"/>
                  </a:cubicBezTo>
                  <a:cubicBezTo>
                    <a:pt x="5480" y="20999"/>
                    <a:pt x="7218" y="21600"/>
                    <a:pt x="8910" y="21600"/>
                  </a:cubicBezTo>
                  <a:cubicBezTo>
                    <a:pt x="14136" y="21600"/>
                    <a:pt x="18841" y="15886"/>
                    <a:pt x="17798" y="8844"/>
                  </a:cubicBezTo>
                  <a:cubicBezTo>
                    <a:pt x="16952" y="3702"/>
                    <a:pt x="13302" y="0"/>
                    <a:pt x="913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3" name="Google Shape;232;p2"/>
            <p:cNvSpPr/>
            <p:nvPr/>
          </p:nvSpPr>
          <p:spPr>
            <a:xfrm>
              <a:off x="11449376" y="386065"/>
              <a:ext cx="303203" cy="117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3" h="21600" extrusionOk="0">
                  <a:moveTo>
                    <a:pt x="17156" y="0"/>
                  </a:moveTo>
                  <a:cubicBezTo>
                    <a:pt x="16982" y="0"/>
                    <a:pt x="16802" y="48"/>
                    <a:pt x="16616" y="160"/>
                  </a:cubicBezTo>
                  <a:lnTo>
                    <a:pt x="2017" y="7776"/>
                  </a:lnTo>
                  <a:cubicBezTo>
                    <a:pt x="-1025" y="9216"/>
                    <a:pt x="-406" y="21600"/>
                    <a:pt x="2400" y="21600"/>
                  </a:cubicBezTo>
                  <a:cubicBezTo>
                    <a:pt x="2557" y="21600"/>
                    <a:pt x="2720" y="21568"/>
                    <a:pt x="2889" y="21488"/>
                  </a:cubicBezTo>
                  <a:lnTo>
                    <a:pt x="17550" y="13872"/>
                  </a:lnTo>
                  <a:cubicBezTo>
                    <a:pt x="20575" y="12256"/>
                    <a:pt x="19923" y="0"/>
                    <a:pt x="1715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4" name="Google Shape;233;p2"/>
            <p:cNvSpPr/>
            <p:nvPr/>
          </p:nvSpPr>
          <p:spPr>
            <a:xfrm>
              <a:off x="11303032" y="613429"/>
              <a:ext cx="135114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8982" y="0"/>
                  </a:moveTo>
                  <a:cubicBezTo>
                    <a:pt x="8483" y="0"/>
                    <a:pt x="7973" y="42"/>
                    <a:pt x="7452" y="154"/>
                  </a:cubicBezTo>
                  <a:cubicBezTo>
                    <a:pt x="-416" y="1819"/>
                    <a:pt x="-2757" y="14144"/>
                    <a:pt x="3860" y="19641"/>
                  </a:cubicBezTo>
                  <a:cubicBezTo>
                    <a:pt x="5470" y="20998"/>
                    <a:pt x="7209" y="21600"/>
                    <a:pt x="8912" y="21600"/>
                  </a:cubicBezTo>
                  <a:cubicBezTo>
                    <a:pt x="14092" y="21600"/>
                    <a:pt x="18843" y="15962"/>
                    <a:pt x="17800" y="8813"/>
                  </a:cubicBezTo>
                  <a:cubicBezTo>
                    <a:pt x="16943" y="3609"/>
                    <a:pt x="13211" y="0"/>
                    <a:pt x="89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5" name="Google Shape;234;p2"/>
            <p:cNvSpPr/>
            <p:nvPr/>
          </p:nvSpPr>
          <p:spPr>
            <a:xfrm>
              <a:off x="11486804" y="573732"/>
              <a:ext cx="295969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4" h="21600" extrusionOk="0">
                  <a:moveTo>
                    <a:pt x="17009" y="0"/>
                  </a:moveTo>
                  <a:cubicBezTo>
                    <a:pt x="16940" y="0"/>
                    <a:pt x="16876" y="16"/>
                    <a:pt x="16807" y="32"/>
                  </a:cubicBezTo>
                  <a:lnTo>
                    <a:pt x="1858" y="7659"/>
                  </a:lnTo>
                  <a:cubicBezTo>
                    <a:pt x="-1021" y="9903"/>
                    <a:pt x="-370" y="21600"/>
                    <a:pt x="2543" y="21600"/>
                  </a:cubicBezTo>
                  <a:cubicBezTo>
                    <a:pt x="2607" y="21600"/>
                    <a:pt x="2682" y="21600"/>
                    <a:pt x="2751" y="21584"/>
                  </a:cubicBezTo>
                  <a:lnTo>
                    <a:pt x="17694" y="13957"/>
                  </a:lnTo>
                  <a:cubicBezTo>
                    <a:pt x="20579" y="11713"/>
                    <a:pt x="19859" y="0"/>
                    <a:pt x="17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6" name="Google Shape;235;p2"/>
            <p:cNvSpPr/>
            <p:nvPr/>
          </p:nvSpPr>
          <p:spPr>
            <a:xfrm>
              <a:off x="11339866" y="813921"/>
              <a:ext cx="134864" cy="13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extrusionOk="0">
                  <a:moveTo>
                    <a:pt x="8936" y="0"/>
                  </a:moveTo>
                  <a:cubicBezTo>
                    <a:pt x="8426" y="0"/>
                    <a:pt x="7915" y="42"/>
                    <a:pt x="7404" y="153"/>
                  </a:cubicBezTo>
                  <a:cubicBezTo>
                    <a:pt x="-477" y="1806"/>
                    <a:pt x="-2682" y="14043"/>
                    <a:pt x="3806" y="19669"/>
                  </a:cubicBezTo>
                  <a:cubicBezTo>
                    <a:pt x="5431" y="21003"/>
                    <a:pt x="7184" y="21600"/>
                    <a:pt x="8878" y="21600"/>
                  </a:cubicBezTo>
                  <a:cubicBezTo>
                    <a:pt x="14148" y="21600"/>
                    <a:pt x="18918" y="15919"/>
                    <a:pt x="17769" y="8918"/>
                  </a:cubicBezTo>
                  <a:cubicBezTo>
                    <a:pt x="17026" y="3598"/>
                    <a:pt x="13196" y="0"/>
                    <a:pt x="893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7" name="Google Shape;236;p2"/>
            <p:cNvSpPr/>
            <p:nvPr/>
          </p:nvSpPr>
          <p:spPr>
            <a:xfrm>
              <a:off x="11522072" y="774050"/>
              <a:ext cx="299314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6" h="21600" extrusionOk="0">
                  <a:moveTo>
                    <a:pt x="17010" y="0"/>
                  </a:moveTo>
                  <a:cubicBezTo>
                    <a:pt x="16902" y="0"/>
                    <a:pt x="16793" y="16"/>
                    <a:pt x="16680" y="63"/>
                  </a:cubicBezTo>
                  <a:lnTo>
                    <a:pt x="1910" y="7601"/>
                  </a:lnTo>
                  <a:cubicBezTo>
                    <a:pt x="-1033" y="9596"/>
                    <a:pt x="-378" y="21600"/>
                    <a:pt x="2530" y="21600"/>
                  </a:cubicBezTo>
                  <a:cubicBezTo>
                    <a:pt x="2632" y="21600"/>
                    <a:pt x="2746" y="21584"/>
                    <a:pt x="2854" y="21552"/>
                  </a:cubicBezTo>
                  <a:lnTo>
                    <a:pt x="17562" y="14015"/>
                  </a:lnTo>
                  <a:cubicBezTo>
                    <a:pt x="20567" y="12004"/>
                    <a:pt x="19918" y="0"/>
                    <a:pt x="17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8" name="Google Shape;237;p2"/>
            <p:cNvSpPr/>
            <p:nvPr/>
          </p:nvSpPr>
          <p:spPr>
            <a:xfrm>
              <a:off x="11201367" y="1649742"/>
              <a:ext cx="602264" cy="607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8" h="21600" extrusionOk="0">
                  <a:moveTo>
                    <a:pt x="9733" y="0"/>
                  </a:moveTo>
                  <a:cubicBezTo>
                    <a:pt x="6867" y="0"/>
                    <a:pt x="4049" y="1439"/>
                    <a:pt x="2215" y="4146"/>
                  </a:cubicBezTo>
                  <a:lnTo>
                    <a:pt x="18150" y="15407"/>
                  </a:lnTo>
                  <a:cubicBezTo>
                    <a:pt x="20404" y="10535"/>
                    <a:pt x="18946" y="4553"/>
                    <a:pt x="14803" y="1634"/>
                  </a:cubicBezTo>
                  <a:cubicBezTo>
                    <a:pt x="13236" y="533"/>
                    <a:pt x="11475" y="0"/>
                    <a:pt x="9733" y="0"/>
                  </a:cubicBezTo>
                  <a:close/>
                  <a:moveTo>
                    <a:pt x="1055" y="6178"/>
                  </a:moveTo>
                  <a:cubicBezTo>
                    <a:pt x="-1196" y="11016"/>
                    <a:pt x="262" y="17032"/>
                    <a:pt x="4402" y="19950"/>
                  </a:cubicBezTo>
                  <a:cubicBezTo>
                    <a:pt x="5977" y="21063"/>
                    <a:pt x="7736" y="21600"/>
                    <a:pt x="9475" y="21600"/>
                  </a:cubicBezTo>
                  <a:cubicBezTo>
                    <a:pt x="12346" y="21600"/>
                    <a:pt x="15167" y="20139"/>
                    <a:pt x="17023" y="17401"/>
                  </a:cubicBezTo>
                  <a:lnTo>
                    <a:pt x="1055" y="6178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9" name="Google Shape;238;p2"/>
            <p:cNvSpPr/>
            <p:nvPr/>
          </p:nvSpPr>
          <p:spPr>
            <a:xfrm>
              <a:off x="12458530" y="346368"/>
              <a:ext cx="505510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38" y="0"/>
                  </a:moveTo>
                  <a:lnTo>
                    <a:pt x="3285" y="6246"/>
                  </a:lnTo>
                  <a:cubicBezTo>
                    <a:pt x="-141" y="8755"/>
                    <a:pt x="-1029" y="13772"/>
                    <a:pt x="1296" y="17464"/>
                  </a:cubicBezTo>
                  <a:lnTo>
                    <a:pt x="1719" y="18057"/>
                  </a:lnTo>
                  <a:cubicBezTo>
                    <a:pt x="3143" y="20359"/>
                    <a:pt x="5482" y="21600"/>
                    <a:pt x="7875" y="21600"/>
                  </a:cubicBezTo>
                  <a:cubicBezTo>
                    <a:pt x="9320" y="21600"/>
                    <a:pt x="10786" y="21144"/>
                    <a:pt x="12075" y="20202"/>
                  </a:cubicBezTo>
                  <a:lnTo>
                    <a:pt x="20571" y="13956"/>
                  </a:lnTo>
                  <a:lnTo>
                    <a:pt x="1173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0" name="Google Shape;239;p2"/>
            <p:cNvSpPr/>
            <p:nvPr/>
          </p:nvSpPr>
          <p:spPr>
            <a:xfrm>
              <a:off x="12791640" y="143170"/>
              <a:ext cx="505512" cy="49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99" y="0"/>
                  </a:moveTo>
                  <a:cubicBezTo>
                    <a:pt x="11251" y="0"/>
                    <a:pt x="9785" y="453"/>
                    <a:pt x="8496" y="1401"/>
                  </a:cubicBezTo>
                  <a:lnTo>
                    <a:pt x="0" y="7616"/>
                  </a:lnTo>
                  <a:lnTo>
                    <a:pt x="8791" y="21600"/>
                  </a:lnTo>
                  <a:lnTo>
                    <a:pt x="17286" y="15385"/>
                  </a:lnTo>
                  <a:cubicBezTo>
                    <a:pt x="20712" y="12871"/>
                    <a:pt x="21600" y="7842"/>
                    <a:pt x="19275" y="4142"/>
                  </a:cubicBezTo>
                  <a:lnTo>
                    <a:pt x="18895" y="3547"/>
                  </a:lnTo>
                  <a:cubicBezTo>
                    <a:pt x="17446" y="1240"/>
                    <a:pt x="15092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1" name="Google Shape;240;p2"/>
            <p:cNvSpPr/>
            <p:nvPr/>
          </p:nvSpPr>
          <p:spPr>
            <a:xfrm>
              <a:off x="12279265" y="1362876"/>
              <a:ext cx="932271" cy="930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10038" y="0"/>
                  </a:moveTo>
                  <a:cubicBezTo>
                    <a:pt x="9668" y="0"/>
                    <a:pt x="9372" y="273"/>
                    <a:pt x="9307" y="662"/>
                  </a:cubicBezTo>
                  <a:lnTo>
                    <a:pt x="8395" y="7681"/>
                  </a:lnTo>
                  <a:lnTo>
                    <a:pt x="1397" y="6763"/>
                  </a:lnTo>
                  <a:cubicBezTo>
                    <a:pt x="1350" y="6755"/>
                    <a:pt x="1308" y="6753"/>
                    <a:pt x="1264" y="6753"/>
                  </a:cubicBezTo>
                  <a:cubicBezTo>
                    <a:pt x="893" y="6753"/>
                    <a:pt x="597" y="7024"/>
                    <a:pt x="533" y="7415"/>
                  </a:cubicBezTo>
                  <a:lnTo>
                    <a:pt x="5" y="11393"/>
                  </a:lnTo>
                  <a:cubicBezTo>
                    <a:pt x="-43" y="11805"/>
                    <a:pt x="245" y="12189"/>
                    <a:pt x="652" y="12238"/>
                  </a:cubicBezTo>
                  <a:lnTo>
                    <a:pt x="7676" y="13178"/>
                  </a:lnTo>
                  <a:lnTo>
                    <a:pt x="6742" y="20221"/>
                  </a:lnTo>
                  <a:cubicBezTo>
                    <a:pt x="6694" y="20630"/>
                    <a:pt x="6982" y="21017"/>
                    <a:pt x="7389" y="21065"/>
                  </a:cubicBezTo>
                  <a:lnTo>
                    <a:pt x="11369" y="21596"/>
                  </a:lnTo>
                  <a:cubicBezTo>
                    <a:pt x="11397" y="21598"/>
                    <a:pt x="11427" y="21600"/>
                    <a:pt x="11458" y="21600"/>
                  </a:cubicBezTo>
                  <a:cubicBezTo>
                    <a:pt x="11830" y="21600"/>
                    <a:pt x="12162" y="21325"/>
                    <a:pt x="12207" y="20944"/>
                  </a:cubicBezTo>
                  <a:lnTo>
                    <a:pt x="13119" y="13901"/>
                  </a:lnTo>
                  <a:lnTo>
                    <a:pt x="20142" y="14843"/>
                  </a:lnTo>
                  <a:cubicBezTo>
                    <a:pt x="20170" y="14845"/>
                    <a:pt x="20198" y="14847"/>
                    <a:pt x="20226" y="14847"/>
                  </a:cubicBezTo>
                  <a:cubicBezTo>
                    <a:pt x="20601" y="14847"/>
                    <a:pt x="20937" y="14549"/>
                    <a:pt x="20981" y="14166"/>
                  </a:cubicBezTo>
                  <a:lnTo>
                    <a:pt x="21509" y="10164"/>
                  </a:lnTo>
                  <a:cubicBezTo>
                    <a:pt x="21557" y="9755"/>
                    <a:pt x="21269" y="9368"/>
                    <a:pt x="20860" y="9319"/>
                  </a:cubicBezTo>
                  <a:lnTo>
                    <a:pt x="13862" y="8404"/>
                  </a:lnTo>
                  <a:lnTo>
                    <a:pt x="14772" y="1337"/>
                  </a:lnTo>
                  <a:cubicBezTo>
                    <a:pt x="14820" y="928"/>
                    <a:pt x="14532" y="565"/>
                    <a:pt x="14125" y="494"/>
                  </a:cubicBezTo>
                  <a:lnTo>
                    <a:pt x="10169" y="10"/>
                  </a:lnTo>
                  <a:cubicBezTo>
                    <a:pt x="10125" y="4"/>
                    <a:pt x="10080" y="0"/>
                    <a:pt x="100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2" name="Google Shape;241;p2"/>
            <p:cNvSpPr/>
            <p:nvPr/>
          </p:nvSpPr>
          <p:spPr>
            <a:xfrm>
              <a:off x="11086863" y="2773476"/>
              <a:ext cx="933126" cy="117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extrusionOk="0">
                  <a:moveTo>
                    <a:pt x="8127" y="662"/>
                  </a:moveTo>
                  <a:cubicBezTo>
                    <a:pt x="8705" y="662"/>
                    <a:pt x="9275" y="942"/>
                    <a:pt x="9379" y="1570"/>
                  </a:cubicBezTo>
                  <a:cubicBezTo>
                    <a:pt x="9449" y="1876"/>
                    <a:pt x="9331" y="2199"/>
                    <a:pt x="9094" y="2427"/>
                  </a:cubicBezTo>
                  <a:lnTo>
                    <a:pt x="7503" y="2675"/>
                  </a:lnTo>
                  <a:cubicBezTo>
                    <a:pt x="7146" y="2523"/>
                    <a:pt x="6909" y="2256"/>
                    <a:pt x="6839" y="1933"/>
                  </a:cubicBezTo>
                  <a:cubicBezTo>
                    <a:pt x="6610" y="1135"/>
                    <a:pt x="7376" y="662"/>
                    <a:pt x="8127" y="662"/>
                  </a:cubicBezTo>
                  <a:close/>
                  <a:moveTo>
                    <a:pt x="15545" y="4371"/>
                  </a:moveTo>
                  <a:cubicBezTo>
                    <a:pt x="16058" y="4371"/>
                    <a:pt x="16510" y="4674"/>
                    <a:pt x="16594" y="5093"/>
                  </a:cubicBezTo>
                  <a:lnTo>
                    <a:pt x="19347" y="17182"/>
                  </a:lnTo>
                  <a:cubicBezTo>
                    <a:pt x="19466" y="17657"/>
                    <a:pt x="19062" y="18114"/>
                    <a:pt x="18470" y="18191"/>
                  </a:cubicBezTo>
                  <a:lnTo>
                    <a:pt x="5984" y="20019"/>
                  </a:lnTo>
                  <a:cubicBezTo>
                    <a:pt x="5914" y="20030"/>
                    <a:pt x="5845" y="20035"/>
                    <a:pt x="5775" y="20035"/>
                  </a:cubicBezTo>
                  <a:cubicBezTo>
                    <a:pt x="5262" y="20035"/>
                    <a:pt x="4808" y="19734"/>
                    <a:pt x="4702" y="19314"/>
                  </a:cubicBezTo>
                  <a:lnTo>
                    <a:pt x="1973" y="7226"/>
                  </a:lnTo>
                  <a:cubicBezTo>
                    <a:pt x="1854" y="6749"/>
                    <a:pt x="2258" y="6292"/>
                    <a:pt x="2850" y="6217"/>
                  </a:cubicBezTo>
                  <a:lnTo>
                    <a:pt x="4345" y="5988"/>
                  </a:lnTo>
                  <a:cubicBezTo>
                    <a:pt x="4411" y="6332"/>
                    <a:pt x="4786" y="6567"/>
                    <a:pt x="5207" y="6567"/>
                  </a:cubicBezTo>
                  <a:cubicBezTo>
                    <a:pt x="5253" y="6567"/>
                    <a:pt x="5298" y="6564"/>
                    <a:pt x="5344" y="6559"/>
                  </a:cubicBezTo>
                  <a:lnTo>
                    <a:pt x="13153" y="5416"/>
                  </a:lnTo>
                  <a:cubicBezTo>
                    <a:pt x="13627" y="5340"/>
                    <a:pt x="13936" y="4979"/>
                    <a:pt x="13841" y="4597"/>
                  </a:cubicBezTo>
                  <a:lnTo>
                    <a:pt x="15336" y="4389"/>
                  </a:lnTo>
                  <a:cubicBezTo>
                    <a:pt x="15406" y="4376"/>
                    <a:pt x="15475" y="4371"/>
                    <a:pt x="15545" y="4371"/>
                  </a:cubicBezTo>
                  <a:close/>
                  <a:moveTo>
                    <a:pt x="8107" y="0"/>
                  </a:moveTo>
                  <a:cubicBezTo>
                    <a:pt x="7980" y="0"/>
                    <a:pt x="7848" y="10"/>
                    <a:pt x="7717" y="29"/>
                  </a:cubicBezTo>
                  <a:cubicBezTo>
                    <a:pt x="6554" y="200"/>
                    <a:pt x="5771" y="1114"/>
                    <a:pt x="5984" y="2066"/>
                  </a:cubicBezTo>
                  <a:cubicBezTo>
                    <a:pt x="6032" y="2333"/>
                    <a:pt x="6197" y="2598"/>
                    <a:pt x="6411" y="2827"/>
                  </a:cubicBezTo>
                  <a:lnTo>
                    <a:pt x="4868" y="3056"/>
                  </a:lnTo>
                  <a:cubicBezTo>
                    <a:pt x="4228" y="3151"/>
                    <a:pt x="3801" y="3646"/>
                    <a:pt x="3919" y="4160"/>
                  </a:cubicBezTo>
                  <a:lnTo>
                    <a:pt x="4015" y="4597"/>
                  </a:lnTo>
                  <a:lnTo>
                    <a:pt x="1451" y="4979"/>
                  </a:lnTo>
                  <a:cubicBezTo>
                    <a:pt x="478" y="5112"/>
                    <a:pt x="-140" y="5854"/>
                    <a:pt x="27" y="6634"/>
                  </a:cubicBezTo>
                  <a:lnTo>
                    <a:pt x="3159" y="20418"/>
                  </a:lnTo>
                  <a:cubicBezTo>
                    <a:pt x="3329" y="21116"/>
                    <a:pt x="4086" y="21600"/>
                    <a:pt x="4924" y="21600"/>
                  </a:cubicBezTo>
                  <a:cubicBezTo>
                    <a:pt x="5023" y="21600"/>
                    <a:pt x="5123" y="21594"/>
                    <a:pt x="5225" y="21579"/>
                  </a:cubicBezTo>
                  <a:lnTo>
                    <a:pt x="19869" y="19427"/>
                  </a:lnTo>
                  <a:cubicBezTo>
                    <a:pt x="20818" y="19294"/>
                    <a:pt x="21460" y="18552"/>
                    <a:pt x="21295" y="17772"/>
                  </a:cubicBezTo>
                  <a:lnTo>
                    <a:pt x="18161" y="3970"/>
                  </a:lnTo>
                  <a:cubicBezTo>
                    <a:pt x="17993" y="3281"/>
                    <a:pt x="17254" y="2800"/>
                    <a:pt x="16414" y="2800"/>
                  </a:cubicBezTo>
                  <a:cubicBezTo>
                    <a:pt x="16301" y="2800"/>
                    <a:pt x="16187" y="2809"/>
                    <a:pt x="16071" y="2827"/>
                  </a:cubicBezTo>
                  <a:lnTo>
                    <a:pt x="13532" y="3188"/>
                  </a:lnTo>
                  <a:lnTo>
                    <a:pt x="13438" y="2752"/>
                  </a:lnTo>
                  <a:cubicBezTo>
                    <a:pt x="13308" y="2288"/>
                    <a:pt x="12812" y="1978"/>
                    <a:pt x="12246" y="1978"/>
                  </a:cubicBezTo>
                  <a:cubicBezTo>
                    <a:pt x="12186" y="1978"/>
                    <a:pt x="12122" y="1983"/>
                    <a:pt x="12060" y="1989"/>
                  </a:cubicBezTo>
                  <a:lnTo>
                    <a:pt x="10185" y="2275"/>
                  </a:lnTo>
                  <a:cubicBezTo>
                    <a:pt x="10280" y="1989"/>
                    <a:pt x="10304" y="1704"/>
                    <a:pt x="10232" y="1437"/>
                  </a:cubicBezTo>
                  <a:cubicBezTo>
                    <a:pt x="10043" y="592"/>
                    <a:pt x="9140" y="0"/>
                    <a:pt x="81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3" name="Google Shape;242;p2"/>
            <p:cNvSpPr/>
            <p:nvPr/>
          </p:nvSpPr>
          <p:spPr>
            <a:xfrm>
              <a:off x="11268765" y="3196883"/>
              <a:ext cx="135103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4" h="21600" extrusionOk="0">
                  <a:moveTo>
                    <a:pt x="8980" y="0"/>
                  </a:moveTo>
                  <a:cubicBezTo>
                    <a:pt x="8481" y="0"/>
                    <a:pt x="7971" y="42"/>
                    <a:pt x="7450" y="154"/>
                  </a:cubicBezTo>
                  <a:cubicBezTo>
                    <a:pt x="-418" y="1819"/>
                    <a:pt x="-2759" y="14144"/>
                    <a:pt x="3869" y="19641"/>
                  </a:cubicBezTo>
                  <a:cubicBezTo>
                    <a:pt x="5503" y="20998"/>
                    <a:pt x="7265" y="21600"/>
                    <a:pt x="8968" y="21600"/>
                  </a:cubicBezTo>
                  <a:cubicBezTo>
                    <a:pt x="14159" y="21600"/>
                    <a:pt x="18841" y="15962"/>
                    <a:pt x="17798" y="8813"/>
                  </a:cubicBezTo>
                  <a:cubicBezTo>
                    <a:pt x="16941" y="3609"/>
                    <a:pt x="13209" y="0"/>
                    <a:pt x="89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4" name="Google Shape;243;p2"/>
            <p:cNvSpPr/>
            <p:nvPr/>
          </p:nvSpPr>
          <p:spPr>
            <a:xfrm>
              <a:off x="11448159" y="3157011"/>
              <a:ext cx="305948" cy="11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7" h="21600" extrusionOk="0">
                  <a:moveTo>
                    <a:pt x="17261" y="0"/>
                  </a:moveTo>
                  <a:cubicBezTo>
                    <a:pt x="17043" y="0"/>
                    <a:pt x="16815" y="79"/>
                    <a:pt x="16575" y="238"/>
                  </a:cubicBezTo>
                  <a:lnTo>
                    <a:pt x="2081" y="7803"/>
                  </a:lnTo>
                  <a:cubicBezTo>
                    <a:pt x="-1017" y="9024"/>
                    <a:pt x="-420" y="21600"/>
                    <a:pt x="2322" y="21600"/>
                  </a:cubicBezTo>
                  <a:cubicBezTo>
                    <a:pt x="2517" y="21600"/>
                    <a:pt x="2729" y="21537"/>
                    <a:pt x="2947" y="21394"/>
                  </a:cubicBezTo>
                  <a:lnTo>
                    <a:pt x="17501" y="13845"/>
                  </a:lnTo>
                  <a:cubicBezTo>
                    <a:pt x="20583" y="12433"/>
                    <a:pt x="20008" y="0"/>
                    <a:pt x="1726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5" name="Google Shape;244;p2"/>
            <p:cNvSpPr/>
            <p:nvPr/>
          </p:nvSpPr>
          <p:spPr>
            <a:xfrm>
              <a:off x="11303032" y="3384899"/>
              <a:ext cx="135114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8982" y="0"/>
                  </a:moveTo>
                  <a:cubicBezTo>
                    <a:pt x="8483" y="0"/>
                    <a:pt x="7962" y="42"/>
                    <a:pt x="7452" y="154"/>
                  </a:cubicBezTo>
                  <a:cubicBezTo>
                    <a:pt x="-416" y="1819"/>
                    <a:pt x="-2757" y="14144"/>
                    <a:pt x="3860" y="19641"/>
                  </a:cubicBezTo>
                  <a:cubicBezTo>
                    <a:pt x="5470" y="20998"/>
                    <a:pt x="7220" y="21600"/>
                    <a:pt x="8924" y="21600"/>
                  </a:cubicBezTo>
                  <a:cubicBezTo>
                    <a:pt x="14092" y="21600"/>
                    <a:pt x="18843" y="16004"/>
                    <a:pt x="17800" y="8981"/>
                  </a:cubicBezTo>
                  <a:cubicBezTo>
                    <a:pt x="16943" y="3623"/>
                    <a:pt x="13211" y="0"/>
                    <a:pt x="89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6" name="Google Shape;245;p2"/>
            <p:cNvSpPr/>
            <p:nvPr/>
          </p:nvSpPr>
          <p:spPr>
            <a:xfrm>
              <a:off x="11486800" y="3345202"/>
              <a:ext cx="295979" cy="1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1" h="21600" extrusionOk="0">
                  <a:moveTo>
                    <a:pt x="17024" y="0"/>
                  </a:moveTo>
                  <a:cubicBezTo>
                    <a:pt x="16955" y="0"/>
                    <a:pt x="16891" y="16"/>
                    <a:pt x="16822" y="32"/>
                  </a:cubicBezTo>
                  <a:lnTo>
                    <a:pt x="1861" y="7654"/>
                  </a:lnTo>
                  <a:cubicBezTo>
                    <a:pt x="-1003" y="10055"/>
                    <a:pt x="-375" y="21600"/>
                    <a:pt x="2478" y="21600"/>
                  </a:cubicBezTo>
                  <a:cubicBezTo>
                    <a:pt x="2570" y="21600"/>
                    <a:pt x="2662" y="21584"/>
                    <a:pt x="2755" y="21568"/>
                  </a:cubicBezTo>
                  <a:lnTo>
                    <a:pt x="17710" y="14138"/>
                  </a:lnTo>
                  <a:cubicBezTo>
                    <a:pt x="20597" y="11705"/>
                    <a:pt x="19877" y="0"/>
                    <a:pt x="1702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7" name="Google Shape;246;p2"/>
            <p:cNvSpPr/>
            <p:nvPr/>
          </p:nvSpPr>
          <p:spPr>
            <a:xfrm>
              <a:off x="11339870" y="3586351"/>
              <a:ext cx="13485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42" y="0"/>
                  </a:moveTo>
                  <a:cubicBezTo>
                    <a:pt x="8442" y="0"/>
                    <a:pt x="7920" y="56"/>
                    <a:pt x="7409" y="168"/>
                  </a:cubicBezTo>
                  <a:cubicBezTo>
                    <a:pt x="-477" y="1831"/>
                    <a:pt x="-2683" y="14148"/>
                    <a:pt x="3809" y="19643"/>
                  </a:cubicBezTo>
                  <a:cubicBezTo>
                    <a:pt x="5446" y="20999"/>
                    <a:pt x="7223" y="21600"/>
                    <a:pt x="8942" y="21600"/>
                  </a:cubicBezTo>
                  <a:cubicBezTo>
                    <a:pt x="14179" y="21600"/>
                    <a:pt x="18917" y="15966"/>
                    <a:pt x="17779" y="8822"/>
                  </a:cubicBezTo>
                  <a:cubicBezTo>
                    <a:pt x="17036" y="3621"/>
                    <a:pt x="13203" y="0"/>
                    <a:pt x="894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8" name="Google Shape;247;p2"/>
            <p:cNvSpPr/>
            <p:nvPr/>
          </p:nvSpPr>
          <p:spPr>
            <a:xfrm>
              <a:off x="11522805" y="3545607"/>
              <a:ext cx="297838" cy="11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2" h="21600" extrusionOk="0">
                  <a:moveTo>
                    <a:pt x="16976" y="0"/>
                  </a:moveTo>
                  <a:cubicBezTo>
                    <a:pt x="16885" y="0"/>
                    <a:pt x="16799" y="16"/>
                    <a:pt x="16702" y="32"/>
                  </a:cubicBezTo>
                  <a:lnTo>
                    <a:pt x="16702" y="222"/>
                  </a:lnTo>
                  <a:lnTo>
                    <a:pt x="1869" y="7596"/>
                  </a:lnTo>
                  <a:cubicBezTo>
                    <a:pt x="-1040" y="9785"/>
                    <a:pt x="-354" y="21600"/>
                    <a:pt x="2550" y="21600"/>
                  </a:cubicBezTo>
                  <a:cubicBezTo>
                    <a:pt x="2641" y="21600"/>
                    <a:pt x="2727" y="21584"/>
                    <a:pt x="2818" y="21568"/>
                  </a:cubicBezTo>
                  <a:lnTo>
                    <a:pt x="17588" y="14004"/>
                  </a:lnTo>
                  <a:cubicBezTo>
                    <a:pt x="20560" y="11625"/>
                    <a:pt x="19880" y="0"/>
                    <a:pt x="1697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9" name="Google Shape;248;p2"/>
            <p:cNvSpPr/>
            <p:nvPr/>
          </p:nvSpPr>
          <p:spPr>
            <a:xfrm>
              <a:off x="11203152" y="4421473"/>
              <a:ext cx="600509" cy="60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68" h="21600" extrusionOk="0">
                  <a:moveTo>
                    <a:pt x="9766" y="0"/>
                  </a:moveTo>
                  <a:cubicBezTo>
                    <a:pt x="6872" y="0"/>
                    <a:pt x="4022" y="1459"/>
                    <a:pt x="2171" y="4186"/>
                  </a:cubicBezTo>
                  <a:lnTo>
                    <a:pt x="18204" y="15442"/>
                  </a:lnTo>
                  <a:cubicBezTo>
                    <a:pt x="20471" y="10556"/>
                    <a:pt x="19004" y="4556"/>
                    <a:pt x="14836" y="1630"/>
                  </a:cubicBezTo>
                  <a:cubicBezTo>
                    <a:pt x="13271" y="532"/>
                    <a:pt x="11510" y="0"/>
                    <a:pt x="9766" y="0"/>
                  </a:cubicBezTo>
                  <a:close/>
                  <a:moveTo>
                    <a:pt x="1004" y="6186"/>
                  </a:moveTo>
                  <a:cubicBezTo>
                    <a:pt x="-1129" y="11035"/>
                    <a:pt x="206" y="17034"/>
                    <a:pt x="4338" y="19961"/>
                  </a:cubicBezTo>
                  <a:cubicBezTo>
                    <a:pt x="5925" y="21068"/>
                    <a:pt x="7703" y="21600"/>
                    <a:pt x="9458" y="21600"/>
                  </a:cubicBezTo>
                  <a:cubicBezTo>
                    <a:pt x="12344" y="21600"/>
                    <a:pt x="15186" y="20160"/>
                    <a:pt x="17070" y="17442"/>
                  </a:cubicBezTo>
                  <a:lnTo>
                    <a:pt x="1004" y="61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0" name="Google Shape;249;p2"/>
            <p:cNvSpPr/>
            <p:nvPr/>
          </p:nvSpPr>
          <p:spPr>
            <a:xfrm>
              <a:off x="12458530" y="3118885"/>
              <a:ext cx="505510" cy="491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38" y="0"/>
                  </a:moveTo>
                  <a:lnTo>
                    <a:pt x="3285" y="6214"/>
                  </a:lnTo>
                  <a:cubicBezTo>
                    <a:pt x="-141" y="8728"/>
                    <a:pt x="-1029" y="13755"/>
                    <a:pt x="1296" y="17455"/>
                  </a:cubicBezTo>
                  <a:lnTo>
                    <a:pt x="1719" y="18050"/>
                  </a:lnTo>
                  <a:cubicBezTo>
                    <a:pt x="3143" y="20357"/>
                    <a:pt x="5482" y="21600"/>
                    <a:pt x="7875" y="21600"/>
                  </a:cubicBezTo>
                  <a:cubicBezTo>
                    <a:pt x="9320" y="21600"/>
                    <a:pt x="10786" y="21143"/>
                    <a:pt x="12075" y="20199"/>
                  </a:cubicBezTo>
                  <a:lnTo>
                    <a:pt x="20571" y="13982"/>
                  </a:lnTo>
                  <a:lnTo>
                    <a:pt x="1173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1" name="Google Shape;250;p2"/>
            <p:cNvSpPr/>
            <p:nvPr/>
          </p:nvSpPr>
          <p:spPr>
            <a:xfrm>
              <a:off x="12791640" y="2915339"/>
              <a:ext cx="505512" cy="49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738" y="0"/>
                  </a:moveTo>
                  <a:cubicBezTo>
                    <a:pt x="11276" y="0"/>
                    <a:pt x="9799" y="456"/>
                    <a:pt x="8496" y="1412"/>
                  </a:cubicBezTo>
                  <a:lnTo>
                    <a:pt x="0" y="7626"/>
                  </a:lnTo>
                  <a:lnTo>
                    <a:pt x="8791" y="21600"/>
                  </a:lnTo>
                  <a:lnTo>
                    <a:pt x="17286" y="15344"/>
                  </a:lnTo>
                  <a:cubicBezTo>
                    <a:pt x="20712" y="12831"/>
                    <a:pt x="21600" y="7806"/>
                    <a:pt x="19275" y="4108"/>
                  </a:cubicBezTo>
                  <a:lnTo>
                    <a:pt x="19275" y="4154"/>
                  </a:lnTo>
                  <a:lnTo>
                    <a:pt x="18895" y="3514"/>
                  </a:lnTo>
                  <a:cubicBezTo>
                    <a:pt x="17453" y="1220"/>
                    <a:pt x="15117" y="0"/>
                    <a:pt x="127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2" name="Google Shape;251;p2"/>
            <p:cNvSpPr/>
            <p:nvPr/>
          </p:nvSpPr>
          <p:spPr>
            <a:xfrm>
              <a:off x="12279265" y="4133560"/>
              <a:ext cx="932271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10076" y="0"/>
                  </a:moveTo>
                  <a:cubicBezTo>
                    <a:pt x="9688" y="0"/>
                    <a:pt x="9374" y="275"/>
                    <a:pt x="9307" y="656"/>
                  </a:cubicBezTo>
                  <a:lnTo>
                    <a:pt x="8395" y="7713"/>
                  </a:lnTo>
                  <a:lnTo>
                    <a:pt x="1397" y="6774"/>
                  </a:lnTo>
                  <a:cubicBezTo>
                    <a:pt x="1366" y="6770"/>
                    <a:pt x="1336" y="6768"/>
                    <a:pt x="1306" y="6768"/>
                  </a:cubicBezTo>
                  <a:cubicBezTo>
                    <a:pt x="934" y="6768"/>
                    <a:pt x="601" y="7045"/>
                    <a:pt x="557" y="7423"/>
                  </a:cubicBezTo>
                  <a:lnTo>
                    <a:pt x="5" y="11399"/>
                  </a:lnTo>
                  <a:cubicBezTo>
                    <a:pt x="-43" y="11808"/>
                    <a:pt x="245" y="12194"/>
                    <a:pt x="652" y="12243"/>
                  </a:cubicBezTo>
                  <a:lnTo>
                    <a:pt x="7676" y="13181"/>
                  </a:lnTo>
                  <a:lnTo>
                    <a:pt x="6742" y="20216"/>
                  </a:lnTo>
                  <a:cubicBezTo>
                    <a:pt x="6694" y="20625"/>
                    <a:pt x="6982" y="21011"/>
                    <a:pt x="7389" y="21058"/>
                  </a:cubicBezTo>
                  <a:lnTo>
                    <a:pt x="11369" y="21588"/>
                  </a:lnTo>
                  <a:cubicBezTo>
                    <a:pt x="11409" y="21596"/>
                    <a:pt x="11452" y="21600"/>
                    <a:pt x="11492" y="21600"/>
                  </a:cubicBezTo>
                  <a:cubicBezTo>
                    <a:pt x="11846" y="21600"/>
                    <a:pt x="12142" y="21327"/>
                    <a:pt x="12207" y="20938"/>
                  </a:cubicBezTo>
                  <a:lnTo>
                    <a:pt x="13119" y="13904"/>
                  </a:lnTo>
                  <a:lnTo>
                    <a:pt x="20142" y="14844"/>
                  </a:lnTo>
                  <a:cubicBezTo>
                    <a:pt x="20172" y="14846"/>
                    <a:pt x="20202" y="14848"/>
                    <a:pt x="20230" y="14848"/>
                  </a:cubicBezTo>
                  <a:cubicBezTo>
                    <a:pt x="20605" y="14848"/>
                    <a:pt x="20937" y="14573"/>
                    <a:pt x="20981" y="14193"/>
                  </a:cubicBezTo>
                  <a:lnTo>
                    <a:pt x="21509" y="10195"/>
                  </a:lnTo>
                  <a:cubicBezTo>
                    <a:pt x="21557" y="9784"/>
                    <a:pt x="21269" y="9400"/>
                    <a:pt x="20860" y="9351"/>
                  </a:cubicBezTo>
                  <a:lnTo>
                    <a:pt x="13862" y="8413"/>
                  </a:lnTo>
                  <a:lnTo>
                    <a:pt x="14772" y="1378"/>
                  </a:lnTo>
                  <a:cubicBezTo>
                    <a:pt x="14820" y="969"/>
                    <a:pt x="14532" y="583"/>
                    <a:pt x="14125" y="534"/>
                  </a:cubicBezTo>
                  <a:lnTo>
                    <a:pt x="10169" y="4"/>
                  </a:lnTo>
                  <a:cubicBezTo>
                    <a:pt x="10139" y="2"/>
                    <a:pt x="10107" y="0"/>
                    <a:pt x="1007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3" name="Google Shape;252;p2"/>
            <p:cNvSpPr/>
            <p:nvPr/>
          </p:nvSpPr>
          <p:spPr>
            <a:xfrm>
              <a:off x="11086884" y="5545993"/>
              <a:ext cx="933061" cy="1176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extrusionOk="0">
                  <a:moveTo>
                    <a:pt x="8122" y="652"/>
                  </a:moveTo>
                  <a:cubicBezTo>
                    <a:pt x="8702" y="652"/>
                    <a:pt x="9274" y="931"/>
                    <a:pt x="9378" y="1554"/>
                  </a:cubicBezTo>
                  <a:cubicBezTo>
                    <a:pt x="9448" y="1860"/>
                    <a:pt x="9330" y="2183"/>
                    <a:pt x="9093" y="2412"/>
                  </a:cubicBezTo>
                  <a:lnTo>
                    <a:pt x="7502" y="2661"/>
                  </a:lnTo>
                  <a:cubicBezTo>
                    <a:pt x="7169" y="2508"/>
                    <a:pt x="6908" y="2241"/>
                    <a:pt x="6838" y="1935"/>
                  </a:cubicBezTo>
                  <a:lnTo>
                    <a:pt x="6838" y="1916"/>
                  </a:lnTo>
                  <a:cubicBezTo>
                    <a:pt x="6609" y="1120"/>
                    <a:pt x="7373" y="652"/>
                    <a:pt x="8122" y="652"/>
                  </a:cubicBezTo>
                  <a:close/>
                  <a:moveTo>
                    <a:pt x="15520" y="4341"/>
                  </a:moveTo>
                  <a:cubicBezTo>
                    <a:pt x="16033" y="4341"/>
                    <a:pt x="16489" y="4642"/>
                    <a:pt x="16593" y="5063"/>
                  </a:cubicBezTo>
                  <a:lnTo>
                    <a:pt x="19346" y="17192"/>
                  </a:lnTo>
                  <a:cubicBezTo>
                    <a:pt x="19465" y="17669"/>
                    <a:pt x="19061" y="18127"/>
                    <a:pt x="18469" y="18203"/>
                  </a:cubicBezTo>
                  <a:lnTo>
                    <a:pt x="5983" y="20033"/>
                  </a:lnTo>
                  <a:cubicBezTo>
                    <a:pt x="5913" y="20045"/>
                    <a:pt x="5844" y="20051"/>
                    <a:pt x="5774" y="20051"/>
                  </a:cubicBezTo>
                  <a:cubicBezTo>
                    <a:pt x="5258" y="20051"/>
                    <a:pt x="4785" y="19748"/>
                    <a:pt x="4701" y="19329"/>
                  </a:cubicBezTo>
                  <a:lnTo>
                    <a:pt x="1948" y="7198"/>
                  </a:lnTo>
                  <a:cubicBezTo>
                    <a:pt x="1853" y="6723"/>
                    <a:pt x="2257" y="6265"/>
                    <a:pt x="2849" y="6188"/>
                  </a:cubicBezTo>
                  <a:lnTo>
                    <a:pt x="4323" y="5960"/>
                  </a:lnTo>
                  <a:cubicBezTo>
                    <a:pt x="4406" y="6297"/>
                    <a:pt x="4767" y="6545"/>
                    <a:pt x="5180" y="6545"/>
                  </a:cubicBezTo>
                  <a:cubicBezTo>
                    <a:pt x="5234" y="6545"/>
                    <a:pt x="5287" y="6540"/>
                    <a:pt x="5343" y="6532"/>
                  </a:cubicBezTo>
                  <a:lnTo>
                    <a:pt x="13128" y="5387"/>
                  </a:lnTo>
                  <a:cubicBezTo>
                    <a:pt x="13602" y="5312"/>
                    <a:pt x="13911" y="4949"/>
                    <a:pt x="13840" y="4567"/>
                  </a:cubicBezTo>
                  <a:lnTo>
                    <a:pt x="15311" y="4357"/>
                  </a:lnTo>
                  <a:cubicBezTo>
                    <a:pt x="15381" y="4346"/>
                    <a:pt x="15450" y="4341"/>
                    <a:pt x="15520" y="4341"/>
                  </a:cubicBezTo>
                  <a:close/>
                  <a:moveTo>
                    <a:pt x="8116" y="0"/>
                  </a:moveTo>
                  <a:cubicBezTo>
                    <a:pt x="7985" y="0"/>
                    <a:pt x="7851" y="10"/>
                    <a:pt x="7716" y="29"/>
                  </a:cubicBezTo>
                  <a:cubicBezTo>
                    <a:pt x="6553" y="200"/>
                    <a:pt x="5770" y="1096"/>
                    <a:pt x="5983" y="2050"/>
                  </a:cubicBezTo>
                  <a:cubicBezTo>
                    <a:pt x="6031" y="2316"/>
                    <a:pt x="6196" y="2584"/>
                    <a:pt x="6410" y="2813"/>
                  </a:cubicBezTo>
                  <a:lnTo>
                    <a:pt x="4867" y="3042"/>
                  </a:lnTo>
                  <a:cubicBezTo>
                    <a:pt x="4227" y="3136"/>
                    <a:pt x="3800" y="3614"/>
                    <a:pt x="3918" y="4129"/>
                  </a:cubicBezTo>
                  <a:lnTo>
                    <a:pt x="4014" y="4586"/>
                  </a:lnTo>
                  <a:lnTo>
                    <a:pt x="1450" y="4949"/>
                  </a:lnTo>
                  <a:cubicBezTo>
                    <a:pt x="501" y="5102"/>
                    <a:pt x="-141" y="5845"/>
                    <a:pt x="26" y="6607"/>
                  </a:cubicBezTo>
                  <a:lnTo>
                    <a:pt x="3158" y="20434"/>
                  </a:lnTo>
                  <a:cubicBezTo>
                    <a:pt x="3328" y="21131"/>
                    <a:pt x="4081" y="21600"/>
                    <a:pt x="4915" y="21600"/>
                  </a:cubicBezTo>
                  <a:cubicBezTo>
                    <a:pt x="5016" y="21600"/>
                    <a:pt x="5120" y="21594"/>
                    <a:pt x="5224" y="21579"/>
                  </a:cubicBezTo>
                  <a:lnTo>
                    <a:pt x="19868" y="19442"/>
                  </a:lnTo>
                  <a:cubicBezTo>
                    <a:pt x="20817" y="19290"/>
                    <a:pt x="21459" y="18547"/>
                    <a:pt x="21294" y="17764"/>
                  </a:cubicBezTo>
                  <a:lnTo>
                    <a:pt x="18160" y="3937"/>
                  </a:lnTo>
                  <a:cubicBezTo>
                    <a:pt x="17990" y="3242"/>
                    <a:pt x="17237" y="2773"/>
                    <a:pt x="16387" y="2773"/>
                  </a:cubicBezTo>
                  <a:cubicBezTo>
                    <a:pt x="16284" y="2773"/>
                    <a:pt x="16176" y="2779"/>
                    <a:pt x="16070" y="2794"/>
                  </a:cubicBezTo>
                  <a:lnTo>
                    <a:pt x="13531" y="3175"/>
                  </a:lnTo>
                  <a:lnTo>
                    <a:pt x="13437" y="2736"/>
                  </a:lnTo>
                  <a:cubicBezTo>
                    <a:pt x="13307" y="2271"/>
                    <a:pt x="12811" y="1962"/>
                    <a:pt x="12245" y="1962"/>
                  </a:cubicBezTo>
                  <a:cubicBezTo>
                    <a:pt x="12185" y="1962"/>
                    <a:pt x="12121" y="1965"/>
                    <a:pt x="12059" y="1973"/>
                  </a:cubicBezTo>
                  <a:lnTo>
                    <a:pt x="10184" y="2260"/>
                  </a:lnTo>
                  <a:cubicBezTo>
                    <a:pt x="10279" y="1993"/>
                    <a:pt x="10303" y="1706"/>
                    <a:pt x="10231" y="1421"/>
                  </a:cubicBezTo>
                  <a:cubicBezTo>
                    <a:pt x="10042" y="575"/>
                    <a:pt x="9145" y="0"/>
                    <a:pt x="811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4" name="Google Shape;253;p2"/>
            <p:cNvSpPr/>
            <p:nvPr/>
          </p:nvSpPr>
          <p:spPr>
            <a:xfrm>
              <a:off x="11268765" y="5969314"/>
              <a:ext cx="135103" cy="134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4" h="21600" extrusionOk="0">
                  <a:moveTo>
                    <a:pt x="8980" y="0"/>
                  </a:moveTo>
                  <a:cubicBezTo>
                    <a:pt x="8481" y="0"/>
                    <a:pt x="7971" y="56"/>
                    <a:pt x="7450" y="168"/>
                  </a:cubicBezTo>
                  <a:cubicBezTo>
                    <a:pt x="-418" y="1831"/>
                    <a:pt x="-2759" y="14148"/>
                    <a:pt x="3869" y="19643"/>
                  </a:cubicBezTo>
                  <a:cubicBezTo>
                    <a:pt x="5503" y="20999"/>
                    <a:pt x="7265" y="21600"/>
                    <a:pt x="8968" y="21600"/>
                  </a:cubicBezTo>
                  <a:cubicBezTo>
                    <a:pt x="14159" y="21600"/>
                    <a:pt x="18841" y="15966"/>
                    <a:pt x="17798" y="8822"/>
                  </a:cubicBezTo>
                  <a:cubicBezTo>
                    <a:pt x="16941" y="3607"/>
                    <a:pt x="13209" y="0"/>
                    <a:pt x="89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5" name="Google Shape;254;p2"/>
            <p:cNvSpPr/>
            <p:nvPr/>
          </p:nvSpPr>
          <p:spPr>
            <a:xfrm>
              <a:off x="11449367" y="5929006"/>
              <a:ext cx="303230" cy="11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extrusionOk="0">
                  <a:moveTo>
                    <a:pt x="17160" y="0"/>
                  </a:moveTo>
                  <a:cubicBezTo>
                    <a:pt x="16985" y="0"/>
                    <a:pt x="16811" y="48"/>
                    <a:pt x="16625" y="144"/>
                  </a:cubicBezTo>
                  <a:lnTo>
                    <a:pt x="2019" y="7749"/>
                  </a:lnTo>
                  <a:cubicBezTo>
                    <a:pt x="-1008" y="9362"/>
                    <a:pt x="-412" y="21600"/>
                    <a:pt x="2351" y="21600"/>
                  </a:cubicBezTo>
                  <a:cubicBezTo>
                    <a:pt x="2520" y="21600"/>
                    <a:pt x="2700" y="21552"/>
                    <a:pt x="2891" y="21456"/>
                  </a:cubicBezTo>
                  <a:lnTo>
                    <a:pt x="17559" y="13836"/>
                  </a:lnTo>
                  <a:cubicBezTo>
                    <a:pt x="20592" y="12414"/>
                    <a:pt x="19934" y="0"/>
                    <a:pt x="1716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6" name="Google Shape;255;p2"/>
            <p:cNvSpPr/>
            <p:nvPr/>
          </p:nvSpPr>
          <p:spPr>
            <a:xfrm>
              <a:off x="11303032" y="6157068"/>
              <a:ext cx="135114" cy="13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9132" y="0"/>
                  </a:moveTo>
                  <a:cubicBezTo>
                    <a:pt x="8588" y="0"/>
                    <a:pt x="8020" y="70"/>
                    <a:pt x="7452" y="209"/>
                  </a:cubicBezTo>
                  <a:cubicBezTo>
                    <a:pt x="-416" y="1702"/>
                    <a:pt x="-2757" y="14163"/>
                    <a:pt x="3860" y="19647"/>
                  </a:cubicBezTo>
                  <a:cubicBezTo>
                    <a:pt x="5470" y="21000"/>
                    <a:pt x="7209" y="21600"/>
                    <a:pt x="8912" y="21600"/>
                  </a:cubicBezTo>
                  <a:cubicBezTo>
                    <a:pt x="14092" y="21600"/>
                    <a:pt x="18843" y="15977"/>
                    <a:pt x="17800" y="8847"/>
                  </a:cubicBezTo>
                  <a:cubicBezTo>
                    <a:pt x="16943" y="3712"/>
                    <a:pt x="13304" y="0"/>
                    <a:pt x="9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7" name="Google Shape;256;p2"/>
            <p:cNvSpPr/>
            <p:nvPr/>
          </p:nvSpPr>
          <p:spPr>
            <a:xfrm>
              <a:off x="11486800" y="6116672"/>
              <a:ext cx="295979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1" h="21600" extrusionOk="0">
                  <a:moveTo>
                    <a:pt x="17024" y="0"/>
                  </a:moveTo>
                  <a:cubicBezTo>
                    <a:pt x="16955" y="0"/>
                    <a:pt x="16891" y="16"/>
                    <a:pt x="16822" y="16"/>
                  </a:cubicBezTo>
                  <a:lnTo>
                    <a:pt x="1861" y="7654"/>
                  </a:lnTo>
                  <a:cubicBezTo>
                    <a:pt x="-1003" y="10055"/>
                    <a:pt x="-375" y="21600"/>
                    <a:pt x="2478" y="21600"/>
                  </a:cubicBezTo>
                  <a:cubicBezTo>
                    <a:pt x="2570" y="21600"/>
                    <a:pt x="2662" y="21584"/>
                    <a:pt x="2755" y="21568"/>
                  </a:cubicBezTo>
                  <a:lnTo>
                    <a:pt x="17710" y="14122"/>
                  </a:lnTo>
                  <a:cubicBezTo>
                    <a:pt x="20597" y="11705"/>
                    <a:pt x="19877" y="0"/>
                    <a:pt x="1702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8" name="Google Shape;257;p2"/>
            <p:cNvSpPr/>
            <p:nvPr/>
          </p:nvSpPr>
          <p:spPr>
            <a:xfrm>
              <a:off x="11339870" y="6357822"/>
              <a:ext cx="13485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42" y="0"/>
                  </a:moveTo>
                  <a:cubicBezTo>
                    <a:pt x="8442" y="0"/>
                    <a:pt x="7920" y="56"/>
                    <a:pt x="7409" y="154"/>
                  </a:cubicBezTo>
                  <a:cubicBezTo>
                    <a:pt x="-477" y="1831"/>
                    <a:pt x="-2683" y="14148"/>
                    <a:pt x="3809" y="19629"/>
                  </a:cubicBezTo>
                  <a:cubicBezTo>
                    <a:pt x="5446" y="20985"/>
                    <a:pt x="7223" y="21600"/>
                    <a:pt x="8942" y="21600"/>
                  </a:cubicBezTo>
                  <a:cubicBezTo>
                    <a:pt x="14179" y="21600"/>
                    <a:pt x="18917" y="15966"/>
                    <a:pt x="17779" y="8822"/>
                  </a:cubicBezTo>
                  <a:cubicBezTo>
                    <a:pt x="17036" y="3607"/>
                    <a:pt x="13203" y="0"/>
                    <a:pt x="894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9" name="Google Shape;258;p2"/>
            <p:cNvSpPr/>
            <p:nvPr/>
          </p:nvSpPr>
          <p:spPr>
            <a:xfrm>
              <a:off x="11522036" y="6317950"/>
              <a:ext cx="299387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7" h="21600" extrusionOk="0">
                  <a:moveTo>
                    <a:pt x="17089" y="0"/>
                  </a:moveTo>
                  <a:cubicBezTo>
                    <a:pt x="16963" y="0"/>
                    <a:pt x="16832" y="16"/>
                    <a:pt x="16696" y="64"/>
                  </a:cubicBezTo>
                  <a:lnTo>
                    <a:pt x="1914" y="7471"/>
                  </a:lnTo>
                  <a:cubicBezTo>
                    <a:pt x="-1031" y="9675"/>
                    <a:pt x="-382" y="21600"/>
                    <a:pt x="2529" y="21600"/>
                  </a:cubicBezTo>
                  <a:cubicBezTo>
                    <a:pt x="2637" y="21600"/>
                    <a:pt x="2746" y="21584"/>
                    <a:pt x="2860" y="21552"/>
                  </a:cubicBezTo>
                  <a:lnTo>
                    <a:pt x="17578" y="13937"/>
                  </a:lnTo>
                  <a:cubicBezTo>
                    <a:pt x="20569" y="11941"/>
                    <a:pt x="19948" y="0"/>
                    <a:pt x="1708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0" name="Google Shape;259;p2"/>
            <p:cNvSpPr/>
            <p:nvPr/>
          </p:nvSpPr>
          <p:spPr>
            <a:xfrm>
              <a:off x="11201367" y="7192682"/>
              <a:ext cx="602264" cy="607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8" h="21600" extrusionOk="0">
                  <a:moveTo>
                    <a:pt x="9742" y="0"/>
                  </a:moveTo>
                  <a:cubicBezTo>
                    <a:pt x="6873" y="0"/>
                    <a:pt x="4052" y="1448"/>
                    <a:pt x="2215" y="4182"/>
                  </a:cubicBezTo>
                  <a:lnTo>
                    <a:pt x="18150" y="15400"/>
                  </a:lnTo>
                  <a:cubicBezTo>
                    <a:pt x="20404" y="10527"/>
                    <a:pt x="18946" y="4551"/>
                    <a:pt x="14803" y="1634"/>
                  </a:cubicBezTo>
                  <a:cubicBezTo>
                    <a:pt x="13239" y="533"/>
                    <a:pt x="11484" y="0"/>
                    <a:pt x="9742" y="0"/>
                  </a:cubicBezTo>
                  <a:close/>
                  <a:moveTo>
                    <a:pt x="1055" y="6175"/>
                  </a:moveTo>
                  <a:cubicBezTo>
                    <a:pt x="-1196" y="11045"/>
                    <a:pt x="262" y="17025"/>
                    <a:pt x="4402" y="19976"/>
                  </a:cubicBezTo>
                  <a:cubicBezTo>
                    <a:pt x="5972" y="21073"/>
                    <a:pt x="7724" y="21600"/>
                    <a:pt x="9458" y="21600"/>
                  </a:cubicBezTo>
                  <a:cubicBezTo>
                    <a:pt x="12335" y="21600"/>
                    <a:pt x="15162" y="20149"/>
                    <a:pt x="17023" y="17431"/>
                  </a:cubicBezTo>
                  <a:lnTo>
                    <a:pt x="1055" y="6175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1" name="Google Shape;260;p2"/>
            <p:cNvSpPr/>
            <p:nvPr/>
          </p:nvSpPr>
          <p:spPr>
            <a:xfrm>
              <a:off x="12458530" y="5890356"/>
              <a:ext cx="505510" cy="49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38" y="0"/>
                  </a:moveTo>
                  <a:lnTo>
                    <a:pt x="3285" y="6214"/>
                  </a:lnTo>
                  <a:cubicBezTo>
                    <a:pt x="-141" y="8728"/>
                    <a:pt x="-1029" y="13755"/>
                    <a:pt x="1296" y="17455"/>
                  </a:cubicBezTo>
                  <a:lnTo>
                    <a:pt x="1719" y="18096"/>
                  </a:lnTo>
                  <a:cubicBezTo>
                    <a:pt x="3139" y="20368"/>
                    <a:pt x="5475" y="21600"/>
                    <a:pt x="7864" y="21600"/>
                  </a:cubicBezTo>
                  <a:cubicBezTo>
                    <a:pt x="9313" y="21600"/>
                    <a:pt x="10783" y="21147"/>
                    <a:pt x="12075" y="20195"/>
                  </a:cubicBezTo>
                  <a:lnTo>
                    <a:pt x="20571" y="13982"/>
                  </a:lnTo>
                  <a:lnTo>
                    <a:pt x="1173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2" name="Google Shape;261;p2"/>
            <p:cNvSpPr/>
            <p:nvPr/>
          </p:nvSpPr>
          <p:spPr>
            <a:xfrm>
              <a:off x="12791640" y="5686024"/>
              <a:ext cx="505512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99" y="0"/>
                  </a:moveTo>
                  <a:cubicBezTo>
                    <a:pt x="11251" y="0"/>
                    <a:pt x="9785" y="456"/>
                    <a:pt x="8496" y="1398"/>
                  </a:cubicBezTo>
                  <a:lnTo>
                    <a:pt x="0" y="7644"/>
                  </a:lnTo>
                  <a:lnTo>
                    <a:pt x="8791" y="21600"/>
                  </a:lnTo>
                  <a:lnTo>
                    <a:pt x="17286" y="15354"/>
                  </a:lnTo>
                  <a:cubicBezTo>
                    <a:pt x="20712" y="12845"/>
                    <a:pt x="21600" y="7828"/>
                    <a:pt x="19275" y="4136"/>
                  </a:cubicBezTo>
                  <a:lnTo>
                    <a:pt x="18895" y="3543"/>
                  </a:lnTo>
                  <a:cubicBezTo>
                    <a:pt x="17446" y="1241"/>
                    <a:pt x="15092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3" name="Google Shape;262;p2"/>
            <p:cNvSpPr/>
            <p:nvPr/>
          </p:nvSpPr>
          <p:spPr>
            <a:xfrm>
              <a:off x="12279265" y="6905991"/>
              <a:ext cx="932271" cy="930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10076" y="0"/>
                  </a:moveTo>
                  <a:cubicBezTo>
                    <a:pt x="9688" y="0"/>
                    <a:pt x="9376" y="277"/>
                    <a:pt x="9331" y="658"/>
                  </a:cubicBezTo>
                  <a:lnTo>
                    <a:pt x="8395" y="7698"/>
                  </a:lnTo>
                  <a:lnTo>
                    <a:pt x="1397" y="6758"/>
                  </a:lnTo>
                  <a:cubicBezTo>
                    <a:pt x="1366" y="6754"/>
                    <a:pt x="1336" y="6752"/>
                    <a:pt x="1306" y="6752"/>
                  </a:cubicBezTo>
                  <a:cubicBezTo>
                    <a:pt x="934" y="6752"/>
                    <a:pt x="601" y="7030"/>
                    <a:pt x="557" y="7409"/>
                  </a:cubicBezTo>
                  <a:lnTo>
                    <a:pt x="5" y="11413"/>
                  </a:lnTo>
                  <a:cubicBezTo>
                    <a:pt x="-43" y="11822"/>
                    <a:pt x="245" y="12184"/>
                    <a:pt x="652" y="12255"/>
                  </a:cubicBezTo>
                  <a:lnTo>
                    <a:pt x="7676" y="13173"/>
                  </a:lnTo>
                  <a:lnTo>
                    <a:pt x="6742" y="20237"/>
                  </a:lnTo>
                  <a:cubicBezTo>
                    <a:pt x="6694" y="20648"/>
                    <a:pt x="6982" y="21009"/>
                    <a:pt x="7389" y="21082"/>
                  </a:cubicBezTo>
                  <a:lnTo>
                    <a:pt x="11369" y="21588"/>
                  </a:lnTo>
                  <a:cubicBezTo>
                    <a:pt x="11411" y="21596"/>
                    <a:pt x="11452" y="21600"/>
                    <a:pt x="11494" y="21600"/>
                  </a:cubicBezTo>
                  <a:cubicBezTo>
                    <a:pt x="11852" y="21600"/>
                    <a:pt x="12164" y="21329"/>
                    <a:pt x="12207" y="20962"/>
                  </a:cubicBezTo>
                  <a:lnTo>
                    <a:pt x="13119" y="13896"/>
                  </a:lnTo>
                  <a:lnTo>
                    <a:pt x="20142" y="14835"/>
                  </a:lnTo>
                  <a:cubicBezTo>
                    <a:pt x="20172" y="14839"/>
                    <a:pt x="20202" y="14842"/>
                    <a:pt x="20230" y="14842"/>
                  </a:cubicBezTo>
                  <a:cubicBezTo>
                    <a:pt x="20601" y="14842"/>
                    <a:pt x="20915" y="14566"/>
                    <a:pt x="20981" y="14210"/>
                  </a:cubicBezTo>
                  <a:lnTo>
                    <a:pt x="21509" y="10206"/>
                  </a:lnTo>
                  <a:cubicBezTo>
                    <a:pt x="21557" y="9796"/>
                    <a:pt x="21269" y="9410"/>
                    <a:pt x="20860" y="9363"/>
                  </a:cubicBezTo>
                  <a:lnTo>
                    <a:pt x="13862" y="8421"/>
                  </a:lnTo>
                  <a:lnTo>
                    <a:pt x="14772" y="1381"/>
                  </a:lnTo>
                  <a:cubicBezTo>
                    <a:pt x="14820" y="970"/>
                    <a:pt x="14532" y="585"/>
                    <a:pt x="14125" y="537"/>
                  </a:cubicBezTo>
                  <a:lnTo>
                    <a:pt x="10169" y="6"/>
                  </a:lnTo>
                  <a:cubicBezTo>
                    <a:pt x="10139" y="2"/>
                    <a:pt x="10107" y="0"/>
                    <a:pt x="1007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4" name="Google Shape;263;p2"/>
            <p:cNvSpPr/>
            <p:nvPr/>
          </p:nvSpPr>
          <p:spPr>
            <a:xfrm>
              <a:off x="11086863" y="8317464"/>
              <a:ext cx="933126" cy="117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extrusionOk="0">
                  <a:moveTo>
                    <a:pt x="8137" y="657"/>
                  </a:moveTo>
                  <a:cubicBezTo>
                    <a:pt x="8711" y="657"/>
                    <a:pt x="9275" y="934"/>
                    <a:pt x="9379" y="1551"/>
                  </a:cubicBezTo>
                  <a:cubicBezTo>
                    <a:pt x="9449" y="1874"/>
                    <a:pt x="9331" y="2179"/>
                    <a:pt x="9094" y="2427"/>
                  </a:cubicBezTo>
                  <a:lnTo>
                    <a:pt x="7503" y="2656"/>
                  </a:lnTo>
                  <a:cubicBezTo>
                    <a:pt x="7146" y="2502"/>
                    <a:pt x="6909" y="2237"/>
                    <a:pt x="6839" y="1932"/>
                  </a:cubicBezTo>
                  <a:cubicBezTo>
                    <a:pt x="6610" y="1132"/>
                    <a:pt x="7382" y="657"/>
                    <a:pt x="8137" y="657"/>
                  </a:cubicBezTo>
                  <a:close/>
                  <a:moveTo>
                    <a:pt x="15529" y="4351"/>
                  </a:moveTo>
                  <a:cubicBezTo>
                    <a:pt x="16040" y="4351"/>
                    <a:pt x="16490" y="4637"/>
                    <a:pt x="16594" y="5054"/>
                  </a:cubicBezTo>
                  <a:lnTo>
                    <a:pt x="19347" y="17181"/>
                  </a:lnTo>
                  <a:cubicBezTo>
                    <a:pt x="19466" y="17657"/>
                    <a:pt x="19062" y="18113"/>
                    <a:pt x="18470" y="18189"/>
                  </a:cubicBezTo>
                  <a:lnTo>
                    <a:pt x="5984" y="20017"/>
                  </a:lnTo>
                  <a:cubicBezTo>
                    <a:pt x="5922" y="20025"/>
                    <a:pt x="5863" y="20028"/>
                    <a:pt x="5803" y="20028"/>
                  </a:cubicBezTo>
                  <a:cubicBezTo>
                    <a:pt x="5278" y="20028"/>
                    <a:pt x="4808" y="19737"/>
                    <a:pt x="4702" y="19294"/>
                  </a:cubicBezTo>
                  <a:lnTo>
                    <a:pt x="1949" y="7205"/>
                  </a:lnTo>
                  <a:cubicBezTo>
                    <a:pt x="1854" y="6730"/>
                    <a:pt x="2234" y="6273"/>
                    <a:pt x="2850" y="6177"/>
                  </a:cubicBezTo>
                  <a:lnTo>
                    <a:pt x="4324" y="5967"/>
                  </a:lnTo>
                  <a:cubicBezTo>
                    <a:pt x="4405" y="6301"/>
                    <a:pt x="4764" y="6533"/>
                    <a:pt x="5171" y="6533"/>
                  </a:cubicBezTo>
                  <a:cubicBezTo>
                    <a:pt x="5229" y="6533"/>
                    <a:pt x="5284" y="6528"/>
                    <a:pt x="5344" y="6520"/>
                  </a:cubicBezTo>
                  <a:lnTo>
                    <a:pt x="13129" y="5396"/>
                  </a:lnTo>
                  <a:cubicBezTo>
                    <a:pt x="13603" y="5320"/>
                    <a:pt x="13912" y="4958"/>
                    <a:pt x="13841" y="4578"/>
                  </a:cubicBezTo>
                  <a:lnTo>
                    <a:pt x="15312" y="4368"/>
                  </a:lnTo>
                  <a:cubicBezTo>
                    <a:pt x="15386" y="4357"/>
                    <a:pt x="15457" y="4351"/>
                    <a:pt x="15529" y="4351"/>
                  </a:cubicBezTo>
                  <a:close/>
                  <a:moveTo>
                    <a:pt x="8107" y="0"/>
                  </a:moveTo>
                  <a:cubicBezTo>
                    <a:pt x="7980" y="0"/>
                    <a:pt x="7848" y="10"/>
                    <a:pt x="7717" y="29"/>
                  </a:cubicBezTo>
                  <a:cubicBezTo>
                    <a:pt x="6554" y="200"/>
                    <a:pt x="5771" y="1113"/>
                    <a:pt x="5984" y="2047"/>
                  </a:cubicBezTo>
                  <a:cubicBezTo>
                    <a:pt x="6032" y="2331"/>
                    <a:pt x="6197" y="2598"/>
                    <a:pt x="6411" y="2808"/>
                  </a:cubicBezTo>
                  <a:lnTo>
                    <a:pt x="4868" y="3056"/>
                  </a:lnTo>
                  <a:cubicBezTo>
                    <a:pt x="4228" y="3150"/>
                    <a:pt x="3801" y="3646"/>
                    <a:pt x="3919" y="4140"/>
                  </a:cubicBezTo>
                  <a:lnTo>
                    <a:pt x="4015" y="4597"/>
                  </a:lnTo>
                  <a:lnTo>
                    <a:pt x="1451" y="4958"/>
                  </a:lnTo>
                  <a:cubicBezTo>
                    <a:pt x="478" y="5110"/>
                    <a:pt x="-140" y="5854"/>
                    <a:pt x="27" y="6634"/>
                  </a:cubicBezTo>
                  <a:lnTo>
                    <a:pt x="3159" y="20417"/>
                  </a:lnTo>
                  <a:cubicBezTo>
                    <a:pt x="3329" y="21114"/>
                    <a:pt x="4086" y="21600"/>
                    <a:pt x="4924" y="21600"/>
                  </a:cubicBezTo>
                  <a:cubicBezTo>
                    <a:pt x="5023" y="21600"/>
                    <a:pt x="5123" y="21592"/>
                    <a:pt x="5225" y="21578"/>
                  </a:cubicBezTo>
                  <a:lnTo>
                    <a:pt x="19869" y="19427"/>
                  </a:lnTo>
                  <a:cubicBezTo>
                    <a:pt x="20818" y="19294"/>
                    <a:pt x="21460" y="18532"/>
                    <a:pt x="21295" y="17771"/>
                  </a:cubicBezTo>
                  <a:lnTo>
                    <a:pt x="18161" y="3969"/>
                  </a:lnTo>
                  <a:cubicBezTo>
                    <a:pt x="17991" y="3271"/>
                    <a:pt x="17234" y="2787"/>
                    <a:pt x="16380" y="2787"/>
                  </a:cubicBezTo>
                  <a:cubicBezTo>
                    <a:pt x="16279" y="2787"/>
                    <a:pt x="16175" y="2793"/>
                    <a:pt x="16071" y="2808"/>
                  </a:cubicBezTo>
                  <a:lnTo>
                    <a:pt x="13532" y="3188"/>
                  </a:lnTo>
                  <a:lnTo>
                    <a:pt x="13438" y="2750"/>
                  </a:lnTo>
                  <a:cubicBezTo>
                    <a:pt x="13310" y="2294"/>
                    <a:pt x="12830" y="1973"/>
                    <a:pt x="12274" y="1973"/>
                  </a:cubicBezTo>
                  <a:cubicBezTo>
                    <a:pt x="12204" y="1973"/>
                    <a:pt x="12132" y="1978"/>
                    <a:pt x="12060" y="1989"/>
                  </a:cubicBezTo>
                  <a:lnTo>
                    <a:pt x="10185" y="2256"/>
                  </a:lnTo>
                  <a:cubicBezTo>
                    <a:pt x="10280" y="1989"/>
                    <a:pt x="10304" y="1703"/>
                    <a:pt x="10232" y="1437"/>
                  </a:cubicBezTo>
                  <a:cubicBezTo>
                    <a:pt x="10043" y="590"/>
                    <a:pt x="9140" y="0"/>
                    <a:pt x="81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5" name="Google Shape;264;p2"/>
            <p:cNvSpPr/>
            <p:nvPr/>
          </p:nvSpPr>
          <p:spPr>
            <a:xfrm>
              <a:off x="11268765" y="8740522"/>
              <a:ext cx="135103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4" h="21600" extrusionOk="0">
                  <a:moveTo>
                    <a:pt x="9130" y="0"/>
                  </a:moveTo>
                  <a:cubicBezTo>
                    <a:pt x="8586" y="0"/>
                    <a:pt x="8018" y="70"/>
                    <a:pt x="7450" y="195"/>
                  </a:cubicBezTo>
                  <a:cubicBezTo>
                    <a:pt x="-418" y="1856"/>
                    <a:pt x="-2759" y="14149"/>
                    <a:pt x="3869" y="19633"/>
                  </a:cubicBezTo>
                  <a:cubicBezTo>
                    <a:pt x="5503" y="20986"/>
                    <a:pt x="7265" y="21600"/>
                    <a:pt x="8968" y="21600"/>
                  </a:cubicBezTo>
                  <a:cubicBezTo>
                    <a:pt x="14159" y="21600"/>
                    <a:pt x="18841" y="15977"/>
                    <a:pt x="17798" y="8833"/>
                  </a:cubicBezTo>
                  <a:cubicBezTo>
                    <a:pt x="16952" y="3712"/>
                    <a:pt x="13302" y="0"/>
                    <a:pt x="913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6" name="Google Shape;265;p2"/>
            <p:cNvSpPr/>
            <p:nvPr/>
          </p:nvSpPr>
          <p:spPr>
            <a:xfrm>
              <a:off x="11448145" y="8701173"/>
              <a:ext cx="305991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9" h="21600" extrusionOk="0">
                  <a:moveTo>
                    <a:pt x="17193" y="0"/>
                  </a:moveTo>
                  <a:cubicBezTo>
                    <a:pt x="16992" y="0"/>
                    <a:pt x="16780" y="64"/>
                    <a:pt x="16557" y="208"/>
                  </a:cubicBezTo>
                  <a:lnTo>
                    <a:pt x="16557" y="16"/>
                  </a:lnTo>
                  <a:lnTo>
                    <a:pt x="2079" y="7643"/>
                  </a:lnTo>
                  <a:cubicBezTo>
                    <a:pt x="-1016" y="9069"/>
                    <a:pt x="-419" y="21600"/>
                    <a:pt x="2314" y="21600"/>
                  </a:cubicBezTo>
                  <a:cubicBezTo>
                    <a:pt x="2509" y="21600"/>
                    <a:pt x="2721" y="21520"/>
                    <a:pt x="2944" y="21392"/>
                  </a:cubicBezTo>
                  <a:lnTo>
                    <a:pt x="17483" y="13941"/>
                  </a:lnTo>
                  <a:cubicBezTo>
                    <a:pt x="20584" y="12691"/>
                    <a:pt x="19982" y="0"/>
                    <a:pt x="171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7" name="Google Shape;266;p2"/>
            <p:cNvSpPr/>
            <p:nvPr/>
          </p:nvSpPr>
          <p:spPr>
            <a:xfrm>
              <a:off x="11303032" y="8928538"/>
              <a:ext cx="135114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9132" y="0"/>
                  </a:moveTo>
                  <a:cubicBezTo>
                    <a:pt x="8588" y="0"/>
                    <a:pt x="8020" y="70"/>
                    <a:pt x="7452" y="195"/>
                  </a:cubicBezTo>
                  <a:cubicBezTo>
                    <a:pt x="-416" y="1856"/>
                    <a:pt x="-2757" y="14149"/>
                    <a:pt x="3860" y="19633"/>
                  </a:cubicBezTo>
                  <a:cubicBezTo>
                    <a:pt x="5470" y="20986"/>
                    <a:pt x="7209" y="21600"/>
                    <a:pt x="8912" y="21600"/>
                  </a:cubicBezTo>
                  <a:cubicBezTo>
                    <a:pt x="14092" y="21600"/>
                    <a:pt x="18843" y="15977"/>
                    <a:pt x="17800" y="8847"/>
                  </a:cubicBezTo>
                  <a:cubicBezTo>
                    <a:pt x="16943" y="3712"/>
                    <a:pt x="13304" y="0"/>
                    <a:pt x="9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8" name="Google Shape;267;p2"/>
            <p:cNvSpPr/>
            <p:nvPr/>
          </p:nvSpPr>
          <p:spPr>
            <a:xfrm>
              <a:off x="11486802" y="8889102"/>
              <a:ext cx="295932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3" h="21600" extrusionOk="0">
                  <a:moveTo>
                    <a:pt x="17090" y="0"/>
                  </a:moveTo>
                  <a:cubicBezTo>
                    <a:pt x="17004" y="0"/>
                    <a:pt x="16912" y="16"/>
                    <a:pt x="16825" y="32"/>
                  </a:cubicBezTo>
                  <a:lnTo>
                    <a:pt x="1860" y="7462"/>
                  </a:lnTo>
                  <a:cubicBezTo>
                    <a:pt x="-1022" y="9895"/>
                    <a:pt x="-371" y="21600"/>
                    <a:pt x="2546" y="21600"/>
                  </a:cubicBezTo>
                  <a:cubicBezTo>
                    <a:pt x="2610" y="21600"/>
                    <a:pt x="2685" y="21584"/>
                    <a:pt x="2754" y="21568"/>
                  </a:cubicBezTo>
                  <a:lnTo>
                    <a:pt x="17713" y="13946"/>
                  </a:lnTo>
                  <a:cubicBezTo>
                    <a:pt x="20578" y="11545"/>
                    <a:pt x="19886" y="0"/>
                    <a:pt x="1709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9" name="Google Shape;268;p2"/>
            <p:cNvSpPr/>
            <p:nvPr/>
          </p:nvSpPr>
          <p:spPr>
            <a:xfrm>
              <a:off x="11339870" y="9129291"/>
              <a:ext cx="134857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42" y="0"/>
                  </a:moveTo>
                  <a:cubicBezTo>
                    <a:pt x="8431" y="0"/>
                    <a:pt x="7920" y="56"/>
                    <a:pt x="7409" y="154"/>
                  </a:cubicBezTo>
                  <a:cubicBezTo>
                    <a:pt x="-477" y="1817"/>
                    <a:pt x="-2683" y="14134"/>
                    <a:pt x="3809" y="19629"/>
                  </a:cubicBezTo>
                  <a:cubicBezTo>
                    <a:pt x="5458" y="20985"/>
                    <a:pt x="7234" y="21600"/>
                    <a:pt x="8953" y="21600"/>
                  </a:cubicBezTo>
                  <a:cubicBezTo>
                    <a:pt x="14191" y="21600"/>
                    <a:pt x="18917" y="15994"/>
                    <a:pt x="17779" y="8976"/>
                  </a:cubicBezTo>
                  <a:cubicBezTo>
                    <a:pt x="17036" y="3621"/>
                    <a:pt x="13203" y="0"/>
                    <a:pt x="894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20" name="Google Shape;269;p2"/>
            <p:cNvSpPr/>
            <p:nvPr/>
          </p:nvSpPr>
          <p:spPr>
            <a:xfrm>
              <a:off x="11522806" y="9089769"/>
              <a:ext cx="297809" cy="117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1" h="21600" extrusionOk="0">
                  <a:moveTo>
                    <a:pt x="16720" y="0"/>
                  </a:moveTo>
                  <a:lnTo>
                    <a:pt x="1871" y="7633"/>
                  </a:lnTo>
                  <a:cubicBezTo>
                    <a:pt x="-1041" y="9862"/>
                    <a:pt x="-354" y="21600"/>
                    <a:pt x="2552" y="21600"/>
                  </a:cubicBezTo>
                  <a:cubicBezTo>
                    <a:pt x="2638" y="21600"/>
                    <a:pt x="2730" y="21600"/>
                    <a:pt x="2821" y="21568"/>
                  </a:cubicBezTo>
                  <a:lnTo>
                    <a:pt x="17607" y="14127"/>
                  </a:lnTo>
                  <a:cubicBezTo>
                    <a:pt x="20559" y="11914"/>
                    <a:pt x="19907" y="144"/>
                    <a:pt x="17052" y="144"/>
                  </a:cubicBezTo>
                  <a:cubicBezTo>
                    <a:pt x="16949" y="144"/>
                    <a:pt x="16834" y="160"/>
                    <a:pt x="16720" y="192"/>
                  </a:cubicBezTo>
                  <a:lnTo>
                    <a:pt x="167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21" name="Google Shape;270;p2"/>
            <p:cNvSpPr/>
            <p:nvPr/>
          </p:nvSpPr>
          <p:spPr>
            <a:xfrm>
              <a:off x="11203152" y="9964414"/>
              <a:ext cx="600509" cy="606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68" h="21600" extrusionOk="0">
                  <a:moveTo>
                    <a:pt x="9766" y="0"/>
                  </a:moveTo>
                  <a:cubicBezTo>
                    <a:pt x="6872" y="0"/>
                    <a:pt x="4022" y="1458"/>
                    <a:pt x="2171" y="4183"/>
                  </a:cubicBezTo>
                  <a:lnTo>
                    <a:pt x="18204" y="15477"/>
                  </a:lnTo>
                  <a:cubicBezTo>
                    <a:pt x="20471" y="10589"/>
                    <a:pt x="19004" y="4590"/>
                    <a:pt x="14836" y="1629"/>
                  </a:cubicBezTo>
                  <a:cubicBezTo>
                    <a:pt x="13271" y="529"/>
                    <a:pt x="11510" y="0"/>
                    <a:pt x="9766" y="0"/>
                  </a:cubicBezTo>
                  <a:close/>
                  <a:moveTo>
                    <a:pt x="1004" y="6182"/>
                  </a:moveTo>
                  <a:cubicBezTo>
                    <a:pt x="-1129" y="11071"/>
                    <a:pt x="206" y="17032"/>
                    <a:pt x="4338" y="19955"/>
                  </a:cubicBezTo>
                  <a:cubicBezTo>
                    <a:pt x="5931" y="21065"/>
                    <a:pt x="7709" y="21600"/>
                    <a:pt x="9469" y="21600"/>
                  </a:cubicBezTo>
                  <a:cubicBezTo>
                    <a:pt x="12353" y="21600"/>
                    <a:pt x="15186" y="20166"/>
                    <a:pt x="17070" y="17477"/>
                  </a:cubicBezTo>
                  <a:lnTo>
                    <a:pt x="1004" y="618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22" name="Google Shape;271;p2"/>
            <p:cNvSpPr/>
            <p:nvPr/>
          </p:nvSpPr>
          <p:spPr>
            <a:xfrm>
              <a:off x="12458530" y="8661825"/>
              <a:ext cx="505510" cy="49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38" y="0"/>
                  </a:moveTo>
                  <a:lnTo>
                    <a:pt x="3285" y="6210"/>
                  </a:lnTo>
                  <a:cubicBezTo>
                    <a:pt x="-141" y="8723"/>
                    <a:pt x="-1029" y="13744"/>
                    <a:pt x="1296" y="17446"/>
                  </a:cubicBezTo>
                  <a:lnTo>
                    <a:pt x="1719" y="18082"/>
                  </a:lnTo>
                  <a:cubicBezTo>
                    <a:pt x="3146" y="20369"/>
                    <a:pt x="5496" y="21600"/>
                    <a:pt x="7896" y="21600"/>
                  </a:cubicBezTo>
                  <a:cubicBezTo>
                    <a:pt x="9334" y="21600"/>
                    <a:pt x="10790" y="21155"/>
                    <a:pt x="12075" y="20231"/>
                  </a:cubicBezTo>
                  <a:lnTo>
                    <a:pt x="20571" y="13974"/>
                  </a:lnTo>
                  <a:lnTo>
                    <a:pt x="1173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23" name="Google Shape;272;p2"/>
            <p:cNvSpPr/>
            <p:nvPr/>
          </p:nvSpPr>
          <p:spPr>
            <a:xfrm>
              <a:off x="12791640" y="8457494"/>
              <a:ext cx="505512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99" y="0"/>
                  </a:moveTo>
                  <a:cubicBezTo>
                    <a:pt x="11251" y="0"/>
                    <a:pt x="9785" y="452"/>
                    <a:pt x="8496" y="1398"/>
                  </a:cubicBezTo>
                  <a:lnTo>
                    <a:pt x="0" y="7644"/>
                  </a:lnTo>
                  <a:lnTo>
                    <a:pt x="8791" y="21600"/>
                  </a:lnTo>
                  <a:lnTo>
                    <a:pt x="17286" y="15350"/>
                  </a:lnTo>
                  <a:cubicBezTo>
                    <a:pt x="20712" y="12845"/>
                    <a:pt x="21600" y="7828"/>
                    <a:pt x="19275" y="4178"/>
                  </a:cubicBezTo>
                  <a:lnTo>
                    <a:pt x="18895" y="3543"/>
                  </a:lnTo>
                  <a:cubicBezTo>
                    <a:pt x="17446" y="1241"/>
                    <a:pt x="15092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24" name="Google Shape;273;p2"/>
            <p:cNvSpPr/>
            <p:nvPr/>
          </p:nvSpPr>
          <p:spPr>
            <a:xfrm>
              <a:off x="12279265" y="9677199"/>
              <a:ext cx="932271" cy="931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10038" y="0"/>
                  </a:moveTo>
                  <a:cubicBezTo>
                    <a:pt x="9668" y="0"/>
                    <a:pt x="9372" y="273"/>
                    <a:pt x="9307" y="662"/>
                  </a:cubicBezTo>
                  <a:lnTo>
                    <a:pt x="8395" y="7696"/>
                  </a:lnTo>
                  <a:lnTo>
                    <a:pt x="1397" y="6758"/>
                  </a:lnTo>
                  <a:cubicBezTo>
                    <a:pt x="1366" y="6754"/>
                    <a:pt x="1336" y="6752"/>
                    <a:pt x="1306" y="6752"/>
                  </a:cubicBezTo>
                  <a:cubicBezTo>
                    <a:pt x="934" y="6752"/>
                    <a:pt x="601" y="7027"/>
                    <a:pt x="557" y="7407"/>
                  </a:cubicBezTo>
                  <a:lnTo>
                    <a:pt x="5" y="11407"/>
                  </a:lnTo>
                  <a:cubicBezTo>
                    <a:pt x="-43" y="11816"/>
                    <a:pt x="245" y="12178"/>
                    <a:pt x="652" y="12249"/>
                  </a:cubicBezTo>
                  <a:lnTo>
                    <a:pt x="7676" y="13189"/>
                  </a:lnTo>
                  <a:lnTo>
                    <a:pt x="6742" y="20222"/>
                  </a:lnTo>
                  <a:cubicBezTo>
                    <a:pt x="6694" y="20633"/>
                    <a:pt x="6982" y="21017"/>
                    <a:pt x="7389" y="21066"/>
                  </a:cubicBezTo>
                  <a:lnTo>
                    <a:pt x="11369" y="21596"/>
                  </a:lnTo>
                  <a:cubicBezTo>
                    <a:pt x="11397" y="21600"/>
                    <a:pt x="11427" y="21600"/>
                    <a:pt x="11458" y="21600"/>
                  </a:cubicBezTo>
                  <a:cubicBezTo>
                    <a:pt x="11826" y="21600"/>
                    <a:pt x="12140" y="21325"/>
                    <a:pt x="12207" y="20944"/>
                  </a:cubicBezTo>
                  <a:lnTo>
                    <a:pt x="13119" y="13912"/>
                  </a:lnTo>
                  <a:lnTo>
                    <a:pt x="20142" y="14826"/>
                  </a:lnTo>
                  <a:cubicBezTo>
                    <a:pt x="20184" y="14834"/>
                    <a:pt x="20226" y="14838"/>
                    <a:pt x="20266" y="14838"/>
                  </a:cubicBezTo>
                  <a:cubicBezTo>
                    <a:pt x="20625" y="14838"/>
                    <a:pt x="20939" y="14565"/>
                    <a:pt x="20981" y="14177"/>
                  </a:cubicBezTo>
                  <a:lnTo>
                    <a:pt x="21509" y="10201"/>
                  </a:lnTo>
                  <a:cubicBezTo>
                    <a:pt x="21557" y="9792"/>
                    <a:pt x="21269" y="9406"/>
                    <a:pt x="20860" y="9357"/>
                  </a:cubicBezTo>
                  <a:lnTo>
                    <a:pt x="13862" y="8419"/>
                  </a:lnTo>
                  <a:lnTo>
                    <a:pt x="14772" y="1386"/>
                  </a:lnTo>
                  <a:cubicBezTo>
                    <a:pt x="14820" y="975"/>
                    <a:pt x="14532" y="591"/>
                    <a:pt x="14125" y="542"/>
                  </a:cubicBezTo>
                  <a:lnTo>
                    <a:pt x="10169" y="12"/>
                  </a:lnTo>
                  <a:cubicBezTo>
                    <a:pt x="10125" y="4"/>
                    <a:pt x="10080" y="0"/>
                    <a:pt x="100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25" name="Google Shape;274;p2"/>
            <p:cNvSpPr/>
            <p:nvPr/>
          </p:nvSpPr>
          <p:spPr>
            <a:xfrm>
              <a:off x="11086884" y="11088934"/>
              <a:ext cx="933061" cy="117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extrusionOk="0">
                  <a:moveTo>
                    <a:pt x="8136" y="658"/>
                  </a:moveTo>
                  <a:cubicBezTo>
                    <a:pt x="8710" y="658"/>
                    <a:pt x="9274" y="935"/>
                    <a:pt x="9378" y="1552"/>
                  </a:cubicBezTo>
                  <a:cubicBezTo>
                    <a:pt x="9448" y="1857"/>
                    <a:pt x="9330" y="2181"/>
                    <a:pt x="9093" y="2430"/>
                  </a:cubicBezTo>
                  <a:lnTo>
                    <a:pt x="7502" y="2657"/>
                  </a:lnTo>
                  <a:cubicBezTo>
                    <a:pt x="7169" y="2505"/>
                    <a:pt x="6908" y="2257"/>
                    <a:pt x="6838" y="1953"/>
                  </a:cubicBezTo>
                  <a:lnTo>
                    <a:pt x="6838" y="1933"/>
                  </a:lnTo>
                  <a:cubicBezTo>
                    <a:pt x="6609" y="1133"/>
                    <a:pt x="7381" y="658"/>
                    <a:pt x="8136" y="658"/>
                  </a:cubicBezTo>
                  <a:close/>
                  <a:moveTo>
                    <a:pt x="15520" y="4356"/>
                  </a:moveTo>
                  <a:cubicBezTo>
                    <a:pt x="16033" y="4356"/>
                    <a:pt x="16489" y="4657"/>
                    <a:pt x="16593" y="5077"/>
                  </a:cubicBezTo>
                  <a:lnTo>
                    <a:pt x="19346" y="17178"/>
                  </a:lnTo>
                  <a:cubicBezTo>
                    <a:pt x="19465" y="17672"/>
                    <a:pt x="19061" y="18130"/>
                    <a:pt x="18469" y="18207"/>
                  </a:cubicBezTo>
                  <a:lnTo>
                    <a:pt x="5983" y="20036"/>
                  </a:lnTo>
                  <a:cubicBezTo>
                    <a:pt x="5921" y="20044"/>
                    <a:pt x="5862" y="20048"/>
                    <a:pt x="5802" y="20048"/>
                  </a:cubicBezTo>
                  <a:cubicBezTo>
                    <a:pt x="5277" y="20048"/>
                    <a:pt x="4807" y="19758"/>
                    <a:pt x="4701" y="19331"/>
                  </a:cubicBezTo>
                  <a:lnTo>
                    <a:pt x="1948" y="7212"/>
                  </a:lnTo>
                  <a:cubicBezTo>
                    <a:pt x="1853" y="6735"/>
                    <a:pt x="2257" y="6279"/>
                    <a:pt x="2849" y="6202"/>
                  </a:cubicBezTo>
                  <a:lnTo>
                    <a:pt x="4323" y="5992"/>
                  </a:lnTo>
                  <a:cubicBezTo>
                    <a:pt x="4406" y="6312"/>
                    <a:pt x="4767" y="6557"/>
                    <a:pt x="5178" y="6557"/>
                  </a:cubicBezTo>
                  <a:cubicBezTo>
                    <a:pt x="5232" y="6557"/>
                    <a:pt x="5287" y="6554"/>
                    <a:pt x="5343" y="6544"/>
                  </a:cubicBezTo>
                  <a:lnTo>
                    <a:pt x="13128" y="5402"/>
                  </a:lnTo>
                  <a:cubicBezTo>
                    <a:pt x="13602" y="5325"/>
                    <a:pt x="13911" y="4963"/>
                    <a:pt x="13840" y="4582"/>
                  </a:cubicBezTo>
                  <a:lnTo>
                    <a:pt x="15311" y="4372"/>
                  </a:lnTo>
                  <a:cubicBezTo>
                    <a:pt x="15381" y="4361"/>
                    <a:pt x="15450" y="4356"/>
                    <a:pt x="15520" y="4356"/>
                  </a:cubicBezTo>
                  <a:close/>
                  <a:moveTo>
                    <a:pt x="8106" y="0"/>
                  </a:moveTo>
                  <a:cubicBezTo>
                    <a:pt x="7979" y="0"/>
                    <a:pt x="7847" y="8"/>
                    <a:pt x="7716" y="27"/>
                  </a:cubicBezTo>
                  <a:cubicBezTo>
                    <a:pt x="6553" y="198"/>
                    <a:pt x="5770" y="1114"/>
                    <a:pt x="5983" y="2047"/>
                  </a:cubicBezTo>
                  <a:cubicBezTo>
                    <a:pt x="6031" y="2333"/>
                    <a:pt x="6196" y="2582"/>
                    <a:pt x="6410" y="2810"/>
                  </a:cubicBezTo>
                  <a:lnTo>
                    <a:pt x="4867" y="3039"/>
                  </a:lnTo>
                  <a:cubicBezTo>
                    <a:pt x="4227" y="3134"/>
                    <a:pt x="3800" y="3630"/>
                    <a:pt x="3918" y="4124"/>
                  </a:cubicBezTo>
                  <a:lnTo>
                    <a:pt x="4014" y="4582"/>
                  </a:lnTo>
                  <a:lnTo>
                    <a:pt x="1450" y="4963"/>
                  </a:lnTo>
                  <a:cubicBezTo>
                    <a:pt x="501" y="5096"/>
                    <a:pt x="-141" y="5840"/>
                    <a:pt x="26" y="6621"/>
                  </a:cubicBezTo>
                  <a:lnTo>
                    <a:pt x="3158" y="20436"/>
                  </a:lnTo>
                  <a:cubicBezTo>
                    <a:pt x="3328" y="21117"/>
                    <a:pt x="4085" y="21600"/>
                    <a:pt x="4923" y="21600"/>
                  </a:cubicBezTo>
                  <a:cubicBezTo>
                    <a:pt x="5022" y="21600"/>
                    <a:pt x="5122" y="21594"/>
                    <a:pt x="5224" y="21579"/>
                  </a:cubicBezTo>
                  <a:lnTo>
                    <a:pt x="19868" y="19427"/>
                  </a:lnTo>
                  <a:cubicBezTo>
                    <a:pt x="20817" y="19294"/>
                    <a:pt x="21459" y="18530"/>
                    <a:pt x="21294" y="17768"/>
                  </a:cubicBezTo>
                  <a:lnTo>
                    <a:pt x="18160" y="3953"/>
                  </a:lnTo>
                  <a:cubicBezTo>
                    <a:pt x="17992" y="3265"/>
                    <a:pt x="17253" y="2783"/>
                    <a:pt x="16413" y="2783"/>
                  </a:cubicBezTo>
                  <a:cubicBezTo>
                    <a:pt x="16300" y="2783"/>
                    <a:pt x="16186" y="2791"/>
                    <a:pt x="16070" y="2810"/>
                  </a:cubicBezTo>
                  <a:lnTo>
                    <a:pt x="13531" y="3191"/>
                  </a:lnTo>
                  <a:lnTo>
                    <a:pt x="13437" y="2734"/>
                  </a:lnTo>
                  <a:cubicBezTo>
                    <a:pt x="13307" y="2284"/>
                    <a:pt x="12807" y="1961"/>
                    <a:pt x="12239" y="1961"/>
                  </a:cubicBezTo>
                  <a:cubicBezTo>
                    <a:pt x="12179" y="1961"/>
                    <a:pt x="12119" y="1964"/>
                    <a:pt x="12059" y="1972"/>
                  </a:cubicBezTo>
                  <a:lnTo>
                    <a:pt x="10184" y="2257"/>
                  </a:lnTo>
                  <a:cubicBezTo>
                    <a:pt x="10279" y="1991"/>
                    <a:pt x="10303" y="1705"/>
                    <a:pt x="10231" y="1418"/>
                  </a:cubicBezTo>
                  <a:cubicBezTo>
                    <a:pt x="10042" y="589"/>
                    <a:pt x="9139" y="0"/>
                    <a:pt x="810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26" name="Google Shape;275;p2"/>
            <p:cNvSpPr/>
            <p:nvPr/>
          </p:nvSpPr>
          <p:spPr>
            <a:xfrm>
              <a:off x="11268765" y="11512254"/>
              <a:ext cx="135103" cy="1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4" h="21600" extrusionOk="0">
                  <a:moveTo>
                    <a:pt x="8980" y="0"/>
                  </a:moveTo>
                  <a:cubicBezTo>
                    <a:pt x="8481" y="0"/>
                    <a:pt x="7971" y="56"/>
                    <a:pt x="7450" y="154"/>
                  </a:cubicBezTo>
                  <a:cubicBezTo>
                    <a:pt x="-418" y="1819"/>
                    <a:pt x="-2759" y="14144"/>
                    <a:pt x="3869" y="19641"/>
                  </a:cubicBezTo>
                  <a:cubicBezTo>
                    <a:pt x="5503" y="20998"/>
                    <a:pt x="7265" y="21600"/>
                    <a:pt x="8968" y="21600"/>
                  </a:cubicBezTo>
                  <a:cubicBezTo>
                    <a:pt x="14159" y="21600"/>
                    <a:pt x="18841" y="15962"/>
                    <a:pt x="17798" y="8813"/>
                  </a:cubicBezTo>
                  <a:cubicBezTo>
                    <a:pt x="16941" y="3609"/>
                    <a:pt x="13209" y="0"/>
                    <a:pt x="89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27" name="Google Shape;276;p2"/>
            <p:cNvSpPr/>
            <p:nvPr/>
          </p:nvSpPr>
          <p:spPr>
            <a:xfrm>
              <a:off x="11449376" y="11472907"/>
              <a:ext cx="303201" cy="116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8" h="21600" extrusionOk="0">
                  <a:moveTo>
                    <a:pt x="17170" y="0"/>
                  </a:moveTo>
                  <a:cubicBezTo>
                    <a:pt x="16996" y="0"/>
                    <a:pt x="16816" y="48"/>
                    <a:pt x="16630" y="161"/>
                  </a:cubicBezTo>
                  <a:lnTo>
                    <a:pt x="2020" y="7635"/>
                  </a:lnTo>
                  <a:cubicBezTo>
                    <a:pt x="-1008" y="9262"/>
                    <a:pt x="-411" y="21600"/>
                    <a:pt x="2352" y="21600"/>
                  </a:cubicBezTo>
                  <a:cubicBezTo>
                    <a:pt x="2521" y="21600"/>
                    <a:pt x="2701" y="21552"/>
                    <a:pt x="2892" y="21439"/>
                  </a:cubicBezTo>
                  <a:lnTo>
                    <a:pt x="17564" y="13965"/>
                  </a:lnTo>
                  <a:cubicBezTo>
                    <a:pt x="20592" y="12338"/>
                    <a:pt x="19939" y="0"/>
                    <a:pt x="17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28" name="Google Shape;277;p2"/>
            <p:cNvSpPr/>
            <p:nvPr/>
          </p:nvSpPr>
          <p:spPr>
            <a:xfrm>
              <a:off x="11303032" y="11700270"/>
              <a:ext cx="135114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8982" y="0"/>
                  </a:moveTo>
                  <a:cubicBezTo>
                    <a:pt x="8483" y="0"/>
                    <a:pt x="7973" y="56"/>
                    <a:pt x="7452" y="154"/>
                  </a:cubicBezTo>
                  <a:cubicBezTo>
                    <a:pt x="-416" y="1817"/>
                    <a:pt x="-2757" y="14134"/>
                    <a:pt x="3860" y="19629"/>
                  </a:cubicBezTo>
                  <a:cubicBezTo>
                    <a:pt x="5470" y="20985"/>
                    <a:pt x="7209" y="21600"/>
                    <a:pt x="8912" y="21600"/>
                  </a:cubicBezTo>
                  <a:cubicBezTo>
                    <a:pt x="14092" y="21600"/>
                    <a:pt x="18843" y="15952"/>
                    <a:pt x="17800" y="8808"/>
                  </a:cubicBezTo>
                  <a:cubicBezTo>
                    <a:pt x="16943" y="3607"/>
                    <a:pt x="13211" y="0"/>
                    <a:pt x="89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29" name="Google Shape;278;p2"/>
            <p:cNvSpPr/>
            <p:nvPr/>
          </p:nvSpPr>
          <p:spPr>
            <a:xfrm>
              <a:off x="11486802" y="11660573"/>
              <a:ext cx="295932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3" h="21600" extrusionOk="0">
                  <a:moveTo>
                    <a:pt x="17090" y="0"/>
                  </a:moveTo>
                  <a:cubicBezTo>
                    <a:pt x="17004" y="0"/>
                    <a:pt x="16912" y="0"/>
                    <a:pt x="16825" y="32"/>
                  </a:cubicBezTo>
                  <a:lnTo>
                    <a:pt x="1860" y="7467"/>
                  </a:lnTo>
                  <a:cubicBezTo>
                    <a:pt x="-1022" y="9887"/>
                    <a:pt x="-371" y="21600"/>
                    <a:pt x="2546" y="21600"/>
                  </a:cubicBezTo>
                  <a:cubicBezTo>
                    <a:pt x="2610" y="21600"/>
                    <a:pt x="2685" y="21600"/>
                    <a:pt x="2754" y="21584"/>
                  </a:cubicBezTo>
                  <a:lnTo>
                    <a:pt x="17713" y="13957"/>
                  </a:lnTo>
                  <a:cubicBezTo>
                    <a:pt x="20578" y="11553"/>
                    <a:pt x="19886" y="0"/>
                    <a:pt x="1709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0" name="Google Shape;279;p2"/>
            <p:cNvSpPr/>
            <p:nvPr/>
          </p:nvSpPr>
          <p:spPr>
            <a:xfrm>
              <a:off x="11339870" y="11900763"/>
              <a:ext cx="134851" cy="13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895" y="0"/>
                  </a:moveTo>
                  <a:cubicBezTo>
                    <a:pt x="8407" y="0"/>
                    <a:pt x="7908" y="56"/>
                    <a:pt x="7409" y="153"/>
                  </a:cubicBezTo>
                  <a:cubicBezTo>
                    <a:pt x="-477" y="1805"/>
                    <a:pt x="-2683" y="14034"/>
                    <a:pt x="3809" y="19657"/>
                  </a:cubicBezTo>
                  <a:cubicBezTo>
                    <a:pt x="5446" y="21003"/>
                    <a:pt x="7223" y="21600"/>
                    <a:pt x="8942" y="21600"/>
                  </a:cubicBezTo>
                  <a:cubicBezTo>
                    <a:pt x="14179" y="21600"/>
                    <a:pt x="18917" y="16006"/>
                    <a:pt x="17779" y="8912"/>
                  </a:cubicBezTo>
                  <a:cubicBezTo>
                    <a:pt x="17036" y="3720"/>
                    <a:pt x="13180" y="0"/>
                    <a:pt x="889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1" name="Google Shape;280;p2"/>
            <p:cNvSpPr/>
            <p:nvPr/>
          </p:nvSpPr>
          <p:spPr>
            <a:xfrm>
              <a:off x="11522033" y="11860804"/>
              <a:ext cx="299396" cy="118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2" h="21600" extrusionOk="0">
                  <a:moveTo>
                    <a:pt x="17102" y="0"/>
                  </a:moveTo>
                  <a:cubicBezTo>
                    <a:pt x="16976" y="0"/>
                    <a:pt x="16845" y="32"/>
                    <a:pt x="16709" y="80"/>
                  </a:cubicBezTo>
                  <a:lnTo>
                    <a:pt x="1915" y="7668"/>
                  </a:lnTo>
                  <a:cubicBezTo>
                    <a:pt x="-1015" y="9660"/>
                    <a:pt x="-388" y="21600"/>
                    <a:pt x="2474" y="21600"/>
                  </a:cubicBezTo>
                  <a:cubicBezTo>
                    <a:pt x="2599" y="21600"/>
                    <a:pt x="2730" y="21568"/>
                    <a:pt x="2861" y="21520"/>
                  </a:cubicBezTo>
                  <a:lnTo>
                    <a:pt x="17592" y="14124"/>
                  </a:lnTo>
                  <a:cubicBezTo>
                    <a:pt x="20585" y="11940"/>
                    <a:pt x="19964" y="0"/>
                    <a:pt x="171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2" name="Google Shape;281;p2"/>
            <p:cNvSpPr/>
            <p:nvPr/>
          </p:nvSpPr>
          <p:spPr>
            <a:xfrm>
              <a:off x="11201367" y="12736147"/>
              <a:ext cx="602264" cy="607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8" h="21600" extrusionOk="0">
                  <a:moveTo>
                    <a:pt x="9739" y="0"/>
                  </a:moveTo>
                  <a:cubicBezTo>
                    <a:pt x="6870" y="0"/>
                    <a:pt x="4049" y="1452"/>
                    <a:pt x="2215" y="4164"/>
                  </a:cubicBezTo>
                  <a:lnTo>
                    <a:pt x="18150" y="15432"/>
                  </a:lnTo>
                  <a:cubicBezTo>
                    <a:pt x="20404" y="10555"/>
                    <a:pt x="18946" y="4570"/>
                    <a:pt x="14803" y="1654"/>
                  </a:cubicBezTo>
                  <a:cubicBezTo>
                    <a:pt x="13239" y="537"/>
                    <a:pt x="11481" y="0"/>
                    <a:pt x="9739" y="0"/>
                  </a:cubicBezTo>
                  <a:close/>
                  <a:moveTo>
                    <a:pt x="1055" y="6159"/>
                  </a:moveTo>
                  <a:cubicBezTo>
                    <a:pt x="-1196" y="11036"/>
                    <a:pt x="262" y="17055"/>
                    <a:pt x="4402" y="19974"/>
                  </a:cubicBezTo>
                  <a:cubicBezTo>
                    <a:pt x="5972" y="21073"/>
                    <a:pt x="7724" y="21600"/>
                    <a:pt x="9458" y="21600"/>
                  </a:cubicBezTo>
                  <a:cubicBezTo>
                    <a:pt x="12335" y="21600"/>
                    <a:pt x="15162" y="20145"/>
                    <a:pt x="17023" y="17427"/>
                  </a:cubicBezTo>
                  <a:lnTo>
                    <a:pt x="1055" y="615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3" name="Google Shape;282;p2"/>
            <p:cNvSpPr/>
            <p:nvPr/>
          </p:nvSpPr>
          <p:spPr>
            <a:xfrm>
              <a:off x="12458530" y="11433209"/>
              <a:ext cx="505510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38" y="0"/>
                  </a:moveTo>
                  <a:lnTo>
                    <a:pt x="3285" y="6250"/>
                  </a:lnTo>
                  <a:cubicBezTo>
                    <a:pt x="-141" y="8755"/>
                    <a:pt x="-1029" y="13772"/>
                    <a:pt x="1296" y="17422"/>
                  </a:cubicBezTo>
                  <a:lnTo>
                    <a:pt x="1719" y="18057"/>
                  </a:lnTo>
                  <a:cubicBezTo>
                    <a:pt x="3143" y="20359"/>
                    <a:pt x="5482" y="21600"/>
                    <a:pt x="7875" y="21600"/>
                  </a:cubicBezTo>
                  <a:cubicBezTo>
                    <a:pt x="9320" y="21600"/>
                    <a:pt x="10786" y="21148"/>
                    <a:pt x="12075" y="20202"/>
                  </a:cubicBezTo>
                  <a:lnTo>
                    <a:pt x="20571" y="13956"/>
                  </a:lnTo>
                  <a:lnTo>
                    <a:pt x="1173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4" name="Google Shape;283;p2"/>
            <p:cNvSpPr/>
            <p:nvPr/>
          </p:nvSpPr>
          <p:spPr>
            <a:xfrm>
              <a:off x="12791640" y="11228965"/>
              <a:ext cx="505512" cy="49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99" y="0"/>
                  </a:moveTo>
                  <a:cubicBezTo>
                    <a:pt x="11251" y="0"/>
                    <a:pt x="9785" y="452"/>
                    <a:pt x="8496" y="1398"/>
                  </a:cubicBezTo>
                  <a:lnTo>
                    <a:pt x="0" y="7646"/>
                  </a:lnTo>
                  <a:lnTo>
                    <a:pt x="8791" y="21600"/>
                  </a:lnTo>
                  <a:lnTo>
                    <a:pt x="17286" y="15353"/>
                  </a:lnTo>
                  <a:cubicBezTo>
                    <a:pt x="20712" y="12844"/>
                    <a:pt x="21600" y="7829"/>
                    <a:pt x="19275" y="4179"/>
                  </a:cubicBezTo>
                  <a:lnTo>
                    <a:pt x="18895" y="3543"/>
                  </a:lnTo>
                  <a:cubicBezTo>
                    <a:pt x="17446" y="1241"/>
                    <a:pt x="15092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5" name="Google Shape;284;p2"/>
            <p:cNvSpPr/>
            <p:nvPr/>
          </p:nvSpPr>
          <p:spPr>
            <a:xfrm>
              <a:off x="12279265" y="12448670"/>
              <a:ext cx="932271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10038" y="0"/>
                  </a:moveTo>
                  <a:cubicBezTo>
                    <a:pt x="9668" y="0"/>
                    <a:pt x="9372" y="273"/>
                    <a:pt x="9307" y="662"/>
                  </a:cubicBezTo>
                  <a:lnTo>
                    <a:pt x="8395" y="7696"/>
                  </a:lnTo>
                  <a:lnTo>
                    <a:pt x="1397" y="6756"/>
                  </a:lnTo>
                  <a:cubicBezTo>
                    <a:pt x="1366" y="6754"/>
                    <a:pt x="1336" y="6752"/>
                    <a:pt x="1306" y="6752"/>
                  </a:cubicBezTo>
                  <a:cubicBezTo>
                    <a:pt x="934" y="6752"/>
                    <a:pt x="601" y="7027"/>
                    <a:pt x="557" y="7407"/>
                  </a:cubicBezTo>
                  <a:lnTo>
                    <a:pt x="5" y="11405"/>
                  </a:lnTo>
                  <a:cubicBezTo>
                    <a:pt x="-43" y="11816"/>
                    <a:pt x="245" y="12200"/>
                    <a:pt x="652" y="12249"/>
                  </a:cubicBezTo>
                  <a:lnTo>
                    <a:pt x="7676" y="13187"/>
                  </a:lnTo>
                  <a:lnTo>
                    <a:pt x="6742" y="20222"/>
                  </a:lnTo>
                  <a:cubicBezTo>
                    <a:pt x="6694" y="20631"/>
                    <a:pt x="6982" y="21017"/>
                    <a:pt x="7389" y="21066"/>
                  </a:cubicBezTo>
                  <a:lnTo>
                    <a:pt x="11369" y="21596"/>
                  </a:lnTo>
                  <a:cubicBezTo>
                    <a:pt x="11397" y="21598"/>
                    <a:pt x="11427" y="21600"/>
                    <a:pt x="11458" y="21600"/>
                  </a:cubicBezTo>
                  <a:cubicBezTo>
                    <a:pt x="11830" y="21600"/>
                    <a:pt x="12162" y="21325"/>
                    <a:pt x="12207" y="20944"/>
                  </a:cubicBezTo>
                  <a:lnTo>
                    <a:pt x="13119" y="13912"/>
                  </a:lnTo>
                  <a:lnTo>
                    <a:pt x="20142" y="14826"/>
                  </a:lnTo>
                  <a:cubicBezTo>
                    <a:pt x="20182" y="14832"/>
                    <a:pt x="20222" y="14836"/>
                    <a:pt x="20260" y="14836"/>
                  </a:cubicBezTo>
                  <a:cubicBezTo>
                    <a:pt x="20621" y="14836"/>
                    <a:pt x="20937" y="14545"/>
                    <a:pt x="20981" y="14177"/>
                  </a:cubicBezTo>
                  <a:lnTo>
                    <a:pt x="21509" y="10201"/>
                  </a:lnTo>
                  <a:cubicBezTo>
                    <a:pt x="21557" y="9768"/>
                    <a:pt x="21269" y="9406"/>
                    <a:pt x="20860" y="9333"/>
                  </a:cubicBezTo>
                  <a:lnTo>
                    <a:pt x="13862" y="8419"/>
                  </a:lnTo>
                  <a:lnTo>
                    <a:pt x="14772" y="1384"/>
                  </a:lnTo>
                  <a:cubicBezTo>
                    <a:pt x="14820" y="975"/>
                    <a:pt x="14532" y="589"/>
                    <a:pt x="14125" y="518"/>
                  </a:cubicBezTo>
                  <a:lnTo>
                    <a:pt x="10169" y="12"/>
                  </a:lnTo>
                  <a:cubicBezTo>
                    <a:pt x="10125" y="4"/>
                    <a:pt x="10080" y="0"/>
                    <a:pt x="100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6" name="Google Shape;285;p2"/>
            <p:cNvSpPr/>
            <p:nvPr/>
          </p:nvSpPr>
          <p:spPr>
            <a:xfrm>
              <a:off x="8315132" y="0"/>
              <a:ext cx="933665" cy="1179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extrusionOk="0">
                  <a:moveTo>
                    <a:pt x="8126" y="695"/>
                  </a:moveTo>
                  <a:cubicBezTo>
                    <a:pt x="8699" y="695"/>
                    <a:pt x="9262" y="969"/>
                    <a:pt x="9365" y="1588"/>
                  </a:cubicBezTo>
                  <a:cubicBezTo>
                    <a:pt x="9435" y="1910"/>
                    <a:pt x="9317" y="2215"/>
                    <a:pt x="9057" y="2461"/>
                  </a:cubicBezTo>
                  <a:lnTo>
                    <a:pt x="7493" y="2690"/>
                  </a:lnTo>
                  <a:cubicBezTo>
                    <a:pt x="7139" y="2538"/>
                    <a:pt x="6900" y="2271"/>
                    <a:pt x="6831" y="1968"/>
                  </a:cubicBezTo>
                  <a:cubicBezTo>
                    <a:pt x="6602" y="1169"/>
                    <a:pt x="7372" y="695"/>
                    <a:pt x="8126" y="695"/>
                  </a:cubicBezTo>
                  <a:close/>
                  <a:moveTo>
                    <a:pt x="15472" y="4391"/>
                  </a:moveTo>
                  <a:cubicBezTo>
                    <a:pt x="16009" y="4391"/>
                    <a:pt x="16458" y="4680"/>
                    <a:pt x="16564" y="5124"/>
                  </a:cubicBezTo>
                  <a:lnTo>
                    <a:pt x="19311" y="17200"/>
                  </a:lnTo>
                  <a:cubicBezTo>
                    <a:pt x="19430" y="17655"/>
                    <a:pt x="19026" y="18112"/>
                    <a:pt x="18459" y="18208"/>
                  </a:cubicBezTo>
                  <a:lnTo>
                    <a:pt x="5977" y="20033"/>
                  </a:lnTo>
                  <a:cubicBezTo>
                    <a:pt x="5908" y="20044"/>
                    <a:pt x="5838" y="20049"/>
                    <a:pt x="5771" y="20049"/>
                  </a:cubicBezTo>
                  <a:cubicBezTo>
                    <a:pt x="5257" y="20049"/>
                    <a:pt x="4806" y="19749"/>
                    <a:pt x="4722" y="19329"/>
                  </a:cubicBezTo>
                  <a:lnTo>
                    <a:pt x="1975" y="7235"/>
                  </a:lnTo>
                  <a:cubicBezTo>
                    <a:pt x="1856" y="6759"/>
                    <a:pt x="2260" y="6322"/>
                    <a:pt x="2851" y="6227"/>
                  </a:cubicBezTo>
                  <a:lnTo>
                    <a:pt x="4344" y="6018"/>
                  </a:lnTo>
                  <a:cubicBezTo>
                    <a:pt x="4406" y="6352"/>
                    <a:pt x="4778" y="6583"/>
                    <a:pt x="5190" y="6583"/>
                  </a:cubicBezTo>
                  <a:cubicBezTo>
                    <a:pt x="5245" y="6583"/>
                    <a:pt x="5303" y="6579"/>
                    <a:pt x="5363" y="6569"/>
                  </a:cubicBezTo>
                  <a:lnTo>
                    <a:pt x="13130" y="5429"/>
                  </a:lnTo>
                  <a:cubicBezTo>
                    <a:pt x="13580" y="5371"/>
                    <a:pt x="13912" y="4991"/>
                    <a:pt x="13817" y="4630"/>
                  </a:cubicBezTo>
                  <a:lnTo>
                    <a:pt x="15285" y="4402"/>
                  </a:lnTo>
                  <a:cubicBezTo>
                    <a:pt x="15348" y="4394"/>
                    <a:pt x="15410" y="4391"/>
                    <a:pt x="15472" y="4391"/>
                  </a:cubicBezTo>
                  <a:close/>
                  <a:moveTo>
                    <a:pt x="8088" y="0"/>
                  </a:moveTo>
                  <a:cubicBezTo>
                    <a:pt x="7963" y="0"/>
                    <a:pt x="7835" y="10"/>
                    <a:pt x="7706" y="27"/>
                  </a:cubicBezTo>
                  <a:cubicBezTo>
                    <a:pt x="6523" y="217"/>
                    <a:pt x="5741" y="1131"/>
                    <a:pt x="5977" y="2081"/>
                  </a:cubicBezTo>
                  <a:cubicBezTo>
                    <a:pt x="6025" y="2367"/>
                    <a:pt x="6166" y="2615"/>
                    <a:pt x="6403" y="2841"/>
                  </a:cubicBezTo>
                  <a:lnTo>
                    <a:pt x="4866" y="3070"/>
                  </a:lnTo>
                  <a:cubicBezTo>
                    <a:pt x="4225" y="3166"/>
                    <a:pt x="3799" y="3659"/>
                    <a:pt x="3917" y="4154"/>
                  </a:cubicBezTo>
                  <a:lnTo>
                    <a:pt x="4012" y="4611"/>
                  </a:lnTo>
                  <a:lnTo>
                    <a:pt x="1454" y="4991"/>
                  </a:lnTo>
                  <a:cubicBezTo>
                    <a:pt x="484" y="5124"/>
                    <a:pt x="-157" y="5866"/>
                    <a:pt x="34" y="6646"/>
                  </a:cubicBezTo>
                  <a:lnTo>
                    <a:pt x="3159" y="20432"/>
                  </a:lnTo>
                  <a:cubicBezTo>
                    <a:pt x="3326" y="21119"/>
                    <a:pt x="4064" y="21600"/>
                    <a:pt x="4901" y="21600"/>
                  </a:cubicBezTo>
                  <a:cubicBezTo>
                    <a:pt x="5015" y="21600"/>
                    <a:pt x="5128" y="21590"/>
                    <a:pt x="5243" y="21573"/>
                  </a:cubicBezTo>
                  <a:lnTo>
                    <a:pt x="19832" y="19444"/>
                  </a:lnTo>
                  <a:cubicBezTo>
                    <a:pt x="20802" y="19291"/>
                    <a:pt x="21443" y="18549"/>
                    <a:pt x="21254" y="17770"/>
                  </a:cubicBezTo>
                  <a:lnTo>
                    <a:pt x="18127" y="4002"/>
                  </a:lnTo>
                  <a:cubicBezTo>
                    <a:pt x="17958" y="3305"/>
                    <a:pt x="17202" y="2821"/>
                    <a:pt x="16351" y="2821"/>
                  </a:cubicBezTo>
                  <a:cubicBezTo>
                    <a:pt x="16249" y="2821"/>
                    <a:pt x="16146" y="2829"/>
                    <a:pt x="16043" y="2841"/>
                  </a:cubicBezTo>
                  <a:lnTo>
                    <a:pt x="13508" y="3223"/>
                  </a:lnTo>
                  <a:lnTo>
                    <a:pt x="13415" y="2785"/>
                  </a:lnTo>
                  <a:cubicBezTo>
                    <a:pt x="13309" y="2329"/>
                    <a:pt x="12812" y="2009"/>
                    <a:pt x="12271" y="2009"/>
                  </a:cubicBezTo>
                  <a:cubicBezTo>
                    <a:pt x="12203" y="2009"/>
                    <a:pt x="12134" y="2014"/>
                    <a:pt x="12064" y="2025"/>
                  </a:cubicBezTo>
                  <a:lnTo>
                    <a:pt x="10171" y="2290"/>
                  </a:lnTo>
                  <a:cubicBezTo>
                    <a:pt x="10264" y="2025"/>
                    <a:pt x="10288" y="1739"/>
                    <a:pt x="10216" y="1473"/>
                  </a:cubicBezTo>
                  <a:cubicBezTo>
                    <a:pt x="10047" y="609"/>
                    <a:pt x="9126" y="0"/>
                    <a:pt x="80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7" name="Google Shape;286;p2"/>
            <p:cNvSpPr/>
            <p:nvPr/>
          </p:nvSpPr>
          <p:spPr>
            <a:xfrm>
              <a:off x="8497017" y="425151"/>
              <a:ext cx="135365" cy="13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9" h="21600" extrusionOk="0">
                  <a:moveTo>
                    <a:pt x="9133" y="0"/>
                  </a:moveTo>
                  <a:cubicBezTo>
                    <a:pt x="8588" y="0"/>
                    <a:pt x="8043" y="56"/>
                    <a:pt x="7487" y="196"/>
                  </a:cubicBezTo>
                  <a:cubicBezTo>
                    <a:pt x="-509" y="1858"/>
                    <a:pt x="-2722" y="14167"/>
                    <a:pt x="3906" y="19658"/>
                  </a:cubicBezTo>
                  <a:cubicBezTo>
                    <a:pt x="5482" y="20999"/>
                    <a:pt x="7209" y="21600"/>
                    <a:pt x="8889" y="21600"/>
                  </a:cubicBezTo>
                  <a:cubicBezTo>
                    <a:pt x="14092" y="21600"/>
                    <a:pt x="18878" y="15886"/>
                    <a:pt x="17835" y="8844"/>
                  </a:cubicBezTo>
                  <a:cubicBezTo>
                    <a:pt x="16989" y="3702"/>
                    <a:pt x="13235" y="0"/>
                    <a:pt x="9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8" name="Google Shape;287;p2"/>
            <p:cNvSpPr/>
            <p:nvPr/>
          </p:nvSpPr>
          <p:spPr>
            <a:xfrm>
              <a:off x="8677443" y="385803"/>
              <a:ext cx="304395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4" h="21600" extrusionOk="0">
                  <a:moveTo>
                    <a:pt x="17211" y="0"/>
                  </a:moveTo>
                  <a:cubicBezTo>
                    <a:pt x="17009" y="0"/>
                    <a:pt x="16796" y="64"/>
                    <a:pt x="16572" y="208"/>
                  </a:cubicBezTo>
                  <a:lnTo>
                    <a:pt x="2038" y="7807"/>
                  </a:lnTo>
                  <a:cubicBezTo>
                    <a:pt x="-1058" y="9243"/>
                    <a:pt x="-381" y="21600"/>
                    <a:pt x="2419" y="21600"/>
                  </a:cubicBezTo>
                  <a:cubicBezTo>
                    <a:pt x="2576" y="21600"/>
                    <a:pt x="2738" y="21568"/>
                    <a:pt x="2906" y="21488"/>
                  </a:cubicBezTo>
                  <a:lnTo>
                    <a:pt x="17373" y="13889"/>
                  </a:lnTo>
                  <a:cubicBezTo>
                    <a:pt x="20542" y="12644"/>
                    <a:pt x="19999" y="0"/>
                    <a:pt x="1721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9" name="Google Shape;288;p2"/>
            <p:cNvSpPr/>
            <p:nvPr/>
          </p:nvSpPr>
          <p:spPr>
            <a:xfrm>
              <a:off x="8531602" y="613429"/>
              <a:ext cx="135074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88" y="0"/>
                  </a:moveTo>
                  <a:cubicBezTo>
                    <a:pt x="8478" y="0"/>
                    <a:pt x="7968" y="42"/>
                    <a:pt x="7447" y="154"/>
                  </a:cubicBezTo>
                  <a:cubicBezTo>
                    <a:pt x="-410" y="1819"/>
                    <a:pt x="-2762" y="14144"/>
                    <a:pt x="3866" y="19641"/>
                  </a:cubicBezTo>
                  <a:cubicBezTo>
                    <a:pt x="5465" y="20998"/>
                    <a:pt x="7204" y="21600"/>
                    <a:pt x="8907" y="21600"/>
                  </a:cubicBezTo>
                  <a:cubicBezTo>
                    <a:pt x="14087" y="21600"/>
                    <a:pt x="18838" y="15962"/>
                    <a:pt x="17795" y="8813"/>
                  </a:cubicBezTo>
                  <a:cubicBezTo>
                    <a:pt x="16938" y="3609"/>
                    <a:pt x="13206" y="0"/>
                    <a:pt x="89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0" name="Google Shape;289;p2"/>
            <p:cNvSpPr/>
            <p:nvPr/>
          </p:nvSpPr>
          <p:spPr>
            <a:xfrm>
              <a:off x="8714907" y="573732"/>
              <a:ext cx="296398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0" h="21600" extrusionOk="0">
                  <a:moveTo>
                    <a:pt x="16983" y="0"/>
                  </a:moveTo>
                  <a:cubicBezTo>
                    <a:pt x="16914" y="0"/>
                    <a:pt x="16851" y="16"/>
                    <a:pt x="16782" y="32"/>
                  </a:cubicBezTo>
                  <a:lnTo>
                    <a:pt x="1881" y="7659"/>
                  </a:lnTo>
                  <a:cubicBezTo>
                    <a:pt x="-1058" y="9903"/>
                    <a:pt x="-340" y="21600"/>
                    <a:pt x="2564" y="21600"/>
                  </a:cubicBezTo>
                  <a:cubicBezTo>
                    <a:pt x="2633" y="21600"/>
                    <a:pt x="2702" y="21600"/>
                    <a:pt x="2771" y="21584"/>
                  </a:cubicBezTo>
                  <a:lnTo>
                    <a:pt x="17666" y="13957"/>
                  </a:lnTo>
                  <a:cubicBezTo>
                    <a:pt x="20542" y="11713"/>
                    <a:pt x="19824" y="0"/>
                    <a:pt x="1698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1" name="Google Shape;290;p2"/>
            <p:cNvSpPr/>
            <p:nvPr/>
          </p:nvSpPr>
          <p:spPr>
            <a:xfrm>
              <a:off x="8568396" y="813921"/>
              <a:ext cx="134865" cy="13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extrusionOk="0">
                  <a:moveTo>
                    <a:pt x="8936" y="0"/>
                  </a:moveTo>
                  <a:cubicBezTo>
                    <a:pt x="8437" y="0"/>
                    <a:pt x="7915" y="42"/>
                    <a:pt x="7404" y="153"/>
                  </a:cubicBezTo>
                  <a:cubicBezTo>
                    <a:pt x="-477" y="1806"/>
                    <a:pt x="-2682" y="14043"/>
                    <a:pt x="3806" y="19669"/>
                  </a:cubicBezTo>
                  <a:cubicBezTo>
                    <a:pt x="5431" y="21003"/>
                    <a:pt x="7184" y="21600"/>
                    <a:pt x="8878" y="21600"/>
                  </a:cubicBezTo>
                  <a:cubicBezTo>
                    <a:pt x="14148" y="21600"/>
                    <a:pt x="18918" y="15919"/>
                    <a:pt x="17769" y="8918"/>
                  </a:cubicBezTo>
                  <a:cubicBezTo>
                    <a:pt x="17026" y="3598"/>
                    <a:pt x="13196" y="0"/>
                    <a:pt x="893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2" name="Google Shape;291;p2"/>
            <p:cNvSpPr/>
            <p:nvPr/>
          </p:nvSpPr>
          <p:spPr>
            <a:xfrm>
              <a:off x="8750511" y="774050"/>
              <a:ext cx="299624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1" h="21600" extrusionOk="0">
                  <a:moveTo>
                    <a:pt x="17017" y="0"/>
                  </a:moveTo>
                  <a:cubicBezTo>
                    <a:pt x="16909" y="0"/>
                    <a:pt x="16795" y="16"/>
                    <a:pt x="16681" y="63"/>
                  </a:cubicBezTo>
                  <a:lnTo>
                    <a:pt x="1915" y="7601"/>
                  </a:lnTo>
                  <a:cubicBezTo>
                    <a:pt x="-1027" y="9596"/>
                    <a:pt x="-373" y="21600"/>
                    <a:pt x="2472" y="21600"/>
                  </a:cubicBezTo>
                  <a:cubicBezTo>
                    <a:pt x="2575" y="21600"/>
                    <a:pt x="2683" y="21584"/>
                    <a:pt x="2797" y="21552"/>
                  </a:cubicBezTo>
                  <a:lnTo>
                    <a:pt x="17631" y="14015"/>
                  </a:lnTo>
                  <a:cubicBezTo>
                    <a:pt x="20573" y="11829"/>
                    <a:pt x="19919" y="0"/>
                    <a:pt x="17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3" name="Google Shape;292;p2"/>
            <p:cNvSpPr/>
            <p:nvPr/>
          </p:nvSpPr>
          <p:spPr>
            <a:xfrm>
              <a:off x="8429898" y="1649742"/>
              <a:ext cx="602269" cy="60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8" h="21600" extrusionOk="0">
                  <a:moveTo>
                    <a:pt x="9717" y="0"/>
                  </a:moveTo>
                  <a:cubicBezTo>
                    <a:pt x="6851" y="0"/>
                    <a:pt x="4035" y="1441"/>
                    <a:pt x="2182" y="4151"/>
                  </a:cubicBezTo>
                  <a:lnTo>
                    <a:pt x="18150" y="15425"/>
                  </a:lnTo>
                  <a:cubicBezTo>
                    <a:pt x="20404" y="10547"/>
                    <a:pt x="18946" y="4558"/>
                    <a:pt x="14806" y="1636"/>
                  </a:cubicBezTo>
                  <a:cubicBezTo>
                    <a:pt x="13225" y="534"/>
                    <a:pt x="11461" y="0"/>
                    <a:pt x="9717" y="0"/>
                  </a:cubicBezTo>
                  <a:close/>
                  <a:moveTo>
                    <a:pt x="1055" y="6185"/>
                  </a:moveTo>
                  <a:cubicBezTo>
                    <a:pt x="-1196" y="11028"/>
                    <a:pt x="262" y="17014"/>
                    <a:pt x="4402" y="19973"/>
                  </a:cubicBezTo>
                  <a:cubicBezTo>
                    <a:pt x="5972" y="21072"/>
                    <a:pt x="7724" y="21600"/>
                    <a:pt x="9458" y="21600"/>
                  </a:cubicBezTo>
                  <a:cubicBezTo>
                    <a:pt x="12335" y="21600"/>
                    <a:pt x="15165" y="20144"/>
                    <a:pt x="17023" y="17421"/>
                  </a:cubicBezTo>
                  <a:lnTo>
                    <a:pt x="1055" y="6185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4" name="Google Shape;293;p2"/>
            <p:cNvSpPr/>
            <p:nvPr/>
          </p:nvSpPr>
          <p:spPr>
            <a:xfrm>
              <a:off x="9686993" y="346368"/>
              <a:ext cx="504531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63" y="0"/>
                  </a:moveTo>
                  <a:lnTo>
                    <a:pt x="3250" y="6246"/>
                  </a:lnTo>
                  <a:cubicBezTo>
                    <a:pt x="-140" y="8755"/>
                    <a:pt x="-1029" y="13772"/>
                    <a:pt x="1301" y="17464"/>
                  </a:cubicBezTo>
                  <a:lnTo>
                    <a:pt x="1682" y="18057"/>
                  </a:lnTo>
                  <a:cubicBezTo>
                    <a:pt x="3133" y="20359"/>
                    <a:pt x="5492" y="21600"/>
                    <a:pt x="7889" y="21600"/>
                  </a:cubicBezTo>
                  <a:cubicBezTo>
                    <a:pt x="9341" y="21600"/>
                    <a:pt x="10810" y="21144"/>
                    <a:pt x="12101" y="20202"/>
                  </a:cubicBezTo>
                  <a:lnTo>
                    <a:pt x="20571" y="13956"/>
                  </a:lnTo>
                  <a:lnTo>
                    <a:pt x="11763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5" name="Google Shape;294;p2"/>
            <p:cNvSpPr/>
            <p:nvPr/>
          </p:nvSpPr>
          <p:spPr>
            <a:xfrm>
              <a:off x="10020170" y="143170"/>
              <a:ext cx="505522" cy="49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99" y="0"/>
                  </a:moveTo>
                  <a:cubicBezTo>
                    <a:pt x="11251" y="0"/>
                    <a:pt x="9785" y="453"/>
                    <a:pt x="8496" y="1401"/>
                  </a:cubicBezTo>
                  <a:lnTo>
                    <a:pt x="0" y="7616"/>
                  </a:lnTo>
                  <a:lnTo>
                    <a:pt x="8791" y="21600"/>
                  </a:lnTo>
                  <a:lnTo>
                    <a:pt x="17290" y="15385"/>
                  </a:lnTo>
                  <a:cubicBezTo>
                    <a:pt x="20712" y="12871"/>
                    <a:pt x="21600" y="7842"/>
                    <a:pt x="19275" y="4142"/>
                  </a:cubicBezTo>
                  <a:lnTo>
                    <a:pt x="18895" y="3547"/>
                  </a:lnTo>
                  <a:cubicBezTo>
                    <a:pt x="17446" y="1240"/>
                    <a:pt x="15092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6" name="Google Shape;295;p2"/>
            <p:cNvSpPr/>
            <p:nvPr/>
          </p:nvSpPr>
          <p:spPr>
            <a:xfrm>
              <a:off x="9507794" y="1362876"/>
              <a:ext cx="931225" cy="930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10031" y="0"/>
                  </a:moveTo>
                  <a:cubicBezTo>
                    <a:pt x="9673" y="0"/>
                    <a:pt x="9360" y="273"/>
                    <a:pt x="9318" y="662"/>
                  </a:cubicBezTo>
                  <a:lnTo>
                    <a:pt x="8405" y="7705"/>
                  </a:lnTo>
                  <a:lnTo>
                    <a:pt x="1374" y="6763"/>
                  </a:lnTo>
                  <a:cubicBezTo>
                    <a:pt x="1344" y="6759"/>
                    <a:pt x="1314" y="6759"/>
                    <a:pt x="1285" y="6759"/>
                  </a:cubicBezTo>
                  <a:cubicBezTo>
                    <a:pt x="910" y="6759"/>
                    <a:pt x="578" y="7035"/>
                    <a:pt x="533" y="7415"/>
                  </a:cubicBezTo>
                  <a:lnTo>
                    <a:pt x="5" y="11418"/>
                  </a:lnTo>
                  <a:cubicBezTo>
                    <a:pt x="-43" y="11827"/>
                    <a:pt x="245" y="12214"/>
                    <a:pt x="654" y="12262"/>
                  </a:cubicBezTo>
                  <a:lnTo>
                    <a:pt x="654" y="12238"/>
                  </a:lnTo>
                  <a:lnTo>
                    <a:pt x="7685" y="13178"/>
                  </a:lnTo>
                  <a:lnTo>
                    <a:pt x="6750" y="20221"/>
                  </a:lnTo>
                  <a:cubicBezTo>
                    <a:pt x="6677" y="20630"/>
                    <a:pt x="6966" y="21017"/>
                    <a:pt x="7397" y="21065"/>
                  </a:cubicBezTo>
                  <a:lnTo>
                    <a:pt x="11358" y="21596"/>
                  </a:lnTo>
                  <a:cubicBezTo>
                    <a:pt x="11388" y="21598"/>
                    <a:pt x="11416" y="21600"/>
                    <a:pt x="11446" y="21600"/>
                  </a:cubicBezTo>
                  <a:cubicBezTo>
                    <a:pt x="11819" y="21600"/>
                    <a:pt x="12152" y="21325"/>
                    <a:pt x="12196" y="20944"/>
                  </a:cubicBezTo>
                  <a:lnTo>
                    <a:pt x="13133" y="13901"/>
                  </a:lnTo>
                  <a:lnTo>
                    <a:pt x="20140" y="14843"/>
                  </a:lnTo>
                  <a:cubicBezTo>
                    <a:pt x="20170" y="14847"/>
                    <a:pt x="20200" y="14847"/>
                    <a:pt x="20231" y="14847"/>
                  </a:cubicBezTo>
                  <a:cubicBezTo>
                    <a:pt x="20604" y="14847"/>
                    <a:pt x="20936" y="14571"/>
                    <a:pt x="20981" y="14191"/>
                  </a:cubicBezTo>
                  <a:lnTo>
                    <a:pt x="21509" y="10188"/>
                  </a:lnTo>
                  <a:cubicBezTo>
                    <a:pt x="21557" y="9777"/>
                    <a:pt x="21269" y="9392"/>
                    <a:pt x="20862" y="9344"/>
                  </a:cubicBezTo>
                  <a:lnTo>
                    <a:pt x="13853" y="8404"/>
                  </a:lnTo>
                  <a:lnTo>
                    <a:pt x="14788" y="1361"/>
                  </a:lnTo>
                  <a:cubicBezTo>
                    <a:pt x="14837" y="952"/>
                    <a:pt x="14548" y="565"/>
                    <a:pt x="14141" y="517"/>
                  </a:cubicBezTo>
                  <a:lnTo>
                    <a:pt x="10156" y="10"/>
                  </a:lnTo>
                  <a:cubicBezTo>
                    <a:pt x="10116" y="4"/>
                    <a:pt x="10074" y="0"/>
                    <a:pt x="1003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7" name="Google Shape;296;p2"/>
            <p:cNvSpPr/>
            <p:nvPr/>
          </p:nvSpPr>
          <p:spPr>
            <a:xfrm>
              <a:off x="8315390" y="2772167"/>
              <a:ext cx="933405" cy="1179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extrusionOk="0">
                  <a:moveTo>
                    <a:pt x="8120" y="685"/>
                  </a:moveTo>
                  <a:cubicBezTo>
                    <a:pt x="8696" y="685"/>
                    <a:pt x="9265" y="965"/>
                    <a:pt x="9369" y="1592"/>
                  </a:cubicBezTo>
                  <a:cubicBezTo>
                    <a:pt x="9438" y="1897"/>
                    <a:pt x="9321" y="2220"/>
                    <a:pt x="9060" y="2448"/>
                  </a:cubicBezTo>
                  <a:lnTo>
                    <a:pt x="7495" y="2696"/>
                  </a:lnTo>
                  <a:cubicBezTo>
                    <a:pt x="7140" y="2544"/>
                    <a:pt x="6901" y="2278"/>
                    <a:pt x="6832" y="1955"/>
                  </a:cubicBezTo>
                  <a:cubicBezTo>
                    <a:pt x="6603" y="1158"/>
                    <a:pt x="7367" y="685"/>
                    <a:pt x="8120" y="685"/>
                  </a:cubicBezTo>
                  <a:close/>
                  <a:moveTo>
                    <a:pt x="15478" y="4376"/>
                  </a:moveTo>
                  <a:cubicBezTo>
                    <a:pt x="16000" y="4376"/>
                    <a:pt x="16470" y="4665"/>
                    <a:pt x="16575" y="5092"/>
                  </a:cubicBezTo>
                  <a:lnTo>
                    <a:pt x="19325" y="17187"/>
                  </a:lnTo>
                  <a:cubicBezTo>
                    <a:pt x="19445" y="17661"/>
                    <a:pt x="19041" y="18118"/>
                    <a:pt x="18473" y="18195"/>
                  </a:cubicBezTo>
                  <a:lnTo>
                    <a:pt x="5977" y="20020"/>
                  </a:lnTo>
                  <a:cubicBezTo>
                    <a:pt x="5908" y="20032"/>
                    <a:pt x="5838" y="20036"/>
                    <a:pt x="5770" y="20036"/>
                  </a:cubicBezTo>
                  <a:cubicBezTo>
                    <a:pt x="5257" y="20036"/>
                    <a:pt x="4804" y="19736"/>
                    <a:pt x="4721" y="19316"/>
                  </a:cubicBezTo>
                  <a:lnTo>
                    <a:pt x="1971" y="7242"/>
                  </a:lnTo>
                  <a:cubicBezTo>
                    <a:pt x="1851" y="6766"/>
                    <a:pt x="2256" y="6309"/>
                    <a:pt x="2847" y="6234"/>
                  </a:cubicBezTo>
                  <a:lnTo>
                    <a:pt x="4342" y="6005"/>
                  </a:lnTo>
                  <a:cubicBezTo>
                    <a:pt x="4406" y="6349"/>
                    <a:pt x="4781" y="6583"/>
                    <a:pt x="5201" y="6583"/>
                  </a:cubicBezTo>
                  <a:cubicBezTo>
                    <a:pt x="5247" y="6583"/>
                    <a:pt x="5292" y="6580"/>
                    <a:pt x="5338" y="6576"/>
                  </a:cubicBezTo>
                  <a:lnTo>
                    <a:pt x="13138" y="5416"/>
                  </a:lnTo>
                  <a:cubicBezTo>
                    <a:pt x="13588" y="5358"/>
                    <a:pt x="13921" y="4998"/>
                    <a:pt x="13825" y="4616"/>
                  </a:cubicBezTo>
                  <a:lnTo>
                    <a:pt x="15295" y="4389"/>
                  </a:lnTo>
                  <a:cubicBezTo>
                    <a:pt x="15357" y="4381"/>
                    <a:pt x="15416" y="4376"/>
                    <a:pt x="15478" y="4376"/>
                  </a:cubicBezTo>
                  <a:close/>
                  <a:moveTo>
                    <a:pt x="8124" y="0"/>
                  </a:moveTo>
                  <a:cubicBezTo>
                    <a:pt x="7987" y="0"/>
                    <a:pt x="7847" y="11"/>
                    <a:pt x="7708" y="34"/>
                  </a:cubicBezTo>
                  <a:cubicBezTo>
                    <a:pt x="6523" y="204"/>
                    <a:pt x="5740" y="1118"/>
                    <a:pt x="5977" y="2087"/>
                  </a:cubicBezTo>
                  <a:cubicBezTo>
                    <a:pt x="6025" y="2354"/>
                    <a:pt x="6190" y="2619"/>
                    <a:pt x="6404" y="2848"/>
                  </a:cubicBezTo>
                  <a:lnTo>
                    <a:pt x="4864" y="3076"/>
                  </a:lnTo>
                  <a:cubicBezTo>
                    <a:pt x="4223" y="3172"/>
                    <a:pt x="3797" y="3665"/>
                    <a:pt x="3914" y="4180"/>
                  </a:cubicBezTo>
                  <a:lnTo>
                    <a:pt x="4010" y="4616"/>
                  </a:lnTo>
                  <a:lnTo>
                    <a:pt x="1449" y="4998"/>
                  </a:lnTo>
                  <a:cubicBezTo>
                    <a:pt x="477" y="5130"/>
                    <a:pt x="-140" y="5871"/>
                    <a:pt x="27" y="6651"/>
                  </a:cubicBezTo>
                  <a:lnTo>
                    <a:pt x="3156" y="20420"/>
                  </a:lnTo>
                  <a:cubicBezTo>
                    <a:pt x="3325" y="21116"/>
                    <a:pt x="4082" y="21600"/>
                    <a:pt x="4936" y="21600"/>
                  </a:cubicBezTo>
                  <a:cubicBezTo>
                    <a:pt x="5037" y="21600"/>
                    <a:pt x="5139" y="21594"/>
                    <a:pt x="5243" y="21579"/>
                  </a:cubicBezTo>
                  <a:lnTo>
                    <a:pt x="19847" y="19429"/>
                  </a:lnTo>
                  <a:cubicBezTo>
                    <a:pt x="20819" y="19297"/>
                    <a:pt x="21460" y="18556"/>
                    <a:pt x="21271" y="17776"/>
                  </a:cubicBezTo>
                  <a:lnTo>
                    <a:pt x="18140" y="3990"/>
                  </a:lnTo>
                  <a:cubicBezTo>
                    <a:pt x="17995" y="3301"/>
                    <a:pt x="17258" y="2821"/>
                    <a:pt x="16420" y="2821"/>
                  </a:cubicBezTo>
                  <a:cubicBezTo>
                    <a:pt x="16308" y="2821"/>
                    <a:pt x="16193" y="2830"/>
                    <a:pt x="16077" y="2848"/>
                  </a:cubicBezTo>
                  <a:lnTo>
                    <a:pt x="13517" y="3209"/>
                  </a:lnTo>
                  <a:lnTo>
                    <a:pt x="13399" y="2773"/>
                  </a:lnTo>
                  <a:cubicBezTo>
                    <a:pt x="13292" y="2309"/>
                    <a:pt x="12798" y="2000"/>
                    <a:pt x="12232" y="2000"/>
                  </a:cubicBezTo>
                  <a:cubicBezTo>
                    <a:pt x="12172" y="2000"/>
                    <a:pt x="12111" y="2004"/>
                    <a:pt x="12047" y="2011"/>
                  </a:cubicBezTo>
                  <a:lnTo>
                    <a:pt x="10175" y="2297"/>
                  </a:lnTo>
                  <a:cubicBezTo>
                    <a:pt x="10269" y="2011"/>
                    <a:pt x="10293" y="1727"/>
                    <a:pt x="10221" y="1460"/>
                  </a:cubicBezTo>
                  <a:cubicBezTo>
                    <a:pt x="10054" y="604"/>
                    <a:pt x="9150" y="0"/>
                    <a:pt x="812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8" name="Google Shape;297;p2"/>
            <p:cNvSpPr/>
            <p:nvPr/>
          </p:nvSpPr>
          <p:spPr>
            <a:xfrm>
              <a:off x="8497017" y="3196883"/>
              <a:ext cx="135371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028" y="0"/>
                  </a:moveTo>
                  <a:cubicBezTo>
                    <a:pt x="8518" y="0"/>
                    <a:pt x="8008" y="42"/>
                    <a:pt x="7487" y="154"/>
                  </a:cubicBezTo>
                  <a:cubicBezTo>
                    <a:pt x="-509" y="1819"/>
                    <a:pt x="-2722" y="14144"/>
                    <a:pt x="3906" y="19641"/>
                  </a:cubicBezTo>
                  <a:cubicBezTo>
                    <a:pt x="5505" y="20998"/>
                    <a:pt x="7244" y="21600"/>
                    <a:pt x="8947" y="21600"/>
                  </a:cubicBezTo>
                  <a:cubicBezTo>
                    <a:pt x="14127" y="21600"/>
                    <a:pt x="18878" y="15962"/>
                    <a:pt x="17835" y="8813"/>
                  </a:cubicBezTo>
                  <a:cubicBezTo>
                    <a:pt x="16978" y="3609"/>
                    <a:pt x="13246" y="0"/>
                    <a:pt x="90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9" name="Google Shape;298;p2"/>
            <p:cNvSpPr/>
            <p:nvPr/>
          </p:nvSpPr>
          <p:spPr>
            <a:xfrm>
              <a:off x="8675943" y="3156837"/>
              <a:ext cx="307307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3" h="21600" extrusionOk="0">
                  <a:moveTo>
                    <a:pt x="17257" y="0"/>
                  </a:moveTo>
                  <a:cubicBezTo>
                    <a:pt x="17029" y="0"/>
                    <a:pt x="16791" y="95"/>
                    <a:pt x="16535" y="269"/>
                  </a:cubicBezTo>
                  <a:lnTo>
                    <a:pt x="2117" y="7823"/>
                  </a:lnTo>
                  <a:cubicBezTo>
                    <a:pt x="-1027" y="9042"/>
                    <a:pt x="-433" y="21600"/>
                    <a:pt x="2344" y="21600"/>
                  </a:cubicBezTo>
                  <a:cubicBezTo>
                    <a:pt x="2544" y="21600"/>
                    <a:pt x="2755" y="21537"/>
                    <a:pt x="2978" y="21394"/>
                  </a:cubicBezTo>
                  <a:lnTo>
                    <a:pt x="17396" y="13856"/>
                  </a:lnTo>
                  <a:cubicBezTo>
                    <a:pt x="20573" y="12811"/>
                    <a:pt x="20023" y="0"/>
                    <a:pt x="1725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0" name="Google Shape;299;p2"/>
            <p:cNvSpPr/>
            <p:nvPr/>
          </p:nvSpPr>
          <p:spPr>
            <a:xfrm>
              <a:off x="8531602" y="3384899"/>
              <a:ext cx="135074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77" y="0"/>
                  </a:moveTo>
                  <a:cubicBezTo>
                    <a:pt x="8478" y="0"/>
                    <a:pt x="7968" y="42"/>
                    <a:pt x="7447" y="154"/>
                  </a:cubicBezTo>
                  <a:cubicBezTo>
                    <a:pt x="-410" y="1819"/>
                    <a:pt x="-2762" y="14144"/>
                    <a:pt x="3866" y="19641"/>
                  </a:cubicBezTo>
                  <a:cubicBezTo>
                    <a:pt x="5465" y="20998"/>
                    <a:pt x="7215" y="21600"/>
                    <a:pt x="8919" y="21600"/>
                  </a:cubicBezTo>
                  <a:cubicBezTo>
                    <a:pt x="14087" y="21600"/>
                    <a:pt x="18838" y="16004"/>
                    <a:pt x="17795" y="8981"/>
                  </a:cubicBezTo>
                  <a:cubicBezTo>
                    <a:pt x="16938" y="3623"/>
                    <a:pt x="13206" y="0"/>
                    <a:pt x="89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1" name="Google Shape;300;p2"/>
            <p:cNvSpPr/>
            <p:nvPr/>
          </p:nvSpPr>
          <p:spPr>
            <a:xfrm>
              <a:off x="8714900" y="3345202"/>
              <a:ext cx="296408" cy="1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1" h="21600" extrusionOk="0">
                  <a:moveTo>
                    <a:pt x="17001" y="0"/>
                  </a:moveTo>
                  <a:cubicBezTo>
                    <a:pt x="16932" y="0"/>
                    <a:pt x="16869" y="16"/>
                    <a:pt x="16800" y="32"/>
                  </a:cubicBezTo>
                  <a:lnTo>
                    <a:pt x="1883" y="7654"/>
                  </a:lnTo>
                  <a:cubicBezTo>
                    <a:pt x="-1036" y="10055"/>
                    <a:pt x="-352" y="21600"/>
                    <a:pt x="2498" y="21600"/>
                  </a:cubicBezTo>
                  <a:cubicBezTo>
                    <a:pt x="2590" y="21600"/>
                    <a:pt x="2682" y="21584"/>
                    <a:pt x="2774" y="21568"/>
                  </a:cubicBezTo>
                  <a:lnTo>
                    <a:pt x="17685" y="14138"/>
                  </a:lnTo>
                  <a:cubicBezTo>
                    <a:pt x="20564" y="11705"/>
                    <a:pt x="19846" y="0"/>
                    <a:pt x="1700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2" name="Google Shape;301;p2"/>
            <p:cNvSpPr/>
            <p:nvPr/>
          </p:nvSpPr>
          <p:spPr>
            <a:xfrm>
              <a:off x="8568398" y="3586351"/>
              <a:ext cx="13467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03" h="21600" extrusionOk="0">
                  <a:moveTo>
                    <a:pt x="8991" y="0"/>
                  </a:moveTo>
                  <a:cubicBezTo>
                    <a:pt x="8478" y="0"/>
                    <a:pt x="7953" y="56"/>
                    <a:pt x="7440" y="168"/>
                  </a:cubicBezTo>
                  <a:cubicBezTo>
                    <a:pt x="-479" y="1831"/>
                    <a:pt x="-2695" y="14148"/>
                    <a:pt x="3825" y="19643"/>
                  </a:cubicBezTo>
                  <a:cubicBezTo>
                    <a:pt x="5469" y="20999"/>
                    <a:pt x="7242" y="21600"/>
                    <a:pt x="8956" y="21600"/>
                  </a:cubicBezTo>
                  <a:cubicBezTo>
                    <a:pt x="14193" y="21600"/>
                    <a:pt x="18905" y="15966"/>
                    <a:pt x="17855" y="8822"/>
                  </a:cubicBezTo>
                  <a:cubicBezTo>
                    <a:pt x="17109" y="3621"/>
                    <a:pt x="13260" y="0"/>
                    <a:pt x="89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3" name="Google Shape;302;p2"/>
            <p:cNvSpPr/>
            <p:nvPr/>
          </p:nvSpPr>
          <p:spPr>
            <a:xfrm>
              <a:off x="8751258" y="3545607"/>
              <a:ext cx="298104" cy="11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6982" y="0"/>
                  </a:moveTo>
                  <a:cubicBezTo>
                    <a:pt x="16896" y="0"/>
                    <a:pt x="16805" y="16"/>
                    <a:pt x="16708" y="32"/>
                  </a:cubicBezTo>
                  <a:lnTo>
                    <a:pt x="16708" y="222"/>
                  </a:lnTo>
                  <a:lnTo>
                    <a:pt x="1875" y="7596"/>
                  </a:lnTo>
                  <a:cubicBezTo>
                    <a:pt x="-1034" y="9785"/>
                    <a:pt x="-348" y="21600"/>
                    <a:pt x="2493" y="21600"/>
                  </a:cubicBezTo>
                  <a:cubicBezTo>
                    <a:pt x="2584" y="21600"/>
                    <a:pt x="2670" y="21584"/>
                    <a:pt x="2761" y="21568"/>
                  </a:cubicBezTo>
                  <a:lnTo>
                    <a:pt x="17662" y="14004"/>
                  </a:lnTo>
                  <a:cubicBezTo>
                    <a:pt x="20566" y="11625"/>
                    <a:pt x="19886" y="0"/>
                    <a:pt x="169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4" name="Google Shape;303;p2"/>
            <p:cNvSpPr/>
            <p:nvPr/>
          </p:nvSpPr>
          <p:spPr>
            <a:xfrm>
              <a:off x="8429912" y="4422172"/>
              <a:ext cx="600940" cy="606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5" h="21600" extrusionOk="0">
                  <a:moveTo>
                    <a:pt x="9824" y="0"/>
                  </a:moveTo>
                  <a:cubicBezTo>
                    <a:pt x="6939" y="0"/>
                    <a:pt x="4096" y="1443"/>
                    <a:pt x="2193" y="4161"/>
                  </a:cubicBezTo>
                  <a:lnTo>
                    <a:pt x="18235" y="15415"/>
                  </a:lnTo>
                  <a:cubicBezTo>
                    <a:pt x="20399" y="10567"/>
                    <a:pt x="19035" y="4568"/>
                    <a:pt x="14940" y="1642"/>
                  </a:cubicBezTo>
                  <a:cubicBezTo>
                    <a:pt x="13355" y="535"/>
                    <a:pt x="11582" y="0"/>
                    <a:pt x="9824" y="0"/>
                  </a:cubicBezTo>
                  <a:close/>
                  <a:moveTo>
                    <a:pt x="1060" y="6160"/>
                  </a:moveTo>
                  <a:cubicBezTo>
                    <a:pt x="-1201" y="11046"/>
                    <a:pt x="264" y="17044"/>
                    <a:pt x="4423" y="19971"/>
                  </a:cubicBezTo>
                  <a:cubicBezTo>
                    <a:pt x="6000" y="21068"/>
                    <a:pt x="7761" y="21600"/>
                    <a:pt x="9503" y="21600"/>
                  </a:cubicBezTo>
                  <a:cubicBezTo>
                    <a:pt x="12393" y="21600"/>
                    <a:pt x="15236" y="20142"/>
                    <a:pt x="17103" y="17414"/>
                  </a:cubicBezTo>
                  <a:lnTo>
                    <a:pt x="1060" y="616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5" name="Google Shape;304;p2"/>
            <p:cNvSpPr/>
            <p:nvPr/>
          </p:nvSpPr>
          <p:spPr>
            <a:xfrm>
              <a:off x="9686273" y="3118885"/>
              <a:ext cx="505251" cy="491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extrusionOk="0">
                  <a:moveTo>
                    <a:pt x="11769" y="0"/>
                  </a:moveTo>
                  <a:lnTo>
                    <a:pt x="3274" y="6214"/>
                  </a:lnTo>
                  <a:cubicBezTo>
                    <a:pt x="-152" y="8728"/>
                    <a:pt x="-1040" y="13755"/>
                    <a:pt x="1328" y="17455"/>
                  </a:cubicBezTo>
                  <a:lnTo>
                    <a:pt x="1708" y="18050"/>
                  </a:lnTo>
                  <a:cubicBezTo>
                    <a:pt x="3156" y="20357"/>
                    <a:pt x="5510" y="21600"/>
                    <a:pt x="7903" y="21600"/>
                  </a:cubicBezTo>
                  <a:cubicBezTo>
                    <a:pt x="9352" y="21600"/>
                    <a:pt x="10818" y="21143"/>
                    <a:pt x="12107" y="20199"/>
                  </a:cubicBezTo>
                  <a:lnTo>
                    <a:pt x="20560" y="13982"/>
                  </a:lnTo>
                  <a:lnTo>
                    <a:pt x="1176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6" name="Google Shape;305;p2"/>
            <p:cNvSpPr/>
            <p:nvPr/>
          </p:nvSpPr>
          <p:spPr>
            <a:xfrm>
              <a:off x="10020170" y="2915339"/>
              <a:ext cx="505522" cy="49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738" y="0"/>
                  </a:moveTo>
                  <a:cubicBezTo>
                    <a:pt x="11276" y="0"/>
                    <a:pt x="9799" y="456"/>
                    <a:pt x="8496" y="1412"/>
                  </a:cubicBezTo>
                  <a:lnTo>
                    <a:pt x="0" y="7626"/>
                  </a:lnTo>
                  <a:lnTo>
                    <a:pt x="8791" y="21600"/>
                  </a:lnTo>
                  <a:lnTo>
                    <a:pt x="17290" y="15344"/>
                  </a:lnTo>
                  <a:cubicBezTo>
                    <a:pt x="20712" y="12831"/>
                    <a:pt x="21600" y="7806"/>
                    <a:pt x="19275" y="4108"/>
                  </a:cubicBezTo>
                  <a:lnTo>
                    <a:pt x="19275" y="4154"/>
                  </a:lnTo>
                  <a:lnTo>
                    <a:pt x="18895" y="3514"/>
                  </a:lnTo>
                  <a:cubicBezTo>
                    <a:pt x="17453" y="1220"/>
                    <a:pt x="15121" y="0"/>
                    <a:pt x="127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7" name="Google Shape;306;p2"/>
            <p:cNvSpPr/>
            <p:nvPr/>
          </p:nvSpPr>
          <p:spPr>
            <a:xfrm>
              <a:off x="9507794" y="4134346"/>
              <a:ext cx="931225" cy="930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10031" y="0"/>
                  </a:moveTo>
                  <a:cubicBezTo>
                    <a:pt x="9673" y="0"/>
                    <a:pt x="9360" y="269"/>
                    <a:pt x="9318" y="638"/>
                  </a:cubicBezTo>
                  <a:lnTo>
                    <a:pt x="8405" y="7701"/>
                  </a:lnTo>
                  <a:lnTo>
                    <a:pt x="1374" y="6761"/>
                  </a:lnTo>
                  <a:cubicBezTo>
                    <a:pt x="1344" y="6757"/>
                    <a:pt x="1314" y="6755"/>
                    <a:pt x="1285" y="6755"/>
                  </a:cubicBezTo>
                  <a:cubicBezTo>
                    <a:pt x="910" y="6755"/>
                    <a:pt x="578" y="7033"/>
                    <a:pt x="533" y="7411"/>
                  </a:cubicBezTo>
                  <a:lnTo>
                    <a:pt x="5" y="11415"/>
                  </a:lnTo>
                  <a:cubicBezTo>
                    <a:pt x="-43" y="11824"/>
                    <a:pt x="245" y="12210"/>
                    <a:pt x="654" y="12259"/>
                  </a:cubicBezTo>
                  <a:lnTo>
                    <a:pt x="654" y="12235"/>
                  </a:lnTo>
                  <a:lnTo>
                    <a:pt x="7685" y="13174"/>
                  </a:lnTo>
                  <a:lnTo>
                    <a:pt x="6750" y="20215"/>
                  </a:lnTo>
                  <a:cubicBezTo>
                    <a:pt x="6677" y="20624"/>
                    <a:pt x="6966" y="21011"/>
                    <a:pt x="7397" y="21057"/>
                  </a:cubicBezTo>
                  <a:lnTo>
                    <a:pt x="11358" y="21588"/>
                  </a:lnTo>
                  <a:cubicBezTo>
                    <a:pt x="11400" y="21596"/>
                    <a:pt x="11440" y="21600"/>
                    <a:pt x="11483" y="21600"/>
                  </a:cubicBezTo>
                  <a:cubicBezTo>
                    <a:pt x="11841" y="21600"/>
                    <a:pt x="12154" y="21327"/>
                    <a:pt x="12196" y="20938"/>
                  </a:cubicBezTo>
                  <a:lnTo>
                    <a:pt x="13133" y="13897"/>
                  </a:lnTo>
                  <a:lnTo>
                    <a:pt x="20140" y="14839"/>
                  </a:lnTo>
                  <a:cubicBezTo>
                    <a:pt x="20170" y="14841"/>
                    <a:pt x="20200" y="14843"/>
                    <a:pt x="20231" y="14843"/>
                  </a:cubicBezTo>
                  <a:cubicBezTo>
                    <a:pt x="20604" y="14843"/>
                    <a:pt x="20936" y="14567"/>
                    <a:pt x="20981" y="14187"/>
                  </a:cubicBezTo>
                  <a:lnTo>
                    <a:pt x="21509" y="10185"/>
                  </a:lnTo>
                  <a:cubicBezTo>
                    <a:pt x="21557" y="9774"/>
                    <a:pt x="21269" y="9390"/>
                    <a:pt x="20862" y="9341"/>
                  </a:cubicBezTo>
                  <a:lnTo>
                    <a:pt x="13853" y="8401"/>
                  </a:lnTo>
                  <a:lnTo>
                    <a:pt x="14788" y="1385"/>
                  </a:lnTo>
                  <a:cubicBezTo>
                    <a:pt x="14837" y="952"/>
                    <a:pt x="14548" y="589"/>
                    <a:pt x="14141" y="516"/>
                  </a:cubicBezTo>
                  <a:lnTo>
                    <a:pt x="10156" y="10"/>
                  </a:lnTo>
                  <a:cubicBezTo>
                    <a:pt x="10114" y="4"/>
                    <a:pt x="10074" y="0"/>
                    <a:pt x="1003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8" name="Google Shape;307;p2"/>
            <p:cNvSpPr/>
            <p:nvPr/>
          </p:nvSpPr>
          <p:spPr>
            <a:xfrm>
              <a:off x="8315413" y="5543987"/>
              <a:ext cx="933383" cy="1178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extrusionOk="0">
                  <a:moveTo>
                    <a:pt x="8113" y="687"/>
                  </a:moveTo>
                  <a:cubicBezTo>
                    <a:pt x="8693" y="687"/>
                    <a:pt x="9264" y="966"/>
                    <a:pt x="9368" y="1588"/>
                  </a:cubicBezTo>
                  <a:cubicBezTo>
                    <a:pt x="9437" y="1893"/>
                    <a:pt x="9320" y="2216"/>
                    <a:pt x="9059" y="2444"/>
                  </a:cubicBezTo>
                  <a:lnTo>
                    <a:pt x="7494" y="2692"/>
                  </a:lnTo>
                  <a:cubicBezTo>
                    <a:pt x="7161" y="2540"/>
                    <a:pt x="6900" y="2273"/>
                    <a:pt x="6831" y="1968"/>
                  </a:cubicBezTo>
                  <a:lnTo>
                    <a:pt x="6831" y="1949"/>
                  </a:lnTo>
                  <a:cubicBezTo>
                    <a:pt x="6604" y="1154"/>
                    <a:pt x="7364" y="687"/>
                    <a:pt x="8113" y="687"/>
                  </a:cubicBezTo>
                  <a:close/>
                  <a:moveTo>
                    <a:pt x="15511" y="4387"/>
                  </a:moveTo>
                  <a:cubicBezTo>
                    <a:pt x="16021" y="4387"/>
                    <a:pt x="16471" y="4673"/>
                    <a:pt x="16574" y="5090"/>
                  </a:cubicBezTo>
                  <a:lnTo>
                    <a:pt x="19324" y="17196"/>
                  </a:lnTo>
                  <a:cubicBezTo>
                    <a:pt x="19444" y="17672"/>
                    <a:pt x="19040" y="18129"/>
                    <a:pt x="18448" y="18204"/>
                  </a:cubicBezTo>
                  <a:lnTo>
                    <a:pt x="5976" y="20032"/>
                  </a:lnTo>
                  <a:cubicBezTo>
                    <a:pt x="5907" y="20043"/>
                    <a:pt x="5837" y="20049"/>
                    <a:pt x="5769" y="20049"/>
                  </a:cubicBezTo>
                  <a:cubicBezTo>
                    <a:pt x="5256" y="20049"/>
                    <a:pt x="4803" y="19747"/>
                    <a:pt x="4720" y="19328"/>
                  </a:cubicBezTo>
                  <a:lnTo>
                    <a:pt x="1970" y="7221"/>
                  </a:lnTo>
                  <a:cubicBezTo>
                    <a:pt x="1850" y="6747"/>
                    <a:pt x="2255" y="6289"/>
                    <a:pt x="2846" y="6213"/>
                  </a:cubicBezTo>
                  <a:lnTo>
                    <a:pt x="4341" y="5986"/>
                  </a:lnTo>
                  <a:cubicBezTo>
                    <a:pt x="4403" y="6321"/>
                    <a:pt x="4764" y="6569"/>
                    <a:pt x="5174" y="6569"/>
                  </a:cubicBezTo>
                  <a:cubicBezTo>
                    <a:pt x="5228" y="6569"/>
                    <a:pt x="5281" y="6564"/>
                    <a:pt x="5337" y="6556"/>
                  </a:cubicBezTo>
                  <a:lnTo>
                    <a:pt x="13137" y="5432"/>
                  </a:lnTo>
                  <a:cubicBezTo>
                    <a:pt x="13587" y="5357"/>
                    <a:pt x="13920" y="4994"/>
                    <a:pt x="13824" y="4614"/>
                  </a:cubicBezTo>
                  <a:lnTo>
                    <a:pt x="15294" y="4404"/>
                  </a:lnTo>
                  <a:cubicBezTo>
                    <a:pt x="15368" y="4393"/>
                    <a:pt x="15441" y="4387"/>
                    <a:pt x="15511" y="4387"/>
                  </a:cubicBezTo>
                  <a:close/>
                  <a:moveTo>
                    <a:pt x="8089" y="0"/>
                  </a:moveTo>
                  <a:cubicBezTo>
                    <a:pt x="7964" y="0"/>
                    <a:pt x="7836" y="8"/>
                    <a:pt x="7707" y="27"/>
                  </a:cubicBezTo>
                  <a:cubicBezTo>
                    <a:pt x="6522" y="198"/>
                    <a:pt x="5739" y="1130"/>
                    <a:pt x="5976" y="2083"/>
                  </a:cubicBezTo>
                  <a:cubicBezTo>
                    <a:pt x="6024" y="2348"/>
                    <a:pt x="6189" y="2615"/>
                    <a:pt x="6403" y="2844"/>
                  </a:cubicBezTo>
                  <a:lnTo>
                    <a:pt x="4863" y="3073"/>
                  </a:lnTo>
                  <a:cubicBezTo>
                    <a:pt x="4222" y="3167"/>
                    <a:pt x="3796" y="3643"/>
                    <a:pt x="3913" y="4158"/>
                  </a:cubicBezTo>
                  <a:lnTo>
                    <a:pt x="4009" y="4614"/>
                  </a:lnTo>
                  <a:lnTo>
                    <a:pt x="1448" y="4977"/>
                  </a:lnTo>
                  <a:cubicBezTo>
                    <a:pt x="500" y="5129"/>
                    <a:pt x="-141" y="5870"/>
                    <a:pt x="26" y="6631"/>
                  </a:cubicBezTo>
                  <a:lnTo>
                    <a:pt x="3155" y="20431"/>
                  </a:lnTo>
                  <a:cubicBezTo>
                    <a:pt x="3322" y="21120"/>
                    <a:pt x="4061" y="21600"/>
                    <a:pt x="4899" y="21600"/>
                  </a:cubicBezTo>
                  <a:cubicBezTo>
                    <a:pt x="5013" y="21600"/>
                    <a:pt x="5126" y="21592"/>
                    <a:pt x="5242" y="21574"/>
                  </a:cubicBezTo>
                  <a:lnTo>
                    <a:pt x="19846" y="19442"/>
                  </a:lnTo>
                  <a:cubicBezTo>
                    <a:pt x="20818" y="19290"/>
                    <a:pt x="21459" y="18548"/>
                    <a:pt x="21270" y="17766"/>
                  </a:cubicBezTo>
                  <a:lnTo>
                    <a:pt x="18139" y="3966"/>
                  </a:lnTo>
                  <a:cubicBezTo>
                    <a:pt x="17992" y="3273"/>
                    <a:pt x="17241" y="2804"/>
                    <a:pt x="16393" y="2804"/>
                  </a:cubicBezTo>
                  <a:cubicBezTo>
                    <a:pt x="16289" y="2804"/>
                    <a:pt x="16184" y="2811"/>
                    <a:pt x="16076" y="2825"/>
                  </a:cubicBezTo>
                  <a:lnTo>
                    <a:pt x="13516" y="3205"/>
                  </a:lnTo>
                  <a:lnTo>
                    <a:pt x="13398" y="2767"/>
                  </a:lnTo>
                  <a:cubicBezTo>
                    <a:pt x="13291" y="2304"/>
                    <a:pt x="12797" y="1995"/>
                    <a:pt x="12231" y="1995"/>
                  </a:cubicBezTo>
                  <a:cubicBezTo>
                    <a:pt x="12171" y="1995"/>
                    <a:pt x="12110" y="1998"/>
                    <a:pt x="12046" y="2006"/>
                  </a:cubicBezTo>
                  <a:lnTo>
                    <a:pt x="10174" y="2293"/>
                  </a:lnTo>
                  <a:cubicBezTo>
                    <a:pt x="10268" y="2026"/>
                    <a:pt x="10292" y="1739"/>
                    <a:pt x="10220" y="1455"/>
                  </a:cubicBezTo>
                  <a:cubicBezTo>
                    <a:pt x="10051" y="606"/>
                    <a:pt x="9129" y="0"/>
                    <a:pt x="808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9" name="Google Shape;308;p2"/>
            <p:cNvSpPr/>
            <p:nvPr/>
          </p:nvSpPr>
          <p:spPr>
            <a:xfrm>
              <a:off x="8497017" y="5969314"/>
              <a:ext cx="135371" cy="134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8993" y="0"/>
                  </a:moveTo>
                  <a:cubicBezTo>
                    <a:pt x="8495" y="0"/>
                    <a:pt x="7985" y="56"/>
                    <a:pt x="7487" y="168"/>
                  </a:cubicBezTo>
                  <a:cubicBezTo>
                    <a:pt x="-509" y="1831"/>
                    <a:pt x="-2722" y="14148"/>
                    <a:pt x="3906" y="19643"/>
                  </a:cubicBezTo>
                  <a:cubicBezTo>
                    <a:pt x="5505" y="20999"/>
                    <a:pt x="7244" y="21600"/>
                    <a:pt x="8947" y="21600"/>
                  </a:cubicBezTo>
                  <a:cubicBezTo>
                    <a:pt x="14127" y="21600"/>
                    <a:pt x="18878" y="15966"/>
                    <a:pt x="17835" y="8822"/>
                  </a:cubicBezTo>
                  <a:cubicBezTo>
                    <a:pt x="16978" y="3607"/>
                    <a:pt x="13142" y="0"/>
                    <a:pt x="89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0" name="Google Shape;309;p2"/>
            <p:cNvSpPr/>
            <p:nvPr/>
          </p:nvSpPr>
          <p:spPr>
            <a:xfrm>
              <a:off x="8677488" y="5928831"/>
              <a:ext cx="304362" cy="11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6" h="21600" extrusionOk="0">
                  <a:moveTo>
                    <a:pt x="17168" y="0"/>
                  </a:moveTo>
                  <a:cubicBezTo>
                    <a:pt x="16978" y="0"/>
                    <a:pt x="16782" y="64"/>
                    <a:pt x="16575" y="175"/>
                  </a:cubicBezTo>
                  <a:lnTo>
                    <a:pt x="2037" y="7769"/>
                  </a:lnTo>
                  <a:cubicBezTo>
                    <a:pt x="-1038" y="9380"/>
                    <a:pt x="-388" y="21600"/>
                    <a:pt x="2367" y="21600"/>
                  </a:cubicBezTo>
                  <a:cubicBezTo>
                    <a:pt x="2535" y="21600"/>
                    <a:pt x="2714" y="21552"/>
                    <a:pt x="2905" y="21456"/>
                  </a:cubicBezTo>
                  <a:lnTo>
                    <a:pt x="17375" y="13847"/>
                  </a:lnTo>
                  <a:cubicBezTo>
                    <a:pt x="20562" y="12603"/>
                    <a:pt x="19996" y="0"/>
                    <a:pt x="171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1" name="Google Shape;310;p2"/>
            <p:cNvSpPr/>
            <p:nvPr/>
          </p:nvSpPr>
          <p:spPr>
            <a:xfrm>
              <a:off x="8531602" y="6157068"/>
              <a:ext cx="135074" cy="13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9127" y="0"/>
                  </a:moveTo>
                  <a:cubicBezTo>
                    <a:pt x="8583" y="0"/>
                    <a:pt x="8015" y="70"/>
                    <a:pt x="7447" y="209"/>
                  </a:cubicBezTo>
                  <a:cubicBezTo>
                    <a:pt x="-410" y="1702"/>
                    <a:pt x="-2762" y="14163"/>
                    <a:pt x="3866" y="19647"/>
                  </a:cubicBezTo>
                  <a:cubicBezTo>
                    <a:pt x="5465" y="21000"/>
                    <a:pt x="7204" y="21600"/>
                    <a:pt x="8907" y="21600"/>
                  </a:cubicBezTo>
                  <a:cubicBezTo>
                    <a:pt x="14087" y="21600"/>
                    <a:pt x="18838" y="15977"/>
                    <a:pt x="17795" y="8847"/>
                  </a:cubicBezTo>
                  <a:cubicBezTo>
                    <a:pt x="16949" y="3712"/>
                    <a:pt x="13299" y="0"/>
                    <a:pt x="91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2" name="Google Shape;311;p2"/>
            <p:cNvSpPr/>
            <p:nvPr/>
          </p:nvSpPr>
          <p:spPr>
            <a:xfrm>
              <a:off x="8714900" y="6116672"/>
              <a:ext cx="296408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1" h="21600" extrusionOk="0">
                  <a:moveTo>
                    <a:pt x="17001" y="0"/>
                  </a:moveTo>
                  <a:cubicBezTo>
                    <a:pt x="16932" y="0"/>
                    <a:pt x="16869" y="16"/>
                    <a:pt x="16800" y="16"/>
                  </a:cubicBezTo>
                  <a:lnTo>
                    <a:pt x="1883" y="7654"/>
                  </a:lnTo>
                  <a:cubicBezTo>
                    <a:pt x="-1036" y="10055"/>
                    <a:pt x="-352" y="21600"/>
                    <a:pt x="2498" y="21600"/>
                  </a:cubicBezTo>
                  <a:cubicBezTo>
                    <a:pt x="2590" y="21600"/>
                    <a:pt x="2682" y="21584"/>
                    <a:pt x="2774" y="21568"/>
                  </a:cubicBezTo>
                  <a:lnTo>
                    <a:pt x="17685" y="14122"/>
                  </a:lnTo>
                  <a:cubicBezTo>
                    <a:pt x="20564" y="11705"/>
                    <a:pt x="19846" y="0"/>
                    <a:pt x="1700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3" name="Google Shape;312;p2"/>
            <p:cNvSpPr/>
            <p:nvPr/>
          </p:nvSpPr>
          <p:spPr>
            <a:xfrm>
              <a:off x="8568400" y="6357822"/>
              <a:ext cx="134856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53" y="0"/>
                  </a:moveTo>
                  <a:cubicBezTo>
                    <a:pt x="8442" y="0"/>
                    <a:pt x="7920" y="56"/>
                    <a:pt x="7409" y="154"/>
                  </a:cubicBezTo>
                  <a:cubicBezTo>
                    <a:pt x="-477" y="1831"/>
                    <a:pt x="-2683" y="14148"/>
                    <a:pt x="3809" y="19629"/>
                  </a:cubicBezTo>
                  <a:cubicBezTo>
                    <a:pt x="5446" y="20985"/>
                    <a:pt x="7223" y="21600"/>
                    <a:pt x="8942" y="21600"/>
                  </a:cubicBezTo>
                  <a:cubicBezTo>
                    <a:pt x="14191" y="21600"/>
                    <a:pt x="18917" y="15966"/>
                    <a:pt x="17779" y="8822"/>
                  </a:cubicBezTo>
                  <a:cubicBezTo>
                    <a:pt x="17036" y="3607"/>
                    <a:pt x="13203" y="0"/>
                    <a:pt x="895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4" name="Google Shape;313;p2"/>
            <p:cNvSpPr/>
            <p:nvPr/>
          </p:nvSpPr>
          <p:spPr>
            <a:xfrm>
              <a:off x="8750498" y="6317950"/>
              <a:ext cx="299617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2" h="21600" extrusionOk="0">
                  <a:moveTo>
                    <a:pt x="17093" y="0"/>
                  </a:moveTo>
                  <a:cubicBezTo>
                    <a:pt x="16967" y="0"/>
                    <a:pt x="16836" y="16"/>
                    <a:pt x="16700" y="64"/>
                  </a:cubicBezTo>
                  <a:lnTo>
                    <a:pt x="1918" y="7471"/>
                  </a:lnTo>
                  <a:cubicBezTo>
                    <a:pt x="-1027" y="9675"/>
                    <a:pt x="-372" y="21600"/>
                    <a:pt x="2470" y="21600"/>
                  </a:cubicBezTo>
                  <a:cubicBezTo>
                    <a:pt x="2579" y="21600"/>
                    <a:pt x="2687" y="21584"/>
                    <a:pt x="2801" y="21552"/>
                  </a:cubicBezTo>
                  <a:lnTo>
                    <a:pt x="17651" y="13937"/>
                  </a:lnTo>
                  <a:cubicBezTo>
                    <a:pt x="20573" y="11941"/>
                    <a:pt x="19952" y="0"/>
                    <a:pt x="170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5" name="Google Shape;314;p2"/>
            <p:cNvSpPr/>
            <p:nvPr/>
          </p:nvSpPr>
          <p:spPr>
            <a:xfrm>
              <a:off x="8429898" y="7192682"/>
              <a:ext cx="602269" cy="607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8" h="21600" extrusionOk="0">
                  <a:moveTo>
                    <a:pt x="9725" y="0"/>
                  </a:moveTo>
                  <a:cubicBezTo>
                    <a:pt x="6856" y="0"/>
                    <a:pt x="4038" y="1449"/>
                    <a:pt x="2182" y="4187"/>
                  </a:cubicBezTo>
                  <a:lnTo>
                    <a:pt x="18150" y="15418"/>
                  </a:lnTo>
                  <a:cubicBezTo>
                    <a:pt x="20404" y="10539"/>
                    <a:pt x="18946" y="4556"/>
                    <a:pt x="14806" y="1636"/>
                  </a:cubicBezTo>
                  <a:cubicBezTo>
                    <a:pt x="13228" y="534"/>
                    <a:pt x="11467" y="0"/>
                    <a:pt x="9725" y="0"/>
                  </a:cubicBezTo>
                  <a:close/>
                  <a:moveTo>
                    <a:pt x="1055" y="6182"/>
                  </a:moveTo>
                  <a:cubicBezTo>
                    <a:pt x="-1196" y="11058"/>
                    <a:pt x="262" y="17044"/>
                    <a:pt x="4402" y="19964"/>
                  </a:cubicBezTo>
                  <a:cubicBezTo>
                    <a:pt x="5983" y="21066"/>
                    <a:pt x="7747" y="21600"/>
                    <a:pt x="9491" y="21600"/>
                  </a:cubicBezTo>
                  <a:cubicBezTo>
                    <a:pt x="12357" y="21600"/>
                    <a:pt x="15170" y="20160"/>
                    <a:pt x="17023" y="17451"/>
                  </a:cubicBezTo>
                  <a:lnTo>
                    <a:pt x="1055" y="618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6" name="Google Shape;315;p2"/>
            <p:cNvSpPr/>
            <p:nvPr/>
          </p:nvSpPr>
          <p:spPr>
            <a:xfrm>
              <a:off x="9686993" y="5890356"/>
              <a:ext cx="504531" cy="49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63" y="0"/>
                  </a:moveTo>
                  <a:lnTo>
                    <a:pt x="3250" y="6214"/>
                  </a:lnTo>
                  <a:cubicBezTo>
                    <a:pt x="-140" y="8728"/>
                    <a:pt x="-1029" y="13755"/>
                    <a:pt x="1301" y="17455"/>
                  </a:cubicBezTo>
                  <a:lnTo>
                    <a:pt x="1682" y="18096"/>
                  </a:lnTo>
                  <a:cubicBezTo>
                    <a:pt x="3133" y="20368"/>
                    <a:pt x="5484" y="21600"/>
                    <a:pt x="7879" y="21600"/>
                  </a:cubicBezTo>
                  <a:cubicBezTo>
                    <a:pt x="9333" y="21600"/>
                    <a:pt x="10806" y="21147"/>
                    <a:pt x="12101" y="20195"/>
                  </a:cubicBezTo>
                  <a:lnTo>
                    <a:pt x="20571" y="13982"/>
                  </a:lnTo>
                  <a:lnTo>
                    <a:pt x="11763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7" name="Google Shape;316;p2"/>
            <p:cNvSpPr/>
            <p:nvPr/>
          </p:nvSpPr>
          <p:spPr>
            <a:xfrm>
              <a:off x="10020170" y="5686024"/>
              <a:ext cx="505522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99" y="0"/>
                  </a:moveTo>
                  <a:cubicBezTo>
                    <a:pt x="11251" y="0"/>
                    <a:pt x="9785" y="456"/>
                    <a:pt x="8496" y="1398"/>
                  </a:cubicBezTo>
                  <a:lnTo>
                    <a:pt x="0" y="7644"/>
                  </a:lnTo>
                  <a:lnTo>
                    <a:pt x="8791" y="21600"/>
                  </a:lnTo>
                  <a:lnTo>
                    <a:pt x="17290" y="15354"/>
                  </a:lnTo>
                  <a:cubicBezTo>
                    <a:pt x="20712" y="12845"/>
                    <a:pt x="21600" y="7828"/>
                    <a:pt x="19275" y="4136"/>
                  </a:cubicBezTo>
                  <a:lnTo>
                    <a:pt x="18895" y="3543"/>
                  </a:lnTo>
                  <a:cubicBezTo>
                    <a:pt x="17446" y="1241"/>
                    <a:pt x="15092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8" name="Google Shape;317;p2"/>
            <p:cNvSpPr/>
            <p:nvPr/>
          </p:nvSpPr>
          <p:spPr>
            <a:xfrm>
              <a:off x="9507794" y="6905032"/>
              <a:ext cx="932272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10056" y="0"/>
                  </a:moveTo>
                  <a:cubicBezTo>
                    <a:pt x="9684" y="0"/>
                    <a:pt x="9352" y="275"/>
                    <a:pt x="9307" y="656"/>
                  </a:cubicBezTo>
                  <a:lnTo>
                    <a:pt x="8395" y="7688"/>
                  </a:lnTo>
                  <a:lnTo>
                    <a:pt x="1372" y="6774"/>
                  </a:lnTo>
                  <a:cubicBezTo>
                    <a:pt x="1330" y="6766"/>
                    <a:pt x="1288" y="6762"/>
                    <a:pt x="1248" y="6762"/>
                  </a:cubicBezTo>
                  <a:cubicBezTo>
                    <a:pt x="889" y="6762"/>
                    <a:pt x="575" y="7035"/>
                    <a:pt x="533" y="7423"/>
                  </a:cubicBezTo>
                  <a:lnTo>
                    <a:pt x="5" y="11399"/>
                  </a:lnTo>
                  <a:cubicBezTo>
                    <a:pt x="-43" y="11808"/>
                    <a:pt x="245" y="12194"/>
                    <a:pt x="654" y="12243"/>
                  </a:cubicBezTo>
                  <a:lnTo>
                    <a:pt x="654" y="12265"/>
                  </a:lnTo>
                  <a:lnTo>
                    <a:pt x="7676" y="13181"/>
                  </a:lnTo>
                  <a:lnTo>
                    <a:pt x="6742" y="20238"/>
                  </a:lnTo>
                  <a:cubicBezTo>
                    <a:pt x="6670" y="20649"/>
                    <a:pt x="6958" y="21009"/>
                    <a:pt x="7389" y="21082"/>
                  </a:cubicBezTo>
                  <a:lnTo>
                    <a:pt x="11345" y="21588"/>
                  </a:lnTo>
                  <a:cubicBezTo>
                    <a:pt x="11387" y="21596"/>
                    <a:pt x="11429" y="21600"/>
                    <a:pt x="11470" y="21600"/>
                  </a:cubicBezTo>
                  <a:cubicBezTo>
                    <a:pt x="11828" y="21600"/>
                    <a:pt x="12140" y="21329"/>
                    <a:pt x="12183" y="20963"/>
                  </a:cubicBezTo>
                  <a:lnTo>
                    <a:pt x="13119" y="13904"/>
                  </a:lnTo>
                  <a:lnTo>
                    <a:pt x="20142" y="14842"/>
                  </a:lnTo>
                  <a:cubicBezTo>
                    <a:pt x="20172" y="14846"/>
                    <a:pt x="20202" y="14848"/>
                    <a:pt x="20230" y="14848"/>
                  </a:cubicBezTo>
                  <a:cubicBezTo>
                    <a:pt x="20601" y="14848"/>
                    <a:pt x="20915" y="14573"/>
                    <a:pt x="20981" y="14193"/>
                  </a:cubicBezTo>
                  <a:lnTo>
                    <a:pt x="21509" y="10193"/>
                  </a:lnTo>
                  <a:cubicBezTo>
                    <a:pt x="21557" y="9784"/>
                    <a:pt x="21269" y="9400"/>
                    <a:pt x="20862" y="9351"/>
                  </a:cubicBezTo>
                  <a:lnTo>
                    <a:pt x="13838" y="8411"/>
                  </a:lnTo>
                  <a:lnTo>
                    <a:pt x="14772" y="1378"/>
                  </a:lnTo>
                  <a:cubicBezTo>
                    <a:pt x="14820" y="967"/>
                    <a:pt x="14532" y="583"/>
                    <a:pt x="14125" y="534"/>
                  </a:cubicBezTo>
                  <a:lnTo>
                    <a:pt x="10145" y="4"/>
                  </a:lnTo>
                  <a:cubicBezTo>
                    <a:pt x="10117" y="0"/>
                    <a:pt x="10087" y="0"/>
                    <a:pt x="1005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9" name="Google Shape;318;p2"/>
            <p:cNvSpPr/>
            <p:nvPr/>
          </p:nvSpPr>
          <p:spPr>
            <a:xfrm>
              <a:off x="8315390" y="8315370"/>
              <a:ext cx="933405" cy="1179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extrusionOk="0">
                  <a:moveTo>
                    <a:pt x="8128" y="695"/>
                  </a:moveTo>
                  <a:cubicBezTo>
                    <a:pt x="8702" y="695"/>
                    <a:pt x="9265" y="971"/>
                    <a:pt x="9369" y="1588"/>
                  </a:cubicBezTo>
                  <a:cubicBezTo>
                    <a:pt x="9438" y="1910"/>
                    <a:pt x="9321" y="2215"/>
                    <a:pt x="9060" y="2463"/>
                  </a:cubicBezTo>
                  <a:lnTo>
                    <a:pt x="7495" y="2691"/>
                  </a:lnTo>
                  <a:cubicBezTo>
                    <a:pt x="7140" y="2538"/>
                    <a:pt x="6901" y="2273"/>
                    <a:pt x="6832" y="1968"/>
                  </a:cubicBezTo>
                  <a:cubicBezTo>
                    <a:pt x="6603" y="1169"/>
                    <a:pt x="7373" y="695"/>
                    <a:pt x="8128" y="695"/>
                  </a:cubicBezTo>
                  <a:close/>
                  <a:moveTo>
                    <a:pt x="15504" y="4386"/>
                  </a:moveTo>
                  <a:cubicBezTo>
                    <a:pt x="16016" y="4386"/>
                    <a:pt x="16472" y="4686"/>
                    <a:pt x="16575" y="5106"/>
                  </a:cubicBezTo>
                  <a:lnTo>
                    <a:pt x="19325" y="17200"/>
                  </a:lnTo>
                  <a:cubicBezTo>
                    <a:pt x="19421" y="17657"/>
                    <a:pt x="19041" y="18113"/>
                    <a:pt x="18473" y="18208"/>
                  </a:cubicBezTo>
                  <a:lnTo>
                    <a:pt x="5977" y="20033"/>
                  </a:lnTo>
                  <a:cubicBezTo>
                    <a:pt x="5920" y="20041"/>
                    <a:pt x="5862" y="20044"/>
                    <a:pt x="5804" y="20044"/>
                  </a:cubicBezTo>
                  <a:cubicBezTo>
                    <a:pt x="5278" y="20044"/>
                    <a:pt x="4806" y="19739"/>
                    <a:pt x="4721" y="19311"/>
                  </a:cubicBezTo>
                  <a:lnTo>
                    <a:pt x="1971" y="7216"/>
                  </a:lnTo>
                  <a:cubicBezTo>
                    <a:pt x="1851" y="6742"/>
                    <a:pt x="2256" y="6285"/>
                    <a:pt x="2847" y="6208"/>
                  </a:cubicBezTo>
                  <a:lnTo>
                    <a:pt x="4342" y="5999"/>
                  </a:lnTo>
                  <a:cubicBezTo>
                    <a:pt x="4404" y="6318"/>
                    <a:pt x="4783" y="6564"/>
                    <a:pt x="5197" y="6564"/>
                  </a:cubicBezTo>
                  <a:cubicBezTo>
                    <a:pt x="5251" y="6564"/>
                    <a:pt x="5306" y="6560"/>
                    <a:pt x="5362" y="6552"/>
                  </a:cubicBezTo>
                  <a:lnTo>
                    <a:pt x="13138" y="5429"/>
                  </a:lnTo>
                  <a:cubicBezTo>
                    <a:pt x="13588" y="5352"/>
                    <a:pt x="13921" y="4991"/>
                    <a:pt x="13825" y="4611"/>
                  </a:cubicBezTo>
                  <a:lnTo>
                    <a:pt x="15295" y="4402"/>
                  </a:lnTo>
                  <a:cubicBezTo>
                    <a:pt x="15365" y="4391"/>
                    <a:pt x="15434" y="4386"/>
                    <a:pt x="15504" y="4386"/>
                  </a:cubicBezTo>
                  <a:close/>
                  <a:moveTo>
                    <a:pt x="8090" y="0"/>
                  </a:moveTo>
                  <a:cubicBezTo>
                    <a:pt x="7965" y="0"/>
                    <a:pt x="7837" y="10"/>
                    <a:pt x="7708" y="29"/>
                  </a:cubicBezTo>
                  <a:cubicBezTo>
                    <a:pt x="6523" y="200"/>
                    <a:pt x="5740" y="1131"/>
                    <a:pt x="5977" y="2083"/>
                  </a:cubicBezTo>
                  <a:cubicBezTo>
                    <a:pt x="6025" y="2348"/>
                    <a:pt x="6190" y="2615"/>
                    <a:pt x="6404" y="2843"/>
                  </a:cubicBezTo>
                  <a:lnTo>
                    <a:pt x="4864" y="3071"/>
                  </a:lnTo>
                  <a:cubicBezTo>
                    <a:pt x="4223" y="3185"/>
                    <a:pt x="3797" y="3661"/>
                    <a:pt x="3914" y="4173"/>
                  </a:cubicBezTo>
                  <a:lnTo>
                    <a:pt x="4010" y="4611"/>
                  </a:lnTo>
                  <a:lnTo>
                    <a:pt x="1449" y="4991"/>
                  </a:lnTo>
                  <a:cubicBezTo>
                    <a:pt x="477" y="5143"/>
                    <a:pt x="-140" y="5886"/>
                    <a:pt x="27" y="6665"/>
                  </a:cubicBezTo>
                  <a:lnTo>
                    <a:pt x="3156" y="20432"/>
                  </a:lnTo>
                  <a:cubicBezTo>
                    <a:pt x="3323" y="21119"/>
                    <a:pt x="4062" y="21600"/>
                    <a:pt x="4900" y="21600"/>
                  </a:cubicBezTo>
                  <a:cubicBezTo>
                    <a:pt x="5014" y="21600"/>
                    <a:pt x="5127" y="21592"/>
                    <a:pt x="5243" y="21573"/>
                  </a:cubicBezTo>
                  <a:lnTo>
                    <a:pt x="19847" y="19444"/>
                  </a:lnTo>
                  <a:cubicBezTo>
                    <a:pt x="20819" y="19292"/>
                    <a:pt x="21460" y="18549"/>
                    <a:pt x="21271" y="17770"/>
                  </a:cubicBezTo>
                  <a:lnTo>
                    <a:pt x="18140" y="3983"/>
                  </a:lnTo>
                  <a:cubicBezTo>
                    <a:pt x="17995" y="3297"/>
                    <a:pt x="17258" y="2816"/>
                    <a:pt x="16420" y="2816"/>
                  </a:cubicBezTo>
                  <a:cubicBezTo>
                    <a:pt x="16308" y="2816"/>
                    <a:pt x="16193" y="2825"/>
                    <a:pt x="16077" y="2843"/>
                  </a:cubicBezTo>
                  <a:lnTo>
                    <a:pt x="13517" y="3223"/>
                  </a:lnTo>
                  <a:lnTo>
                    <a:pt x="13399" y="2785"/>
                  </a:lnTo>
                  <a:cubicBezTo>
                    <a:pt x="13294" y="2330"/>
                    <a:pt x="12816" y="2009"/>
                    <a:pt x="12260" y="2009"/>
                  </a:cubicBezTo>
                  <a:cubicBezTo>
                    <a:pt x="12190" y="2009"/>
                    <a:pt x="12119" y="2014"/>
                    <a:pt x="12047" y="2025"/>
                  </a:cubicBezTo>
                  <a:lnTo>
                    <a:pt x="10175" y="2292"/>
                  </a:lnTo>
                  <a:cubicBezTo>
                    <a:pt x="10269" y="2025"/>
                    <a:pt x="10293" y="1739"/>
                    <a:pt x="10221" y="1455"/>
                  </a:cubicBezTo>
                  <a:cubicBezTo>
                    <a:pt x="10052" y="607"/>
                    <a:pt x="9130" y="0"/>
                    <a:pt x="809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0" name="Google Shape;319;p2"/>
            <p:cNvSpPr/>
            <p:nvPr/>
          </p:nvSpPr>
          <p:spPr>
            <a:xfrm>
              <a:off x="8497017" y="8740783"/>
              <a:ext cx="13537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028" y="0"/>
                  </a:moveTo>
                  <a:cubicBezTo>
                    <a:pt x="8518" y="0"/>
                    <a:pt x="8008" y="56"/>
                    <a:pt x="7487" y="154"/>
                  </a:cubicBezTo>
                  <a:cubicBezTo>
                    <a:pt x="-509" y="1817"/>
                    <a:pt x="-2722" y="14134"/>
                    <a:pt x="3906" y="19629"/>
                  </a:cubicBezTo>
                  <a:cubicBezTo>
                    <a:pt x="5505" y="20985"/>
                    <a:pt x="7244" y="21600"/>
                    <a:pt x="8947" y="21600"/>
                  </a:cubicBezTo>
                  <a:cubicBezTo>
                    <a:pt x="14127" y="21600"/>
                    <a:pt x="18878" y="15966"/>
                    <a:pt x="17835" y="8808"/>
                  </a:cubicBezTo>
                  <a:cubicBezTo>
                    <a:pt x="16978" y="3607"/>
                    <a:pt x="13246" y="0"/>
                    <a:pt x="90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1" name="Google Shape;320;p2"/>
            <p:cNvSpPr/>
            <p:nvPr/>
          </p:nvSpPr>
          <p:spPr>
            <a:xfrm>
              <a:off x="8675949" y="8700999"/>
              <a:ext cx="307301" cy="1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7" h="21600" extrusionOk="0">
                  <a:moveTo>
                    <a:pt x="17194" y="0"/>
                  </a:moveTo>
                  <a:cubicBezTo>
                    <a:pt x="16983" y="0"/>
                    <a:pt x="16761" y="80"/>
                    <a:pt x="16523" y="240"/>
                  </a:cubicBezTo>
                  <a:lnTo>
                    <a:pt x="16523" y="48"/>
                  </a:lnTo>
                  <a:lnTo>
                    <a:pt x="2115" y="7670"/>
                  </a:lnTo>
                  <a:cubicBezTo>
                    <a:pt x="-1026" y="8919"/>
                    <a:pt x="-432" y="21600"/>
                    <a:pt x="2343" y="21600"/>
                  </a:cubicBezTo>
                  <a:cubicBezTo>
                    <a:pt x="2543" y="21600"/>
                    <a:pt x="2753" y="21536"/>
                    <a:pt x="2975" y="21408"/>
                  </a:cubicBezTo>
                  <a:lnTo>
                    <a:pt x="17383" y="13962"/>
                  </a:lnTo>
                  <a:cubicBezTo>
                    <a:pt x="20574" y="13082"/>
                    <a:pt x="20002" y="0"/>
                    <a:pt x="1719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2" name="Google Shape;321;p2"/>
            <p:cNvSpPr/>
            <p:nvPr/>
          </p:nvSpPr>
          <p:spPr>
            <a:xfrm>
              <a:off x="8531602" y="8928538"/>
              <a:ext cx="135074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9127" y="0"/>
                  </a:moveTo>
                  <a:cubicBezTo>
                    <a:pt x="8583" y="0"/>
                    <a:pt x="8015" y="70"/>
                    <a:pt x="7447" y="195"/>
                  </a:cubicBezTo>
                  <a:cubicBezTo>
                    <a:pt x="-410" y="1856"/>
                    <a:pt x="-2762" y="14149"/>
                    <a:pt x="3866" y="19633"/>
                  </a:cubicBezTo>
                  <a:cubicBezTo>
                    <a:pt x="5465" y="20986"/>
                    <a:pt x="7204" y="21600"/>
                    <a:pt x="8907" y="21600"/>
                  </a:cubicBezTo>
                  <a:cubicBezTo>
                    <a:pt x="14087" y="21600"/>
                    <a:pt x="18838" y="15977"/>
                    <a:pt x="17795" y="8847"/>
                  </a:cubicBezTo>
                  <a:cubicBezTo>
                    <a:pt x="16949" y="3712"/>
                    <a:pt x="13299" y="0"/>
                    <a:pt x="91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3" name="Google Shape;322;p2"/>
            <p:cNvSpPr/>
            <p:nvPr/>
          </p:nvSpPr>
          <p:spPr>
            <a:xfrm>
              <a:off x="8714905" y="8889102"/>
              <a:ext cx="296391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1" h="21600" extrusionOk="0">
                  <a:moveTo>
                    <a:pt x="17065" y="0"/>
                  </a:moveTo>
                  <a:cubicBezTo>
                    <a:pt x="16978" y="0"/>
                    <a:pt x="16886" y="16"/>
                    <a:pt x="16800" y="32"/>
                  </a:cubicBezTo>
                  <a:lnTo>
                    <a:pt x="1883" y="7462"/>
                  </a:lnTo>
                  <a:cubicBezTo>
                    <a:pt x="-1059" y="9895"/>
                    <a:pt x="-341" y="21600"/>
                    <a:pt x="2567" y="21600"/>
                  </a:cubicBezTo>
                  <a:cubicBezTo>
                    <a:pt x="2636" y="21600"/>
                    <a:pt x="2705" y="21584"/>
                    <a:pt x="2774" y="21568"/>
                  </a:cubicBezTo>
                  <a:lnTo>
                    <a:pt x="17685" y="13946"/>
                  </a:lnTo>
                  <a:cubicBezTo>
                    <a:pt x="20541" y="11545"/>
                    <a:pt x="19857" y="0"/>
                    <a:pt x="1706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4" name="Google Shape;323;p2"/>
            <p:cNvSpPr/>
            <p:nvPr/>
          </p:nvSpPr>
          <p:spPr>
            <a:xfrm>
              <a:off x="8568393" y="9129291"/>
              <a:ext cx="134656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10" h="21600" extrusionOk="0">
                  <a:moveTo>
                    <a:pt x="8985" y="0"/>
                  </a:moveTo>
                  <a:cubicBezTo>
                    <a:pt x="8483" y="0"/>
                    <a:pt x="7958" y="56"/>
                    <a:pt x="7445" y="154"/>
                  </a:cubicBezTo>
                  <a:cubicBezTo>
                    <a:pt x="-479" y="1817"/>
                    <a:pt x="-2696" y="14134"/>
                    <a:pt x="3827" y="19629"/>
                  </a:cubicBezTo>
                  <a:cubicBezTo>
                    <a:pt x="5484" y="20985"/>
                    <a:pt x="7258" y="21600"/>
                    <a:pt x="8973" y="21600"/>
                  </a:cubicBezTo>
                  <a:cubicBezTo>
                    <a:pt x="14213" y="21600"/>
                    <a:pt x="18904" y="15994"/>
                    <a:pt x="17865" y="8976"/>
                  </a:cubicBezTo>
                  <a:cubicBezTo>
                    <a:pt x="17119" y="3621"/>
                    <a:pt x="13268" y="0"/>
                    <a:pt x="898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5" name="Google Shape;324;p2"/>
            <p:cNvSpPr/>
            <p:nvPr/>
          </p:nvSpPr>
          <p:spPr>
            <a:xfrm>
              <a:off x="8751291" y="9089769"/>
              <a:ext cx="298094" cy="117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0" h="21600" extrusionOk="0">
                  <a:moveTo>
                    <a:pt x="16723" y="0"/>
                  </a:moveTo>
                  <a:lnTo>
                    <a:pt x="1875" y="7633"/>
                  </a:lnTo>
                  <a:cubicBezTo>
                    <a:pt x="-1032" y="9862"/>
                    <a:pt x="-351" y="21600"/>
                    <a:pt x="2493" y="21600"/>
                  </a:cubicBezTo>
                  <a:cubicBezTo>
                    <a:pt x="2578" y="21600"/>
                    <a:pt x="2670" y="21600"/>
                    <a:pt x="2762" y="21568"/>
                  </a:cubicBezTo>
                  <a:lnTo>
                    <a:pt x="17678" y="14127"/>
                  </a:lnTo>
                  <a:cubicBezTo>
                    <a:pt x="20568" y="11914"/>
                    <a:pt x="19916" y="144"/>
                    <a:pt x="17061" y="144"/>
                  </a:cubicBezTo>
                  <a:cubicBezTo>
                    <a:pt x="16952" y="144"/>
                    <a:pt x="16837" y="160"/>
                    <a:pt x="16723" y="192"/>
                  </a:cubicBezTo>
                  <a:lnTo>
                    <a:pt x="16723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6" name="Google Shape;325;p2"/>
            <p:cNvSpPr/>
            <p:nvPr/>
          </p:nvSpPr>
          <p:spPr>
            <a:xfrm>
              <a:off x="8429912" y="9965636"/>
              <a:ext cx="600940" cy="606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5" h="21600" extrusionOk="0">
                  <a:moveTo>
                    <a:pt x="9821" y="0"/>
                  </a:moveTo>
                  <a:cubicBezTo>
                    <a:pt x="6936" y="0"/>
                    <a:pt x="4096" y="1449"/>
                    <a:pt x="2193" y="4138"/>
                  </a:cubicBezTo>
                  <a:lnTo>
                    <a:pt x="18235" y="15429"/>
                  </a:lnTo>
                  <a:cubicBezTo>
                    <a:pt x="20399" y="10542"/>
                    <a:pt x="19035" y="4582"/>
                    <a:pt x="14940" y="1660"/>
                  </a:cubicBezTo>
                  <a:cubicBezTo>
                    <a:pt x="13352" y="538"/>
                    <a:pt x="11580" y="0"/>
                    <a:pt x="9821" y="0"/>
                  </a:cubicBezTo>
                  <a:close/>
                  <a:moveTo>
                    <a:pt x="1060" y="6137"/>
                  </a:moveTo>
                  <a:cubicBezTo>
                    <a:pt x="-1201" y="11024"/>
                    <a:pt x="264" y="17021"/>
                    <a:pt x="4423" y="19943"/>
                  </a:cubicBezTo>
                  <a:cubicBezTo>
                    <a:pt x="6008" y="21062"/>
                    <a:pt x="7778" y="21600"/>
                    <a:pt x="9528" y="21600"/>
                  </a:cubicBezTo>
                  <a:cubicBezTo>
                    <a:pt x="12410" y="21600"/>
                    <a:pt x="15242" y="20145"/>
                    <a:pt x="17103" y="17428"/>
                  </a:cubicBezTo>
                  <a:lnTo>
                    <a:pt x="1060" y="6137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7" name="Google Shape;326;p2"/>
            <p:cNvSpPr/>
            <p:nvPr/>
          </p:nvSpPr>
          <p:spPr>
            <a:xfrm>
              <a:off x="9686273" y="8660778"/>
              <a:ext cx="505251" cy="492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extrusionOk="0">
                  <a:moveTo>
                    <a:pt x="11769" y="0"/>
                  </a:moveTo>
                  <a:lnTo>
                    <a:pt x="3274" y="6243"/>
                  </a:lnTo>
                  <a:cubicBezTo>
                    <a:pt x="-152" y="8750"/>
                    <a:pt x="-1040" y="13761"/>
                    <a:pt x="1328" y="17455"/>
                  </a:cubicBezTo>
                  <a:lnTo>
                    <a:pt x="1708" y="18090"/>
                  </a:lnTo>
                  <a:cubicBezTo>
                    <a:pt x="3164" y="20371"/>
                    <a:pt x="5524" y="21600"/>
                    <a:pt x="7924" y="21600"/>
                  </a:cubicBezTo>
                  <a:cubicBezTo>
                    <a:pt x="9366" y="21600"/>
                    <a:pt x="10825" y="21156"/>
                    <a:pt x="12107" y="20233"/>
                  </a:cubicBezTo>
                  <a:lnTo>
                    <a:pt x="20560" y="13990"/>
                  </a:lnTo>
                  <a:lnTo>
                    <a:pt x="1176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8" name="Google Shape;327;p2"/>
            <p:cNvSpPr/>
            <p:nvPr/>
          </p:nvSpPr>
          <p:spPr>
            <a:xfrm>
              <a:off x="10020170" y="8457494"/>
              <a:ext cx="505522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99" y="0"/>
                  </a:moveTo>
                  <a:cubicBezTo>
                    <a:pt x="11251" y="0"/>
                    <a:pt x="9785" y="452"/>
                    <a:pt x="8496" y="1398"/>
                  </a:cubicBezTo>
                  <a:lnTo>
                    <a:pt x="0" y="7644"/>
                  </a:lnTo>
                  <a:lnTo>
                    <a:pt x="8791" y="21600"/>
                  </a:lnTo>
                  <a:lnTo>
                    <a:pt x="17290" y="15350"/>
                  </a:lnTo>
                  <a:cubicBezTo>
                    <a:pt x="20712" y="12845"/>
                    <a:pt x="21600" y="7828"/>
                    <a:pt x="19275" y="4178"/>
                  </a:cubicBezTo>
                  <a:lnTo>
                    <a:pt x="18895" y="3543"/>
                  </a:lnTo>
                  <a:cubicBezTo>
                    <a:pt x="17446" y="1241"/>
                    <a:pt x="15092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9" name="Google Shape;328;p2"/>
            <p:cNvSpPr/>
            <p:nvPr/>
          </p:nvSpPr>
          <p:spPr>
            <a:xfrm>
              <a:off x="9507794" y="9676414"/>
              <a:ext cx="932272" cy="932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10056" y="0"/>
                  </a:moveTo>
                  <a:cubicBezTo>
                    <a:pt x="9684" y="0"/>
                    <a:pt x="9352" y="277"/>
                    <a:pt x="9307" y="655"/>
                  </a:cubicBezTo>
                  <a:lnTo>
                    <a:pt x="8395" y="7708"/>
                  </a:lnTo>
                  <a:lnTo>
                    <a:pt x="1372" y="6770"/>
                  </a:lnTo>
                  <a:cubicBezTo>
                    <a:pt x="1342" y="6766"/>
                    <a:pt x="1312" y="6764"/>
                    <a:pt x="1284" y="6764"/>
                  </a:cubicBezTo>
                  <a:cubicBezTo>
                    <a:pt x="909" y="6764"/>
                    <a:pt x="577" y="7039"/>
                    <a:pt x="533" y="7419"/>
                  </a:cubicBezTo>
                  <a:lnTo>
                    <a:pt x="5" y="11416"/>
                  </a:lnTo>
                  <a:cubicBezTo>
                    <a:pt x="-43" y="11824"/>
                    <a:pt x="245" y="12186"/>
                    <a:pt x="654" y="12257"/>
                  </a:cubicBezTo>
                  <a:lnTo>
                    <a:pt x="7676" y="13197"/>
                  </a:lnTo>
                  <a:lnTo>
                    <a:pt x="6742" y="20223"/>
                  </a:lnTo>
                  <a:cubicBezTo>
                    <a:pt x="6670" y="20634"/>
                    <a:pt x="6958" y="21018"/>
                    <a:pt x="7389" y="21066"/>
                  </a:cubicBezTo>
                  <a:lnTo>
                    <a:pt x="11369" y="21596"/>
                  </a:lnTo>
                  <a:cubicBezTo>
                    <a:pt x="11397" y="21600"/>
                    <a:pt x="11427" y="21600"/>
                    <a:pt x="11458" y="21600"/>
                  </a:cubicBezTo>
                  <a:cubicBezTo>
                    <a:pt x="11826" y="21600"/>
                    <a:pt x="12140" y="21325"/>
                    <a:pt x="12207" y="20945"/>
                  </a:cubicBezTo>
                  <a:lnTo>
                    <a:pt x="13119" y="13894"/>
                  </a:lnTo>
                  <a:lnTo>
                    <a:pt x="20142" y="14832"/>
                  </a:lnTo>
                  <a:cubicBezTo>
                    <a:pt x="20172" y="14836"/>
                    <a:pt x="20202" y="14838"/>
                    <a:pt x="20230" y="14838"/>
                  </a:cubicBezTo>
                  <a:cubicBezTo>
                    <a:pt x="20601" y="14838"/>
                    <a:pt x="20915" y="14561"/>
                    <a:pt x="20981" y="14183"/>
                  </a:cubicBezTo>
                  <a:lnTo>
                    <a:pt x="21509" y="10186"/>
                  </a:lnTo>
                  <a:cubicBezTo>
                    <a:pt x="21557" y="9778"/>
                    <a:pt x="21269" y="9392"/>
                    <a:pt x="20862" y="9346"/>
                  </a:cubicBezTo>
                  <a:lnTo>
                    <a:pt x="13838" y="8430"/>
                  </a:lnTo>
                  <a:lnTo>
                    <a:pt x="14772" y="1379"/>
                  </a:lnTo>
                  <a:cubicBezTo>
                    <a:pt x="14820" y="968"/>
                    <a:pt x="14532" y="584"/>
                    <a:pt x="14125" y="536"/>
                  </a:cubicBezTo>
                  <a:lnTo>
                    <a:pt x="10145" y="6"/>
                  </a:lnTo>
                  <a:cubicBezTo>
                    <a:pt x="10117" y="2"/>
                    <a:pt x="10087" y="0"/>
                    <a:pt x="1005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0" name="Google Shape;329;p2"/>
            <p:cNvSpPr/>
            <p:nvPr/>
          </p:nvSpPr>
          <p:spPr>
            <a:xfrm>
              <a:off x="8315413" y="11086840"/>
              <a:ext cx="933383" cy="117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extrusionOk="0">
                  <a:moveTo>
                    <a:pt x="8127" y="695"/>
                  </a:moveTo>
                  <a:cubicBezTo>
                    <a:pt x="8701" y="695"/>
                    <a:pt x="9264" y="971"/>
                    <a:pt x="9368" y="1588"/>
                  </a:cubicBezTo>
                  <a:cubicBezTo>
                    <a:pt x="9437" y="1892"/>
                    <a:pt x="9320" y="2216"/>
                    <a:pt x="9059" y="2464"/>
                  </a:cubicBezTo>
                  <a:lnTo>
                    <a:pt x="7494" y="2690"/>
                  </a:lnTo>
                  <a:cubicBezTo>
                    <a:pt x="7161" y="2539"/>
                    <a:pt x="6900" y="2291"/>
                    <a:pt x="6831" y="1987"/>
                  </a:cubicBezTo>
                  <a:lnTo>
                    <a:pt x="6831" y="1968"/>
                  </a:lnTo>
                  <a:cubicBezTo>
                    <a:pt x="6602" y="1169"/>
                    <a:pt x="7372" y="695"/>
                    <a:pt x="8127" y="695"/>
                  </a:cubicBezTo>
                  <a:close/>
                  <a:moveTo>
                    <a:pt x="15527" y="4387"/>
                  </a:moveTo>
                  <a:cubicBezTo>
                    <a:pt x="16039" y="4387"/>
                    <a:pt x="16491" y="4687"/>
                    <a:pt x="16574" y="5106"/>
                  </a:cubicBezTo>
                  <a:lnTo>
                    <a:pt x="19324" y="17186"/>
                  </a:lnTo>
                  <a:cubicBezTo>
                    <a:pt x="19444" y="17662"/>
                    <a:pt x="19040" y="18117"/>
                    <a:pt x="18448" y="18213"/>
                  </a:cubicBezTo>
                  <a:lnTo>
                    <a:pt x="5976" y="20039"/>
                  </a:lnTo>
                  <a:cubicBezTo>
                    <a:pt x="5915" y="20047"/>
                    <a:pt x="5855" y="20050"/>
                    <a:pt x="5795" y="20050"/>
                  </a:cubicBezTo>
                  <a:cubicBezTo>
                    <a:pt x="5271" y="20050"/>
                    <a:pt x="4805" y="19761"/>
                    <a:pt x="4720" y="19335"/>
                  </a:cubicBezTo>
                  <a:lnTo>
                    <a:pt x="1970" y="7237"/>
                  </a:lnTo>
                  <a:cubicBezTo>
                    <a:pt x="1850" y="6761"/>
                    <a:pt x="2255" y="6306"/>
                    <a:pt x="2846" y="6229"/>
                  </a:cubicBezTo>
                  <a:lnTo>
                    <a:pt x="4341" y="6020"/>
                  </a:lnTo>
                  <a:cubicBezTo>
                    <a:pt x="4403" y="6339"/>
                    <a:pt x="4764" y="6584"/>
                    <a:pt x="5174" y="6584"/>
                  </a:cubicBezTo>
                  <a:cubicBezTo>
                    <a:pt x="5228" y="6584"/>
                    <a:pt x="5281" y="6581"/>
                    <a:pt x="5337" y="6571"/>
                  </a:cubicBezTo>
                  <a:lnTo>
                    <a:pt x="13137" y="5430"/>
                  </a:lnTo>
                  <a:cubicBezTo>
                    <a:pt x="13611" y="5354"/>
                    <a:pt x="13920" y="4993"/>
                    <a:pt x="13824" y="4612"/>
                  </a:cubicBezTo>
                  <a:lnTo>
                    <a:pt x="15318" y="4403"/>
                  </a:lnTo>
                  <a:cubicBezTo>
                    <a:pt x="15387" y="4392"/>
                    <a:pt x="15457" y="4387"/>
                    <a:pt x="15527" y="4387"/>
                  </a:cubicBezTo>
                  <a:close/>
                  <a:moveTo>
                    <a:pt x="8089" y="0"/>
                  </a:moveTo>
                  <a:cubicBezTo>
                    <a:pt x="7964" y="0"/>
                    <a:pt x="7836" y="10"/>
                    <a:pt x="7707" y="29"/>
                  </a:cubicBezTo>
                  <a:cubicBezTo>
                    <a:pt x="6522" y="200"/>
                    <a:pt x="5739" y="1131"/>
                    <a:pt x="5976" y="2082"/>
                  </a:cubicBezTo>
                  <a:cubicBezTo>
                    <a:pt x="6024" y="2368"/>
                    <a:pt x="6189" y="2615"/>
                    <a:pt x="6403" y="2844"/>
                  </a:cubicBezTo>
                  <a:lnTo>
                    <a:pt x="4863" y="3072"/>
                  </a:lnTo>
                  <a:cubicBezTo>
                    <a:pt x="4222" y="3167"/>
                    <a:pt x="3796" y="3662"/>
                    <a:pt x="3913" y="4155"/>
                  </a:cubicBezTo>
                  <a:lnTo>
                    <a:pt x="4009" y="4612"/>
                  </a:lnTo>
                  <a:lnTo>
                    <a:pt x="1448" y="4993"/>
                  </a:lnTo>
                  <a:cubicBezTo>
                    <a:pt x="500" y="5125"/>
                    <a:pt x="-141" y="5868"/>
                    <a:pt x="26" y="6648"/>
                  </a:cubicBezTo>
                  <a:lnTo>
                    <a:pt x="3155" y="20439"/>
                  </a:lnTo>
                  <a:cubicBezTo>
                    <a:pt x="3324" y="21118"/>
                    <a:pt x="4081" y="21600"/>
                    <a:pt x="4933" y="21600"/>
                  </a:cubicBezTo>
                  <a:cubicBezTo>
                    <a:pt x="5034" y="21600"/>
                    <a:pt x="5138" y="21594"/>
                    <a:pt x="5242" y="21579"/>
                  </a:cubicBezTo>
                  <a:lnTo>
                    <a:pt x="19846" y="19430"/>
                  </a:lnTo>
                  <a:cubicBezTo>
                    <a:pt x="20818" y="19298"/>
                    <a:pt x="21459" y="18536"/>
                    <a:pt x="21270" y="17775"/>
                  </a:cubicBezTo>
                  <a:lnTo>
                    <a:pt x="18139" y="3984"/>
                  </a:lnTo>
                  <a:cubicBezTo>
                    <a:pt x="17994" y="3298"/>
                    <a:pt x="17257" y="2817"/>
                    <a:pt x="16419" y="2817"/>
                  </a:cubicBezTo>
                  <a:cubicBezTo>
                    <a:pt x="16307" y="2817"/>
                    <a:pt x="16192" y="2825"/>
                    <a:pt x="16076" y="2844"/>
                  </a:cubicBezTo>
                  <a:lnTo>
                    <a:pt x="13516" y="3224"/>
                  </a:lnTo>
                  <a:lnTo>
                    <a:pt x="13398" y="2767"/>
                  </a:lnTo>
                  <a:cubicBezTo>
                    <a:pt x="13291" y="2318"/>
                    <a:pt x="12793" y="1995"/>
                    <a:pt x="12225" y="1995"/>
                  </a:cubicBezTo>
                  <a:cubicBezTo>
                    <a:pt x="12165" y="1995"/>
                    <a:pt x="12106" y="1999"/>
                    <a:pt x="12046" y="2007"/>
                  </a:cubicBezTo>
                  <a:lnTo>
                    <a:pt x="10174" y="2291"/>
                  </a:lnTo>
                  <a:cubicBezTo>
                    <a:pt x="10268" y="2026"/>
                    <a:pt x="10292" y="1740"/>
                    <a:pt x="10220" y="1454"/>
                  </a:cubicBezTo>
                  <a:cubicBezTo>
                    <a:pt x="10051" y="607"/>
                    <a:pt x="9129" y="0"/>
                    <a:pt x="808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1" name="Google Shape;330;p2"/>
            <p:cNvSpPr/>
            <p:nvPr/>
          </p:nvSpPr>
          <p:spPr>
            <a:xfrm>
              <a:off x="8497017" y="11512254"/>
              <a:ext cx="135371" cy="1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8993" y="0"/>
                  </a:moveTo>
                  <a:cubicBezTo>
                    <a:pt x="8495" y="0"/>
                    <a:pt x="7985" y="56"/>
                    <a:pt x="7487" y="154"/>
                  </a:cubicBezTo>
                  <a:cubicBezTo>
                    <a:pt x="-509" y="1819"/>
                    <a:pt x="-2722" y="14144"/>
                    <a:pt x="3906" y="19641"/>
                  </a:cubicBezTo>
                  <a:cubicBezTo>
                    <a:pt x="5505" y="20998"/>
                    <a:pt x="7244" y="21600"/>
                    <a:pt x="8947" y="21600"/>
                  </a:cubicBezTo>
                  <a:cubicBezTo>
                    <a:pt x="14127" y="21600"/>
                    <a:pt x="18878" y="15962"/>
                    <a:pt x="17835" y="8813"/>
                  </a:cubicBezTo>
                  <a:cubicBezTo>
                    <a:pt x="16978" y="3609"/>
                    <a:pt x="13142" y="0"/>
                    <a:pt x="89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2" name="Google Shape;331;p2"/>
            <p:cNvSpPr/>
            <p:nvPr/>
          </p:nvSpPr>
          <p:spPr>
            <a:xfrm>
              <a:off x="8677481" y="11472645"/>
              <a:ext cx="304353" cy="11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1" h="21600" extrusionOk="0">
                  <a:moveTo>
                    <a:pt x="17226" y="0"/>
                  </a:moveTo>
                  <a:cubicBezTo>
                    <a:pt x="17025" y="0"/>
                    <a:pt x="16812" y="64"/>
                    <a:pt x="16587" y="209"/>
                  </a:cubicBezTo>
                  <a:lnTo>
                    <a:pt x="2038" y="7666"/>
                  </a:lnTo>
                  <a:cubicBezTo>
                    <a:pt x="-1039" y="9289"/>
                    <a:pt x="-389" y="21600"/>
                    <a:pt x="2369" y="21600"/>
                  </a:cubicBezTo>
                  <a:cubicBezTo>
                    <a:pt x="2537" y="21600"/>
                    <a:pt x="2716" y="21552"/>
                    <a:pt x="2907" y="21439"/>
                  </a:cubicBezTo>
                  <a:lnTo>
                    <a:pt x="17389" y="13982"/>
                  </a:lnTo>
                  <a:cubicBezTo>
                    <a:pt x="20561" y="12729"/>
                    <a:pt x="20017" y="0"/>
                    <a:pt x="1722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3" name="Google Shape;332;p2"/>
            <p:cNvSpPr/>
            <p:nvPr/>
          </p:nvSpPr>
          <p:spPr>
            <a:xfrm>
              <a:off x="8531602" y="11700270"/>
              <a:ext cx="135074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88" y="0"/>
                  </a:moveTo>
                  <a:cubicBezTo>
                    <a:pt x="8478" y="0"/>
                    <a:pt x="7968" y="56"/>
                    <a:pt x="7447" y="154"/>
                  </a:cubicBezTo>
                  <a:cubicBezTo>
                    <a:pt x="-410" y="1817"/>
                    <a:pt x="-2762" y="14134"/>
                    <a:pt x="3866" y="19629"/>
                  </a:cubicBezTo>
                  <a:cubicBezTo>
                    <a:pt x="5465" y="20985"/>
                    <a:pt x="7204" y="21600"/>
                    <a:pt x="8907" y="21600"/>
                  </a:cubicBezTo>
                  <a:cubicBezTo>
                    <a:pt x="14087" y="21600"/>
                    <a:pt x="18838" y="15952"/>
                    <a:pt x="17795" y="8808"/>
                  </a:cubicBezTo>
                  <a:cubicBezTo>
                    <a:pt x="16938" y="3607"/>
                    <a:pt x="13206" y="0"/>
                    <a:pt x="89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4" name="Google Shape;333;p2"/>
            <p:cNvSpPr/>
            <p:nvPr/>
          </p:nvSpPr>
          <p:spPr>
            <a:xfrm>
              <a:off x="8714905" y="11660573"/>
              <a:ext cx="296391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1" h="21600" extrusionOk="0">
                  <a:moveTo>
                    <a:pt x="17065" y="0"/>
                  </a:moveTo>
                  <a:cubicBezTo>
                    <a:pt x="16978" y="0"/>
                    <a:pt x="16886" y="0"/>
                    <a:pt x="16800" y="32"/>
                  </a:cubicBezTo>
                  <a:lnTo>
                    <a:pt x="1883" y="7467"/>
                  </a:lnTo>
                  <a:cubicBezTo>
                    <a:pt x="-1059" y="9887"/>
                    <a:pt x="-341" y="21600"/>
                    <a:pt x="2567" y="21600"/>
                  </a:cubicBezTo>
                  <a:cubicBezTo>
                    <a:pt x="2636" y="21600"/>
                    <a:pt x="2705" y="21600"/>
                    <a:pt x="2774" y="21584"/>
                  </a:cubicBezTo>
                  <a:lnTo>
                    <a:pt x="17685" y="13957"/>
                  </a:lnTo>
                  <a:cubicBezTo>
                    <a:pt x="20541" y="11553"/>
                    <a:pt x="19857" y="0"/>
                    <a:pt x="1706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5" name="Google Shape;334;p2"/>
            <p:cNvSpPr/>
            <p:nvPr/>
          </p:nvSpPr>
          <p:spPr>
            <a:xfrm>
              <a:off x="8568398" y="11900763"/>
              <a:ext cx="134671" cy="13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03" h="21600" extrusionOk="0">
                  <a:moveTo>
                    <a:pt x="8933" y="0"/>
                  </a:moveTo>
                  <a:cubicBezTo>
                    <a:pt x="8443" y="0"/>
                    <a:pt x="7942" y="56"/>
                    <a:pt x="7440" y="153"/>
                  </a:cubicBezTo>
                  <a:cubicBezTo>
                    <a:pt x="-479" y="1805"/>
                    <a:pt x="-2695" y="14034"/>
                    <a:pt x="3825" y="19657"/>
                  </a:cubicBezTo>
                  <a:cubicBezTo>
                    <a:pt x="5469" y="21003"/>
                    <a:pt x="7242" y="21600"/>
                    <a:pt x="8956" y="21600"/>
                  </a:cubicBezTo>
                  <a:cubicBezTo>
                    <a:pt x="14193" y="21600"/>
                    <a:pt x="18905" y="16006"/>
                    <a:pt x="17855" y="8912"/>
                  </a:cubicBezTo>
                  <a:cubicBezTo>
                    <a:pt x="17109" y="3720"/>
                    <a:pt x="13237" y="0"/>
                    <a:pt x="89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6" name="Google Shape;335;p2"/>
            <p:cNvSpPr/>
            <p:nvPr/>
          </p:nvSpPr>
          <p:spPr>
            <a:xfrm>
              <a:off x="8750512" y="11860979"/>
              <a:ext cx="299619" cy="118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1" h="21600" extrusionOk="0">
                  <a:moveTo>
                    <a:pt x="17034" y="0"/>
                  </a:moveTo>
                  <a:cubicBezTo>
                    <a:pt x="16926" y="0"/>
                    <a:pt x="16812" y="16"/>
                    <a:pt x="16698" y="48"/>
                  </a:cubicBezTo>
                  <a:lnTo>
                    <a:pt x="1916" y="7647"/>
                  </a:lnTo>
                  <a:cubicBezTo>
                    <a:pt x="-1006" y="9643"/>
                    <a:pt x="-385" y="21600"/>
                    <a:pt x="2417" y="21600"/>
                  </a:cubicBezTo>
                  <a:cubicBezTo>
                    <a:pt x="2537" y="21600"/>
                    <a:pt x="2668" y="21568"/>
                    <a:pt x="2799" y="21520"/>
                  </a:cubicBezTo>
                  <a:lnTo>
                    <a:pt x="17649" y="14113"/>
                  </a:lnTo>
                  <a:cubicBezTo>
                    <a:pt x="20594" y="11910"/>
                    <a:pt x="19939" y="0"/>
                    <a:pt x="170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7" name="Google Shape;336;p2"/>
            <p:cNvSpPr/>
            <p:nvPr/>
          </p:nvSpPr>
          <p:spPr>
            <a:xfrm>
              <a:off x="8429898" y="12736147"/>
              <a:ext cx="602269" cy="6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8" h="21600" extrusionOk="0">
                  <a:moveTo>
                    <a:pt x="9722" y="0"/>
                  </a:moveTo>
                  <a:cubicBezTo>
                    <a:pt x="6854" y="0"/>
                    <a:pt x="4038" y="1453"/>
                    <a:pt x="2182" y="4165"/>
                  </a:cubicBezTo>
                  <a:lnTo>
                    <a:pt x="18150" y="15439"/>
                  </a:lnTo>
                  <a:cubicBezTo>
                    <a:pt x="20404" y="10559"/>
                    <a:pt x="18946" y="4572"/>
                    <a:pt x="14806" y="1654"/>
                  </a:cubicBezTo>
                  <a:cubicBezTo>
                    <a:pt x="13228" y="537"/>
                    <a:pt x="11464" y="0"/>
                    <a:pt x="9722" y="0"/>
                  </a:cubicBezTo>
                  <a:close/>
                  <a:moveTo>
                    <a:pt x="1055" y="6161"/>
                  </a:moveTo>
                  <a:cubicBezTo>
                    <a:pt x="-1196" y="11041"/>
                    <a:pt x="262" y="17028"/>
                    <a:pt x="4402" y="19946"/>
                  </a:cubicBezTo>
                  <a:cubicBezTo>
                    <a:pt x="5980" y="21063"/>
                    <a:pt x="7741" y="21600"/>
                    <a:pt x="9483" y="21600"/>
                  </a:cubicBezTo>
                  <a:cubicBezTo>
                    <a:pt x="12352" y="21600"/>
                    <a:pt x="15170" y="20147"/>
                    <a:pt x="17023" y="17435"/>
                  </a:cubicBezTo>
                  <a:lnTo>
                    <a:pt x="1055" y="616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8" name="Google Shape;337;p2"/>
            <p:cNvSpPr/>
            <p:nvPr/>
          </p:nvSpPr>
          <p:spPr>
            <a:xfrm>
              <a:off x="9686993" y="11433209"/>
              <a:ext cx="504531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63" y="0"/>
                  </a:moveTo>
                  <a:lnTo>
                    <a:pt x="3250" y="6250"/>
                  </a:lnTo>
                  <a:cubicBezTo>
                    <a:pt x="-140" y="8755"/>
                    <a:pt x="-1029" y="13772"/>
                    <a:pt x="1301" y="17464"/>
                  </a:cubicBezTo>
                  <a:lnTo>
                    <a:pt x="1682" y="18057"/>
                  </a:lnTo>
                  <a:cubicBezTo>
                    <a:pt x="3133" y="20359"/>
                    <a:pt x="5492" y="21600"/>
                    <a:pt x="7889" y="21600"/>
                  </a:cubicBezTo>
                  <a:cubicBezTo>
                    <a:pt x="9341" y="21600"/>
                    <a:pt x="10810" y="21148"/>
                    <a:pt x="12101" y="20202"/>
                  </a:cubicBezTo>
                  <a:lnTo>
                    <a:pt x="20571" y="13956"/>
                  </a:lnTo>
                  <a:lnTo>
                    <a:pt x="11763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9" name="Google Shape;338;p2"/>
            <p:cNvSpPr/>
            <p:nvPr/>
          </p:nvSpPr>
          <p:spPr>
            <a:xfrm>
              <a:off x="10020170" y="11228965"/>
              <a:ext cx="505522" cy="49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99" y="0"/>
                  </a:moveTo>
                  <a:cubicBezTo>
                    <a:pt x="11251" y="0"/>
                    <a:pt x="9785" y="452"/>
                    <a:pt x="8496" y="1398"/>
                  </a:cubicBezTo>
                  <a:lnTo>
                    <a:pt x="0" y="7646"/>
                  </a:lnTo>
                  <a:lnTo>
                    <a:pt x="8791" y="21600"/>
                  </a:lnTo>
                  <a:lnTo>
                    <a:pt x="17290" y="15353"/>
                  </a:lnTo>
                  <a:cubicBezTo>
                    <a:pt x="20712" y="12844"/>
                    <a:pt x="21600" y="7829"/>
                    <a:pt x="19275" y="4179"/>
                  </a:cubicBezTo>
                  <a:lnTo>
                    <a:pt x="18895" y="3543"/>
                  </a:lnTo>
                  <a:cubicBezTo>
                    <a:pt x="17446" y="1241"/>
                    <a:pt x="15092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0" name="Google Shape;339;p2"/>
            <p:cNvSpPr/>
            <p:nvPr/>
          </p:nvSpPr>
          <p:spPr>
            <a:xfrm>
              <a:off x="9507794" y="12448670"/>
              <a:ext cx="931225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10031" y="0"/>
                  </a:moveTo>
                  <a:cubicBezTo>
                    <a:pt x="9673" y="0"/>
                    <a:pt x="9360" y="273"/>
                    <a:pt x="9318" y="662"/>
                  </a:cubicBezTo>
                  <a:lnTo>
                    <a:pt x="8381" y="7696"/>
                  </a:lnTo>
                  <a:lnTo>
                    <a:pt x="1374" y="6756"/>
                  </a:lnTo>
                  <a:cubicBezTo>
                    <a:pt x="1344" y="6754"/>
                    <a:pt x="1314" y="6752"/>
                    <a:pt x="1285" y="6752"/>
                  </a:cubicBezTo>
                  <a:cubicBezTo>
                    <a:pt x="910" y="6752"/>
                    <a:pt x="578" y="7027"/>
                    <a:pt x="533" y="7407"/>
                  </a:cubicBezTo>
                  <a:lnTo>
                    <a:pt x="5" y="11405"/>
                  </a:lnTo>
                  <a:cubicBezTo>
                    <a:pt x="-43" y="11816"/>
                    <a:pt x="245" y="12200"/>
                    <a:pt x="654" y="12249"/>
                  </a:cubicBezTo>
                  <a:lnTo>
                    <a:pt x="7685" y="13187"/>
                  </a:lnTo>
                  <a:lnTo>
                    <a:pt x="6750" y="20222"/>
                  </a:lnTo>
                  <a:cubicBezTo>
                    <a:pt x="6677" y="20631"/>
                    <a:pt x="6966" y="21017"/>
                    <a:pt x="7397" y="21066"/>
                  </a:cubicBezTo>
                  <a:lnTo>
                    <a:pt x="11358" y="21596"/>
                  </a:lnTo>
                  <a:cubicBezTo>
                    <a:pt x="11388" y="21598"/>
                    <a:pt x="11416" y="21600"/>
                    <a:pt x="11446" y="21600"/>
                  </a:cubicBezTo>
                  <a:cubicBezTo>
                    <a:pt x="11819" y="21600"/>
                    <a:pt x="12152" y="21325"/>
                    <a:pt x="12196" y="20944"/>
                  </a:cubicBezTo>
                  <a:lnTo>
                    <a:pt x="13133" y="13912"/>
                  </a:lnTo>
                  <a:lnTo>
                    <a:pt x="20140" y="14826"/>
                  </a:lnTo>
                  <a:cubicBezTo>
                    <a:pt x="20180" y="14832"/>
                    <a:pt x="20221" y="14836"/>
                    <a:pt x="20259" y="14836"/>
                  </a:cubicBezTo>
                  <a:cubicBezTo>
                    <a:pt x="20620" y="14836"/>
                    <a:pt x="20938" y="14545"/>
                    <a:pt x="20981" y="14177"/>
                  </a:cubicBezTo>
                  <a:lnTo>
                    <a:pt x="21509" y="10201"/>
                  </a:lnTo>
                  <a:cubicBezTo>
                    <a:pt x="21557" y="9768"/>
                    <a:pt x="21269" y="9406"/>
                    <a:pt x="20862" y="9333"/>
                  </a:cubicBezTo>
                  <a:lnTo>
                    <a:pt x="13853" y="8419"/>
                  </a:lnTo>
                  <a:lnTo>
                    <a:pt x="14788" y="1384"/>
                  </a:lnTo>
                  <a:cubicBezTo>
                    <a:pt x="14837" y="951"/>
                    <a:pt x="14548" y="589"/>
                    <a:pt x="14141" y="518"/>
                  </a:cubicBezTo>
                  <a:lnTo>
                    <a:pt x="10156" y="12"/>
                  </a:lnTo>
                  <a:cubicBezTo>
                    <a:pt x="10116" y="4"/>
                    <a:pt x="10074" y="0"/>
                    <a:pt x="1003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1" name="Google Shape;340;p2"/>
            <p:cNvSpPr/>
            <p:nvPr/>
          </p:nvSpPr>
          <p:spPr>
            <a:xfrm>
              <a:off x="5543922" y="2093"/>
              <a:ext cx="933130" cy="117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extrusionOk="0">
                  <a:moveTo>
                    <a:pt x="8127" y="658"/>
                  </a:moveTo>
                  <a:cubicBezTo>
                    <a:pt x="8699" y="658"/>
                    <a:pt x="9266" y="933"/>
                    <a:pt x="9379" y="1552"/>
                  </a:cubicBezTo>
                  <a:cubicBezTo>
                    <a:pt x="9427" y="1876"/>
                    <a:pt x="9331" y="2181"/>
                    <a:pt x="9070" y="2428"/>
                  </a:cubicBezTo>
                  <a:lnTo>
                    <a:pt x="7503" y="2657"/>
                  </a:lnTo>
                  <a:cubicBezTo>
                    <a:pt x="7148" y="2505"/>
                    <a:pt x="6911" y="2237"/>
                    <a:pt x="6839" y="1933"/>
                  </a:cubicBezTo>
                  <a:cubicBezTo>
                    <a:pt x="6610" y="1133"/>
                    <a:pt x="7376" y="658"/>
                    <a:pt x="8127" y="658"/>
                  </a:cubicBezTo>
                  <a:close/>
                  <a:moveTo>
                    <a:pt x="15493" y="4361"/>
                  </a:moveTo>
                  <a:cubicBezTo>
                    <a:pt x="16018" y="4361"/>
                    <a:pt x="16486" y="4651"/>
                    <a:pt x="16570" y="5096"/>
                  </a:cubicBezTo>
                  <a:lnTo>
                    <a:pt x="19347" y="17197"/>
                  </a:lnTo>
                  <a:cubicBezTo>
                    <a:pt x="19443" y="17672"/>
                    <a:pt x="19064" y="18130"/>
                    <a:pt x="18446" y="18207"/>
                  </a:cubicBezTo>
                  <a:lnTo>
                    <a:pt x="5960" y="20036"/>
                  </a:lnTo>
                  <a:cubicBezTo>
                    <a:pt x="5890" y="20048"/>
                    <a:pt x="5821" y="20052"/>
                    <a:pt x="5753" y="20052"/>
                  </a:cubicBezTo>
                  <a:cubicBezTo>
                    <a:pt x="5241" y="20052"/>
                    <a:pt x="4786" y="19751"/>
                    <a:pt x="4702" y="19331"/>
                  </a:cubicBezTo>
                  <a:lnTo>
                    <a:pt x="1949" y="7212"/>
                  </a:lnTo>
                  <a:cubicBezTo>
                    <a:pt x="1832" y="6735"/>
                    <a:pt x="2234" y="6296"/>
                    <a:pt x="2828" y="6202"/>
                  </a:cubicBezTo>
                  <a:lnTo>
                    <a:pt x="4324" y="5992"/>
                  </a:lnTo>
                  <a:cubicBezTo>
                    <a:pt x="4385" y="6327"/>
                    <a:pt x="4740" y="6559"/>
                    <a:pt x="5149" y="6559"/>
                  </a:cubicBezTo>
                  <a:cubicBezTo>
                    <a:pt x="5205" y="6559"/>
                    <a:pt x="5262" y="6554"/>
                    <a:pt x="5320" y="6544"/>
                  </a:cubicBezTo>
                  <a:lnTo>
                    <a:pt x="13129" y="5402"/>
                  </a:lnTo>
                  <a:cubicBezTo>
                    <a:pt x="13603" y="5344"/>
                    <a:pt x="13912" y="4982"/>
                    <a:pt x="13817" y="4601"/>
                  </a:cubicBezTo>
                  <a:lnTo>
                    <a:pt x="15312" y="4372"/>
                  </a:lnTo>
                  <a:cubicBezTo>
                    <a:pt x="15374" y="4364"/>
                    <a:pt x="15434" y="4361"/>
                    <a:pt x="15493" y="4361"/>
                  </a:cubicBezTo>
                  <a:close/>
                  <a:moveTo>
                    <a:pt x="8101" y="0"/>
                  </a:moveTo>
                  <a:cubicBezTo>
                    <a:pt x="7976" y="0"/>
                    <a:pt x="7846" y="8"/>
                    <a:pt x="7717" y="27"/>
                  </a:cubicBezTo>
                  <a:cubicBezTo>
                    <a:pt x="6530" y="198"/>
                    <a:pt x="5747" y="1114"/>
                    <a:pt x="5984" y="2047"/>
                  </a:cubicBezTo>
                  <a:cubicBezTo>
                    <a:pt x="6032" y="2333"/>
                    <a:pt x="6174" y="2582"/>
                    <a:pt x="6389" y="2809"/>
                  </a:cubicBezTo>
                  <a:lnTo>
                    <a:pt x="4846" y="3038"/>
                  </a:lnTo>
                  <a:cubicBezTo>
                    <a:pt x="4228" y="3134"/>
                    <a:pt x="3801" y="3628"/>
                    <a:pt x="3919" y="4124"/>
                  </a:cubicBezTo>
                  <a:lnTo>
                    <a:pt x="4015" y="4582"/>
                  </a:lnTo>
                  <a:lnTo>
                    <a:pt x="1451" y="4963"/>
                  </a:lnTo>
                  <a:cubicBezTo>
                    <a:pt x="478" y="5096"/>
                    <a:pt x="-140" y="5840"/>
                    <a:pt x="27" y="6602"/>
                  </a:cubicBezTo>
                  <a:lnTo>
                    <a:pt x="3159" y="20417"/>
                  </a:lnTo>
                  <a:cubicBezTo>
                    <a:pt x="3331" y="21115"/>
                    <a:pt x="4068" y="21600"/>
                    <a:pt x="4918" y="21600"/>
                  </a:cubicBezTo>
                  <a:cubicBezTo>
                    <a:pt x="5019" y="21600"/>
                    <a:pt x="5121" y="21594"/>
                    <a:pt x="5225" y="21579"/>
                  </a:cubicBezTo>
                  <a:lnTo>
                    <a:pt x="19845" y="19427"/>
                  </a:lnTo>
                  <a:cubicBezTo>
                    <a:pt x="20820" y="19292"/>
                    <a:pt x="21460" y="18530"/>
                    <a:pt x="21295" y="17768"/>
                  </a:cubicBezTo>
                  <a:lnTo>
                    <a:pt x="18137" y="3972"/>
                  </a:lnTo>
                  <a:cubicBezTo>
                    <a:pt x="17989" y="3273"/>
                    <a:pt x="17234" y="2788"/>
                    <a:pt x="16380" y="2788"/>
                  </a:cubicBezTo>
                  <a:cubicBezTo>
                    <a:pt x="16279" y="2788"/>
                    <a:pt x="16175" y="2796"/>
                    <a:pt x="16071" y="2809"/>
                  </a:cubicBezTo>
                  <a:lnTo>
                    <a:pt x="13510" y="3191"/>
                  </a:lnTo>
                  <a:lnTo>
                    <a:pt x="13414" y="2753"/>
                  </a:lnTo>
                  <a:cubicBezTo>
                    <a:pt x="13308" y="2295"/>
                    <a:pt x="12830" y="1975"/>
                    <a:pt x="12276" y="1975"/>
                  </a:cubicBezTo>
                  <a:cubicBezTo>
                    <a:pt x="12204" y="1975"/>
                    <a:pt x="12132" y="1980"/>
                    <a:pt x="12060" y="1991"/>
                  </a:cubicBezTo>
                  <a:lnTo>
                    <a:pt x="10163" y="2257"/>
                  </a:lnTo>
                  <a:cubicBezTo>
                    <a:pt x="10280" y="1991"/>
                    <a:pt x="10304" y="1705"/>
                    <a:pt x="10232" y="1437"/>
                  </a:cubicBezTo>
                  <a:cubicBezTo>
                    <a:pt x="10043" y="591"/>
                    <a:pt x="9122" y="0"/>
                    <a:pt x="810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2" name="Google Shape;341;p2"/>
            <p:cNvSpPr/>
            <p:nvPr/>
          </p:nvSpPr>
          <p:spPr>
            <a:xfrm>
              <a:off x="5725473" y="425151"/>
              <a:ext cx="134602" cy="13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6" h="21600" extrusionOk="0">
                  <a:moveTo>
                    <a:pt x="9063" y="0"/>
                  </a:moveTo>
                  <a:cubicBezTo>
                    <a:pt x="8506" y="0"/>
                    <a:pt x="7937" y="56"/>
                    <a:pt x="7368" y="196"/>
                  </a:cubicBezTo>
                  <a:cubicBezTo>
                    <a:pt x="-501" y="1858"/>
                    <a:pt x="-2718" y="14167"/>
                    <a:pt x="3921" y="19658"/>
                  </a:cubicBezTo>
                  <a:cubicBezTo>
                    <a:pt x="5511" y="20999"/>
                    <a:pt x="7229" y="21600"/>
                    <a:pt x="8912" y="21600"/>
                  </a:cubicBezTo>
                  <a:cubicBezTo>
                    <a:pt x="14112" y="21600"/>
                    <a:pt x="18882" y="15886"/>
                    <a:pt x="17733" y="8844"/>
                  </a:cubicBezTo>
                  <a:cubicBezTo>
                    <a:pt x="17002" y="3702"/>
                    <a:pt x="13264" y="0"/>
                    <a:pt x="906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3" name="Google Shape;342;p2"/>
            <p:cNvSpPr/>
            <p:nvPr/>
          </p:nvSpPr>
          <p:spPr>
            <a:xfrm>
              <a:off x="5906027" y="385803"/>
              <a:ext cx="303624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4" h="21600" extrusionOk="0">
                  <a:moveTo>
                    <a:pt x="17250" y="0"/>
                  </a:moveTo>
                  <a:cubicBezTo>
                    <a:pt x="17048" y="0"/>
                    <a:pt x="16840" y="64"/>
                    <a:pt x="16621" y="208"/>
                  </a:cubicBezTo>
                  <a:lnTo>
                    <a:pt x="2041" y="7807"/>
                  </a:lnTo>
                  <a:cubicBezTo>
                    <a:pt x="-1059" y="9243"/>
                    <a:pt x="-385" y="21600"/>
                    <a:pt x="2429" y="21600"/>
                  </a:cubicBezTo>
                  <a:cubicBezTo>
                    <a:pt x="2580" y="21600"/>
                    <a:pt x="2743" y="21568"/>
                    <a:pt x="2912" y="21488"/>
                  </a:cubicBezTo>
                  <a:lnTo>
                    <a:pt x="17424" y="13889"/>
                  </a:lnTo>
                  <a:cubicBezTo>
                    <a:pt x="20541" y="12644"/>
                    <a:pt x="19996" y="0"/>
                    <a:pt x="172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4" name="Google Shape;343;p2"/>
            <p:cNvSpPr/>
            <p:nvPr/>
          </p:nvSpPr>
          <p:spPr>
            <a:xfrm>
              <a:off x="5759835" y="613429"/>
              <a:ext cx="135371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028" y="0"/>
                  </a:moveTo>
                  <a:cubicBezTo>
                    <a:pt x="8518" y="0"/>
                    <a:pt x="8008" y="42"/>
                    <a:pt x="7487" y="154"/>
                  </a:cubicBezTo>
                  <a:cubicBezTo>
                    <a:pt x="-509" y="1819"/>
                    <a:pt x="-2722" y="14144"/>
                    <a:pt x="3906" y="19641"/>
                  </a:cubicBezTo>
                  <a:cubicBezTo>
                    <a:pt x="5505" y="20998"/>
                    <a:pt x="7244" y="21600"/>
                    <a:pt x="8947" y="21600"/>
                  </a:cubicBezTo>
                  <a:cubicBezTo>
                    <a:pt x="14127" y="21600"/>
                    <a:pt x="18878" y="15962"/>
                    <a:pt x="17835" y="8813"/>
                  </a:cubicBezTo>
                  <a:cubicBezTo>
                    <a:pt x="16978" y="3609"/>
                    <a:pt x="13246" y="0"/>
                    <a:pt x="90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5" name="Google Shape;344;p2"/>
            <p:cNvSpPr/>
            <p:nvPr/>
          </p:nvSpPr>
          <p:spPr>
            <a:xfrm>
              <a:off x="5943250" y="573732"/>
              <a:ext cx="296516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8" h="21600" extrusionOk="0">
                  <a:moveTo>
                    <a:pt x="16932" y="0"/>
                  </a:moveTo>
                  <a:cubicBezTo>
                    <a:pt x="16863" y="0"/>
                    <a:pt x="16794" y="16"/>
                    <a:pt x="16725" y="32"/>
                  </a:cubicBezTo>
                  <a:lnTo>
                    <a:pt x="1824" y="7659"/>
                  </a:lnTo>
                  <a:cubicBezTo>
                    <a:pt x="-1046" y="9903"/>
                    <a:pt x="-328" y="21600"/>
                    <a:pt x="2576" y="21600"/>
                  </a:cubicBezTo>
                  <a:cubicBezTo>
                    <a:pt x="2645" y="21600"/>
                    <a:pt x="2714" y="21600"/>
                    <a:pt x="2783" y="21584"/>
                  </a:cubicBezTo>
                  <a:lnTo>
                    <a:pt x="17684" y="13957"/>
                  </a:lnTo>
                  <a:cubicBezTo>
                    <a:pt x="20554" y="11713"/>
                    <a:pt x="19836" y="0"/>
                    <a:pt x="169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6" name="Google Shape;345;p2"/>
            <p:cNvSpPr/>
            <p:nvPr/>
          </p:nvSpPr>
          <p:spPr>
            <a:xfrm>
              <a:off x="5796175" y="813921"/>
              <a:ext cx="135406" cy="13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4" h="21600" extrusionOk="0">
                  <a:moveTo>
                    <a:pt x="9022" y="0"/>
                  </a:moveTo>
                  <a:cubicBezTo>
                    <a:pt x="8523" y="0"/>
                    <a:pt x="8002" y="42"/>
                    <a:pt x="7492" y="153"/>
                  </a:cubicBezTo>
                  <a:cubicBezTo>
                    <a:pt x="-515" y="1806"/>
                    <a:pt x="-2717" y="14043"/>
                    <a:pt x="3900" y="19669"/>
                  </a:cubicBezTo>
                  <a:cubicBezTo>
                    <a:pt x="5487" y="21003"/>
                    <a:pt x="7214" y="21600"/>
                    <a:pt x="8894" y="21600"/>
                  </a:cubicBezTo>
                  <a:cubicBezTo>
                    <a:pt x="14097" y="21600"/>
                    <a:pt x="18883" y="15919"/>
                    <a:pt x="17840" y="8918"/>
                  </a:cubicBezTo>
                  <a:cubicBezTo>
                    <a:pt x="16983" y="3598"/>
                    <a:pt x="13251" y="0"/>
                    <a:pt x="902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7" name="Google Shape;346;p2"/>
            <p:cNvSpPr/>
            <p:nvPr/>
          </p:nvSpPr>
          <p:spPr>
            <a:xfrm>
              <a:off x="5978295" y="774050"/>
              <a:ext cx="299314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6" h="21600" extrusionOk="0">
                  <a:moveTo>
                    <a:pt x="16996" y="0"/>
                  </a:moveTo>
                  <a:cubicBezTo>
                    <a:pt x="16894" y="0"/>
                    <a:pt x="16780" y="16"/>
                    <a:pt x="16672" y="63"/>
                  </a:cubicBezTo>
                  <a:lnTo>
                    <a:pt x="16740" y="63"/>
                  </a:lnTo>
                  <a:lnTo>
                    <a:pt x="1964" y="7601"/>
                  </a:lnTo>
                  <a:cubicBezTo>
                    <a:pt x="-1041" y="9596"/>
                    <a:pt x="-392" y="21600"/>
                    <a:pt x="2516" y="21600"/>
                  </a:cubicBezTo>
                  <a:cubicBezTo>
                    <a:pt x="2624" y="21600"/>
                    <a:pt x="2733" y="21584"/>
                    <a:pt x="2846" y="21552"/>
                  </a:cubicBezTo>
                  <a:lnTo>
                    <a:pt x="17616" y="14015"/>
                  </a:lnTo>
                  <a:cubicBezTo>
                    <a:pt x="20559" y="12004"/>
                    <a:pt x="19904" y="0"/>
                    <a:pt x="1699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8" name="Google Shape;347;p2"/>
            <p:cNvSpPr/>
            <p:nvPr/>
          </p:nvSpPr>
          <p:spPr>
            <a:xfrm>
              <a:off x="5657800" y="1649742"/>
              <a:ext cx="602926" cy="607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9" h="21600" extrusionOk="0">
                  <a:moveTo>
                    <a:pt x="9722" y="0"/>
                  </a:moveTo>
                  <a:cubicBezTo>
                    <a:pt x="6861" y="0"/>
                    <a:pt x="4052" y="1439"/>
                    <a:pt x="2199" y="4146"/>
                  </a:cubicBezTo>
                  <a:lnTo>
                    <a:pt x="18143" y="15407"/>
                  </a:lnTo>
                  <a:cubicBezTo>
                    <a:pt x="20393" y="10535"/>
                    <a:pt x="18937" y="4553"/>
                    <a:pt x="14803" y="1634"/>
                  </a:cubicBezTo>
                  <a:cubicBezTo>
                    <a:pt x="13225" y="533"/>
                    <a:pt x="11464" y="0"/>
                    <a:pt x="9722" y="0"/>
                  </a:cubicBezTo>
                  <a:close/>
                  <a:moveTo>
                    <a:pt x="1077" y="6178"/>
                  </a:moveTo>
                  <a:cubicBezTo>
                    <a:pt x="-1207" y="11016"/>
                    <a:pt x="249" y="17032"/>
                    <a:pt x="4416" y="19950"/>
                  </a:cubicBezTo>
                  <a:cubicBezTo>
                    <a:pt x="5988" y="21063"/>
                    <a:pt x="7744" y="21600"/>
                    <a:pt x="9480" y="21600"/>
                  </a:cubicBezTo>
                  <a:cubicBezTo>
                    <a:pt x="12348" y="21600"/>
                    <a:pt x="15165" y="20139"/>
                    <a:pt x="17018" y="17401"/>
                  </a:cubicBezTo>
                  <a:lnTo>
                    <a:pt x="1077" y="6178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9" name="Google Shape;348;p2"/>
            <p:cNvSpPr/>
            <p:nvPr/>
          </p:nvSpPr>
          <p:spPr>
            <a:xfrm>
              <a:off x="6914535" y="346368"/>
              <a:ext cx="505606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78" y="0"/>
                  </a:moveTo>
                  <a:lnTo>
                    <a:pt x="3284" y="6246"/>
                  </a:lnTo>
                  <a:cubicBezTo>
                    <a:pt x="-142" y="8755"/>
                    <a:pt x="-1029" y="13772"/>
                    <a:pt x="1296" y="17464"/>
                  </a:cubicBezTo>
                  <a:lnTo>
                    <a:pt x="1676" y="18057"/>
                  </a:lnTo>
                  <a:cubicBezTo>
                    <a:pt x="3128" y="20359"/>
                    <a:pt x="5478" y="21600"/>
                    <a:pt x="7874" y="21600"/>
                  </a:cubicBezTo>
                  <a:cubicBezTo>
                    <a:pt x="9322" y="21600"/>
                    <a:pt x="10784" y="21144"/>
                    <a:pt x="12073" y="20202"/>
                  </a:cubicBezTo>
                  <a:lnTo>
                    <a:pt x="20571" y="13956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0" name="Google Shape;349;p2"/>
            <p:cNvSpPr/>
            <p:nvPr/>
          </p:nvSpPr>
          <p:spPr>
            <a:xfrm>
              <a:off x="7248700" y="143170"/>
              <a:ext cx="505521" cy="49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78" y="0"/>
                  </a:moveTo>
                  <a:cubicBezTo>
                    <a:pt x="11230" y="0"/>
                    <a:pt x="9770" y="453"/>
                    <a:pt x="8496" y="1401"/>
                  </a:cubicBezTo>
                  <a:lnTo>
                    <a:pt x="0" y="7616"/>
                  </a:lnTo>
                  <a:lnTo>
                    <a:pt x="8794" y="21600"/>
                  </a:lnTo>
                  <a:lnTo>
                    <a:pt x="17290" y="15385"/>
                  </a:lnTo>
                  <a:cubicBezTo>
                    <a:pt x="20712" y="12871"/>
                    <a:pt x="21600" y="7842"/>
                    <a:pt x="19275" y="4142"/>
                  </a:cubicBezTo>
                  <a:lnTo>
                    <a:pt x="18852" y="3547"/>
                  </a:lnTo>
                  <a:cubicBezTo>
                    <a:pt x="17432" y="1240"/>
                    <a:pt x="15071" y="0"/>
                    <a:pt x="126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1" name="Google Shape;350;p2"/>
            <p:cNvSpPr/>
            <p:nvPr/>
          </p:nvSpPr>
          <p:spPr>
            <a:xfrm>
              <a:off x="6737122" y="1362876"/>
              <a:ext cx="931475" cy="930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extrusionOk="0">
                  <a:moveTo>
                    <a:pt x="10020" y="0"/>
                  </a:moveTo>
                  <a:cubicBezTo>
                    <a:pt x="9650" y="0"/>
                    <a:pt x="9354" y="273"/>
                    <a:pt x="9289" y="662"/>
                  </a:cubicBezTo>
                  <a:lnTo>
                    <a:pt x="8377" y="7705"/>
                  </a:lnTo>
                  <a:lnTo>
                    <a:pt x="1379" y="6763"/>
                  </a:lnTo>
                  <a:cubicBezTo>
                    <a:pt x="1346" y="6759"/>
                    <a:pt x="1316" y="6759"/>
                    <a:pt x="1284" y="6759"/>
                  </a:cubicBezTo>
                  <a:cubicBezTo>
                    <a:pt x="895" y="6759"/>
                    <a:pt x="581" y="7035"/>
                    <a:pt x="515" y="7415"/>
                  </a:cubicBezTo>
                  <a:lnTo>
                    <a:pt x="11" y="11418"/>
                  </a:lnTo>
                  <a:cubicBezTo>
                    <a:pt x="-61" y="11827"/>
                    <a:pt x="227" y="12214"/>
                    <a:pt x="636" y="12262"/>
                  </a:cubicBezTo>
                  <a:lnTo>
                    <a:pt x="636" y="12238"/>
                  </a:lnTo>
                  <a:lnTo>
                    <a:pt x="7634" y="13178"/>
                  </a:lnTo>
                  <a:lnTo>
                    <a:pt x="6724" y="20221"/>
                  </a:lnTo>
                  <a:cubicBezTo>
                    <a:pt x="6652" y="20630"/>
                    <a:pt x="6964" y="21017"/>
                    <a:pt x="7371" y="21065"/>
                  </a:cubicBezTo>
                  <a:lnTo>
                    <a:pt x="11351" y="21596"/>
                  </a:lnTo>
                  <a:cubicBezTo>
                    <a:pt x="11381" y="21598"/>
                    <a:pt x="11409" y="21600"/>
                    <a:pt x="11440" y="21600"/>
                  </a:cubicBezTo>
                  <a:cubicBezTo>
                    <a:pt x="11810" y="21600"/>
                    <a:pt x="12122" y="21325"/>
                    <a:pt x="12191" y="20944"/>
                  </a:cubicBezTo>
                  <a:lnTo>
                    <a:pt x="13101" y="13901"/>
                  </a:lnTo>
                  <a:lnTo>
                    <a:pt x="20124" y="14843"/>
                  </a:lnTo>
                  <a:cubicBezTo>
                    <a:pt x="20154" y="14847"/>
                    <a:pt x="20184" y="14847"/>
                    <a:pt x="20212" y="14847"/>
                  </a:cubicBezTo>
                  <a:cubicBezTo>
                    <a:pt x="20583" y="14847"/>
                    <a:pt x="20897" y="14571"/>
                    <a:pt x="20963" y="14191"/>
                  </a:cubicBezTo>
                  <a:lnTo>
                    <a:pt x="21491" y="10188"/>
                  </a:lnTo>
                  <a:cubicBezTo>
                    <a:pt x="21539" y="9777"/>
                    <a:pt x="21251" y="9392"/>
                    <a:pt x="20844" y="9344"/>
                  </a:cubicBezTo>
                  <a:lnTo>
                    <a:pt x="13820" y="8404"/>
                  </a:lnTo>
                  <a:lnTo>
                    <a:pt x="14754" y="1361"/>
                  </a:lnTo>
                  <a:cubicBezTo>
                    <a:pt x="14802" y="952"/>
                    <a:pt x="14514" y="565"/>
                    <a:pt x="14107" y="517"/>
                  </a:cubicBezTo>
                  <a:lnTo>
                    <a:pt x="10151" y="10"/>
                  </a:lnTo>
                  <a:cubicBezTo>
                    <a:pt x="10107" y="4"/>
                    <a:pt x="10065" y="0"/>
                    <a:pt x="1002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2" name="Google Shape;351;p2"/>
            <p:cNvSpPr/>
            <p:nvPr/>
          </p:nvSpPr>
          <p:spPr>
            <a:xfrm>
              <a:off x="5543667" y="2773476"/>
              <a:ext cx="933343" cy="117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extrusionOk="0">
                  <a:moveTo>
                    <a:pt x="8117" y="662"/>
                  </a:moveTo>
                  <a:cubicBezTo>
                    <a:pt x="8692" y="662"/>
                    <a:pt x="9262" y="942"/>
                    <a:pt x="9375" y="1570"/>
                  </a:cubicBezTo>
                  <a:cubicBezTo>
                    <a:pt x="9423" y="1876"/>
                    <a:pt x="9328" y="2199"/>
                    <a:pt x="9067" y="2427"/>
                  </a:cubicBezTo>
                  <a:lnTo>
                    <a:pt x="7501" y="2675"/>
                  </a:lnTo>
                  <a:cubicBezTo>
                    <a:pt x="7147" y="2523"/>
                    <a:pt x="6910" y="2256"/>
                    <a:pt x="6838" y="1933"/>
                  </a:cubicBezTo>
                  <a:cubicBezTo>
                    <a:pt x="6609" y="1135"/>
                    <a:pt x="7368" y="662"/>
                    <a:pt x="8117" y="662"/>
                  </a:cubicBezTo>
                  <a:close/>
                  <a:moveTo>
                    <a:pt x="15519" y="4371"/>
                  </a:moveTo>
                  <a:cubicBezTo>
                    <a:pt x="16029" y="4371"/>
                    <a:pt x="16479" y="4659"/>
                    <a:pt x="16583" y="5093"/>
                  </a:cubicBezTo>
                  <a:lnTo>
                    <a:pt x="19333" y="17182"/>
                  </a:lnTo>
                  <a:cubicBezTo>
                    <a:pt x="19429" y="17657"/>
                    <a:pt x="19050" y="18114"/>
                    <a:pt x="18433" y="18191"/>
                  </a:cubicBezTo>
                  <a:lnTo>
                    <a:pt x="5960" y="20019"/>
                  </a:lnTo>
                  <a:cubicBezTo>
                    <a:pt x="5890" y="20030"/>
                    <a:pt x="5821" y="20035"/>
                    <a:pt x="5753" y="20035"/>
                  </a:cubicBezTo>
                  <a:cubicBezTo>
                    <a:pt x="5241" y="20035"/>
                    <a:pt x="4787" y="19734"/>
                    <a:pt x="4703" y="19314"/>
                  </a:cubicBezTo>
                  <a:lnTo>
                    <a:pt x="1953" y="7226"/>
                  </a:lnTo>
                  <a:cubicBezTo>
                    <a:pt x="1859" y="6749"/>
                    <a:pt x="2262" y="6292"/>
                    <a:pt x="2855" y="6217"/>
                  </a:cubicBezTo>
                  <a:lnTo>
                    <a:pt x="4325" y="5988"/>
                  </a:lnTo>
                  <a:cubicBezTo>
                    <a:pt x="4411" y="6332"/>
                    <a:pt x="4787" y="6567"/>
                    <a:pt x="5207" y="6567"/>
                  </a:cubicBezTo>
                  <a:cubicBezTo>
                    <a:pt x="5253" y="6567"/>
                    <a:pt x="5299" y="6564"/>
                    <a:pt x="5345" y="6559"/>
                  </a:cubicBezTo>
                  <a:lnTo>
                    <a:pt x="13121" y="5416"/>
                  </a:lnTo>
                  <a:cubicBezTo>
                    <a:pt x="13595" y="5340"/>
                    <a:pt x="13904" y="4979"/>
                    <a:pt x="13832" y="4597"/>
                  </a:cubicBezTo>
                  <a:lnTo>
                    <a:pt x="15302" y="4389"/>
                  </a:lnTo>
                  <a:cubicBezTo>
                    <a:pt x="15376" y="4376"/>
                    <a:pt x="15448" y="4371"/>
                    <a:pt x="15519" y="4371"/>
                  </a:cubicBezTo>
                  <a:close/>
                  <a:moveTo>
                    <a:pt x="8099" y="0"/>
                  </a:moveTo>
                  <a:cubicBezTo>
                    <a:pt x="7973" y="0"/>
                    <a:pt x="7844" y="10"/>
                    <a:pt x="7714" y="29"/>
                  </a:cubicBezTo>
                  <a:cubicBezTo>
                    <a:pt x="6530" y="200"/>
                    <a:pt x="5747" y="1114"/>
                    <a:pt x="5984" y="2066"/>
                  </a:cubicBezTo>
                  <a:cubicBezTo>
                    <a:pt x="6032" y="2333"/>
                    <a:pt x="6173" y="2598"/>
                    <a:pt x="6388" y="2827"/>
                  </a:cubicBezTo>
                  <a:lnTo>
                    <a:pt x="4847" y="3056"/>
                  </a:lnTo>
                  <a:cubicBezTo>
                    <a:pt x="4229" y="3151"/>
                    <a:pt x="3803" y="3646"/>
                    <a:pt x="3921" y="4160"/>
                  </a:cubicBezTo>
                  <a:lnTo>
                    <a:pt x="4016" y="4597"/>
                  </a:lnTo>
                  <a:lnTo>
                    <a:pt x="1455" y="4979"/>
                  </a:lnTo>
                  <a:cubicBezTo>
                    <a:pt x="483" y="5112"/>
                    <a:pt x="-156" y="5854"/>
                    <a:pt x="33" y="6634"/>
                  </a:cubicBezTo>
                  <a:lnTo>
                    <a:pt x="3162" y="20418"/>
                  </a:lnTo>
                  <a:cubicBezTo>
                    <a:pt x="3311" y="21116"/>
                    <a:pt x="4066" y="21600"/>
                    <a:pt x="4918" y="21600"/>
                  </a:cubicBezTo>
                  <a:cubicBezTo>
                    <a:pt x="5020" y="21600"/>
                    <a:pt x="5122" y="21594"/>
                    <a:pt x="5225" y="21579"/>
                  </a:cubicBezTo>
                  <a:lnTo>
                    <a:pt x="19831" y="19427"/>
                  </a:lnTo>
                  <a:cubicBezTo>
                    <a:pt x="20805" y="19294"/>
                    <a:pt x="21444" y="18552"/>
                    <a:pt x="21279" y="17772"/>
                  </a:cubicBezTo>
                  <a:lnTo>
                    <a:pt x="18124" y="3970"/>
                  </a:lnTo>
                  <a:cubicBezTo>
                    <a:pt x="17979" y="3281"/>
                    <a:pt x="17242" y="2800"/>
                    <a:pt x="16403" y="2800"/>
                  </a:cubicBezTo>
                  <a:cubicBezTo>
                    <a:pt x="16292" y="2800"/>
                    <a:pt x="16176" y="2809"/>
                    <a:pt x="16061" y="2827"/>
                  </a:cubicBezTo>
                  <a:lnTo>
                    <a:pt x="13502" y="3188"/>
                  </a:lnTo>
                  <a:lnTo>
                    <a:pt x="13406" y="2752"/>
                  </a:lnTo>
                  <a:cubicBezTo>
                    <a:pt x="13299" y="2288"/>
                    <a:pt x="12807" y="1978"/>
                    <a:pt x="12241" y="1978"/>
                  </a:cubicBezTo>
                  <a:cubicBezTo>
                    <a:pt x="12179" y="1978"/>
                    <a:pt x="12118" y="1983"/>
                    <a:pt x="12054" y="1989"/>
                  </a:cubicBezTo>
                  <a:lnTo>
                    <a:pt x="10158" y="2275"/>
                  </a:lnTo>
                  <a:cubicBezTo>
                    <a:pt x="10276" y="1989"/>
                    <a:pt x="10299" y="1704"/>
                    <a:pt x="10228" y="1437"/>
                  </a:cubicBezTo>
                  <a:cubicBezTo>
                    <a:pt x="10039" y="592"/>
                    <a:pt x="9118" y="0"/>
                    <a:pt x="80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3" name="Google Shape;352;p2"/>
            <p:cNvSpPr/>
            <p:nvPr/>
          </p:nvSpPr>
          <p:spPr>
            <a:xfrm>
              <a:off x="5725473" y="3196883"/>
              <a:ext cx="134610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7" h="21600" extrusionOk="0">
                  <a:moveTo>
                    <a:pt x="8912" y="0"/>
                  </a:moveTo>
                  <a:cubicBezTo>
                    <a:pt x="8401" y="0"/>
                    <a:pt x="7890" y="42"/>
                    <a:pt x="7368" y="154"/>
                  </a:cubicBezTo>
                  <a:cubicBezTo>
                    <a:pt x="-501" y="1819"/>
                    <a:pt x="-2718" y="14144"/>
                    <a:pt x="3921" y="19641"/>
                  </a:cubicBezTo>
                  <a:cubicBezTo>
                    <a:pt x="5523" y="20998"/>
                    <a:pt x="7264" y="21600"/>
                    <a:pt x="8970" y="21600"/>
                  </a:cubicBezTo>
                  <a:cubicBezTo>
                    <a:pt x="14146" y="21600"/>
                    <a:pt x="18882" y="15962"/>
                    <a:pt x="17733" y="8813"/>
                  </a:cubicBezTo>
                  <a:cubicBezTo>
                    <a:pt x="17002" y="3609"/>
                    <a:pt x="13172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4" name="Google Shape;353;p2"/>
            <p:cNvSpPr/>
            <p:nvPr/>
          </p:nvSpPr>
          <p:spPr>
            <a:xfrm>
              <a:off x="5905254" y="3157011"/>
              <a:ext cx="304311" cy="11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9" h="21600" extrusionOk="0">
                  <a:moveTo>
                    <a:pt x="17294" y="0"/>
                  </a:moveTo>
                  <a:cubicBezTo>
                    <a:pt x="17075" y="0"/>
                    <a:pt x="16845" y="79"/>
                    <a:pt x="16603" y="238"/>
                  </a:cubicBezTo>
                  <a:lnTo>
                    <a:pt x="16671" y="238"/>
                  </a:lnTo>
                  <a:lnTo>
                    <a:pt x="2091" y="7803"/>
                  </a:lnTo>
                  <a:cubicBezTo>
                    <a:pt x="-1026" y="9024"/>
                    <a:pt x="-419" y="21600"/>
                    <a:pt x="2333" y="21600"/>
                  </a:cubicBezTo>
                  <a:cubicBezTo>
                    <a:pt x="2529" y="21600"/>
                    <a:pt x="2742" y="21537"/>
                    <a:pt x="2962" y="21394"/>
                  </a:cubicBezTo>
                  <a:lnTo>
                    <a:pt x="17474" y="13845"/>
                  </a:lnTo>
                  <a:cubicBezTo>
                    <a:pt x="20574" y="12433"/>
                    <a:pt x="20052" y="0"/>
                    <a:pt x="1729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5" name="Google Shape;354;p2"/>
            <p:cNvSpPr/>
            <p:nvPr/>
          </p:nvSpPr>
          <p:spPr>
            <a:xfrm>
              <a:off x="5759835" y="3384899"/>
              <a:ext cx="135371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017" y="0"/>
                  </a:moveTo>
                  <a:cubicBezTo>
                    <a:pt x="8518" y="0"/>
                    <a:pt x="8008" y="42"/>
                    <a:pt x="7487" y="154"/>
                  </a:cubicBezTo>
                  <a:cubicBezTo>
                    <a:pt x="-509" y="1819"/>
                    <a:pt x="-2722" y="14144"/>
                    <a:pt x="3906" y="19641"/>
                  </a:cubicBezTo>
                  <a:cubicBezTo>
                    <a:pt x="5505" y="20998"/>
                    <a:pt x="7255" y="21600"/>
                    <a:pt x="8959" y="21600"/>
                  </a:cubicBezTo>
                  <a:cubicBezTo>
                    <a:pt x="14127" y="21600"/>
                    <a:pt x="18878" y="16004"/>
                    <a:pt x="17835" y="8981"/>
                  </a:cubicBezTo>
                  <a:cubicBezTo>
                    <a:pt x="16978" y="3623"/>
                    <a:pt x="13246" y="0"/>
                    <a:pt x="9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6" name="Google Shape;355;p2"/>
            <p:cNvSpPr/>
            <p:nvPr/>
          </p:nvSpPr>
          <p:spPr>
            <a:xfrm>
              <a:off x="5943265" y="3345202"/>
              <a:ext cx="296503" cy="1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6949" y="0"/>
                  </a:moveTo>
                  <a:cubicBezTo>
                    <a:pt x="16880" y="0"/>
                    <a:pt x="16811" y="16"/>
                    <a:pt x="16742" y="32"/>
                  </a:cubicBezTo>
                  <a:lnTo>
                    <a:pt x="1825" y="7654"/>
                  </a:lnTo>
                  <a:cubicBezTo>
                    <a:pt x="-1025" y="10055"/>
                    <a:pt x="-341" y="21600"/>
                    <a:pt x="2515" y="21600"/>
                  </a:cubicBezTo>
                  <a:cubicBezTo>
                    <a:pt x="2601" y="21600"/>
                    <a:pt x="2693" y="21584"/>
                    <a:pt x="2785" y="21568"/>
                  </a:cubicBezTo>
                  <a:lnTo>
                    <a:pt x="17702" y="14138"/>
                  </a:lnTo>
                  <a:cubicBezTo>
                    <a:pt x="20575" y="11705"/>
                    <a:pt x="19857" y="0"/>
                    <a:pt x="1694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7" name="Google Shape;356;p2"/>
            <p:cNvSpPr/>
            <p:nvPr/>
          </p:nvSpPr>
          <p:spPr>
            <a:xfrm>
              <a:off x="5796175" y="3586351"/>
              <a:ext cx="135412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5" h="21600" extrusionOk="0">
                  <a:moveTo>
                    <a:pt x="9022" y="0"/>
                  </a:moveTo>
                  <a:cubicBezTo>
                    <a:pt x="8523" y="0"/>
                    <a:pt x="8013" y="56"/>
                    <a:pt x="7492" y="168"/>
                  </a:cubicBezTo>
                  <a:cubicBezTo>
                    <a:pt x="-515" y="1831"/>
                    <a:pt x="-2717" y="14148"/>
                    <a:pt x="3900" y="19643"/>
                  </a:cubicBezTo>
                  <a:cubicBezTo>
                    <a:pt x="5510" y="20999"/>
                    <a:pt x="7249" y="21600"/>
                    <a:pt x="8952" y="21600"/>
                  </a:cubicBezTo>
                  <a:cubicBezTo>
                    <a:pt x="14132" y="21600"/>
                    <a:pt x="18883" y="15966"/>
                    <a:pt x="17840" y="8822"/>
                  </a:cubicBezTo>
                  <a:cubicBezTo>
                    <a:pt x="16983" y="3621"/>
                    <a:pt x="13251" y="0"/>
                    <a:pt x="902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8" name="Google Shape;357;p2"/>
            <p:cNvSpPr/>
            <p:nvPr/>
          </p:nvSpPr>
          <p:spPr>
            <a:xfrm>
              <a:off x="5979038" y="3545607"/>
              <a:ext cx="297913" cy="11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extrusionOk="0">
                  <a:moveTo>
                    <a:pt x="17024" y="0"/>
                  </a:moveTo>
                  <a:cubicBezTo>
                    <a:pt x="16939" y="0"/>
                    <a:pt x="16847" y="16"/>
                    <a:pt x="16761" y="32"/>
                  </a:cubicBezTo>
                  <a:lnTo>
                    <a:pt x="16761" y="222"/>
                  </a:lnTo>
                  <a:lnTo>
                    <a:pt x="1923" y="7596"/>
                  </a:lnTo>
                  <a:cubicBezTo>
                    <a:pt x="-1049" y="9785"/>
                    <a:pt x="-369" y="21600"/>
                    <a:pt x="2541" y="21600"/>
                  </a:cubicBezTo>
                  <a:cubicBezTo>
                    <a:pt x="2626" y="21600"/>
                    <a:pt x="2718" y="21584"/>
                    <a:pt x="2809" y="21568"/>
                  </a:cubicBezTo>
                  <a:lnTo>
                    <a:pt x="17642" y="14004"/>
                  </a:lnTo>
                  <a:cubicBezTo>
                    <a:pt x="20551" y="11625"/>
                    <a:pt x="19865" y="0"/>
                    <a:pt x="1702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9" name="Google Shape;358;p2"/>
            <p:cNvSpPr/>
            <p:nvPr/>
          </p:nvSpPr>
          <p:spPr>
            <a:xfrm>
              <a:off x="5659795" y="4421473"/>
              <a:ext cx="600919" cy="60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4" h="21600" extrusionOk="0">
                  <a:moveTo>
                    <a:pt x="9752" y="0"/>
                  </a:moveTo>
                  <a:cubicBezTo>
                    <a:pt x="6859" y="0"/>
                    <a:pt x="4019" y="1459"/>
                    <a:pt x="2149" y="4186"/>
                  </a:cubicBezTo>
                  <a:lnTo>
                    <a:pt x="18192" y="15442"/>
                  </a:lnTo>
                  <a:cubicBezTo>
                    <a:pt x="20456" y="10556"/>
                    <a:pt x="18991" y="4556"/>
                    <a:pt x="14832" y="1630"/>
                  </a:cubicBezTo>
                  <a:cubicBezTo>
                    <a:pt x="13255" y="532"/>
                    <a:pt x="11494" y="0"/>
                    <a:pt x="9752" y="0"/>
                  </a:cubicBezTo>
                  <a:close/>
                  <a:moveTo>
                    <a:pt x="1020" y="6186"/>
                  </a:moveTo>
                  <a:cubicBezTo>
                    <a:pt x="-1144" y="11035"/>
                    <a:pt x="220" y="17034"/>
                    <a:pt x="4313" y="19961"/>
                  </a:cubicBezTo>
                  <a:cubicBezTo>
                    <a:pt x="5900" y="21068"/>
                    <a:pt x="7678" y="21600"/>
                    <a:pt x="9437" y="21600"/>
                  </a:cubicBezTo>
                  <a:cubicBezTo>
                    <a:pt x="12330" y="21600"/>
                    <a:pt x="15178" y="20160"/>
                    <a:pt x="17060" y="17442"/>
                  </a:cubicBezTo>
                  <a:lnTo>
                    <a:pt x="1020" y="61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0" name="Google Shape;359;p2"/>
            <p:cNvSpPr/>
            <p:nvPr/>
          </p:nvSpPr>
          <p:spPr>
            <a:xfrm>
              <a:off x="6914535" y="3118885"/>
              <a:ext cx="505606" cy="491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78" y="0"/>
                  </a:moveTo>
                  <a:lnTo>
                    <a:pt x="3284" y="6214"/>
                  </a:lnTo>
                  <a:cubicBezTo>
                    <a:pt x="-142" y="8728"/>
                    <a:pt x="-1029" y="13755"/>
                    <a:pt x="1296" y="17455"/>
                  </a:cubicBezTo>
                  <a:lnTo>
                    <a:pt x="1676" y="18050"/>
                  </a:lnTo>
                  <a:cubicBezTo>
                    <a:pt x="3128" y="20357"/>
                    <a:pt x="5478" y="21600"/>
                    <a:pt x="7874" y="21600"/>
                  </a:cubicBezTo>
                  <a:cubicBezTo>
                    <a:pt x="9322" y="21600"/>
                    <a:pt x="10784" y="21143"/>
                    <a:pt x="12073" y="20199"/>
                  </a:cubicBezTo>
                  <a:lnTo>
                    <a:pt x="20571" y="13982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1" name="Google Shape;360;p2"/>
            <p:cNvSpPr/>
            <p:nvPr/>
          </p:nvSpPr>
          <p:spPr>
            <a:xfrm>
              <a:off x="7248700" y="2915339"/>
              <a:ext cx="504779" cy="49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extrusionOk="0">
                  <a:moveTo>
                    <a:pt x="12732" y="0"/>
                  </a:moveTo>
                  <a:cubicBezTo>
                    <a:pt x="11273" y="0"/>
                    <a:pt x="9800" y="456"/>
                    <a:pt x="8513" y="1412"/>
                  </a:cubicBezTo>
                  <a:lnTo>
                    <a:pt x="0" y="7626"/>
                  </a:lnTo>
                  <a:lnTo>
                    <a:pt x="8811" y="21600"/>
                  </a:lnTo>
                  <a:lnTo>
                    <a:pt x="17324" y="15344"/>
                  </a:lnTo>
                  <a:cubicBezTo>
                    <a:pt x="20711" y="12831"/>
                    <a:pt x="21600" y="7806"/>
                    <a:pt x="19313" y="4108"/>
                  </a:cubicBezTo>
                  <a:lnTo>
                    <a:pt x="19313" y="4154"/>
                  </a:lnTo>
                  <a:lnTo>
                    <a:pt x="18889" y="3514"/>
                  </a:lnTo>
                  <a:cubicBezTo>
                    <a:pt x="17445" y="1220"/>
                    <a:pt x="15108" y="0"/>
                    <a:pt x="127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2" name="Google Shape;361;p2"/>
            <p:cNvSpPr/>
            <p:nvPr/>
          </p:nvSpPr>
          <p:spPr>
            <a:xfrm>
              <a:off x="6736324" y="4133560"/>
              <a:ext cx="931471" cy="931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extrusionOk="0">
                  <a:moveTo>
                    <a:pt x="10076" y="0"/>
                  </a:moveTo>
                  <a:cubicBezTo>
                    <a:pt x="9688" y="0"/>
                    <a:pt x="9374" y="275"/>
                    <a:pt x="9307" y="656"/>
                  </a:cubicBezTo>
                  <a:lnTo>
                    <a:pt x="8373" y="7715"/>
                  </a:lnTo>
                  <a:lnTo>
                    <a:pt x="1372" y="6776"/>
                  </a:lnTo>
                  <a:cubicBezTo>
                    <a:pt x="1342" y="6772"/>
                    <a:pt x="1312" y="6770"/>
                    <a:pt x="1284" y="6770"/>
                  </a:cubicBezTo>
                  <a:cubicBezTo>
                    <a:pt x="909" y="6770"/>
                    <a:pt x="577" y="7047"/>
                    <a:pt x="533" y="7425"/>
                  </a:cubicBezTo>
                  <a:lnTo>
                    <a:pt x="5" y="11426"/>
                  </a:lnTo>
                  <a:cubicBezTo>
                    <a:pt x="-43" y="11835"/>
                    <a:pt x="245" y="12222"/>
                    <a:pt x="654" y="12270"/>
                  </a:cubicBezTo>
                  <a:lnTo>
                    <a:pt x="654" y="12246"/>
                  </a:lnTo>
                  <a:lnTo>
                    <a:pt x="7652" y="13185"/>
                  </a:lnTo>
                  <a:lnTo>
                    <a:pt x="6742" y="20222"/>
                  </a:lnTo>
                  <a:cubicBezTo>
                    <a:pt x="6670" y="20631"/>
                    <a:pt x="6982" y="21017"/>
                    <a:pt x="7389" y="21064"/>
                  </a:cubicBezTo>
                  <a:lnTo>
                    <a:pt x="11369" y="21594"/>
                  </a:lnTo>
                  <a:cubicBezTo>
                    <a:pt x="11399" y="21598"/>
                    <a:pt x="11429" y="21600"/>
                    <a:pt x="11460" y="21600"/>
                  </a:cubicBezTo>
                  <a:cubicBezTo>
                    <a:pt x="11810" y="21600"/>
                    <a:pt x="12140" y="21345"/>
                    <a:pt x="12185" y="20969"/>
                  </a:cubicBezTo>
                  <a:lnTo>
                    <a:pt x="13119" y="13932"/>
                  </a:lnTo>
                  <a:lnTo>
                    <a:pt x="20119" y="14849"/>
                  </a:lnTo>
                  <a:cubicBezTo>
                    <a:pt x="20160" y="14855"/>
                    <a:pt x="20202" y="14859"/>
                    <a:pt x="20244" y="14859"/>
                  </a:cubicBezTo>
                  <a:cubicBezTo>
                    <a:pt x="20603" y="14859"/>
                    <a:pt x="20917" y="14586"/>
                    <a:pt x="20981" y="14197"/>
                  </a:cubicBezTo>
                  <a:lnTo>
                    <a:pt x="21485" y="10222"/>
                  </a:lnTo>
                  <a:cubicBezTo>
                    <a:pt x="21557" y="9811"/>
                    <a:pt x="21269" y="9427"/>
                    <a:pt x="20838" y="9378"/>
                  </a:cubicBezTo>
                  <a:lnTo>
                    <a:pt x="13838" y="8439"/>
                  </a:lnTo>
                  <a:lnTo>
                    <a:pt x="14772" y="1402"/>
                  </a:lnTo>
                  <a:cubicBezTo>
                    <a:pt x="14820" y="969"/>
                    <a:pt x="14532" y="607"/>
                    <a:pt x="14125" y="534"/>
                  </a:cubicBezTo>
                  <a:lnTo>
                    <a:pt x="10169" y="4"/>
                  </a:lnTo>
                  <a:cubicBezTo>
                    <a:pt x="10139" y="2"/>
                    <a:pt x="10107" y="0"/>
                    <a:pt x="1007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3" name="Google Shape;362;p2"/>
            <p:cNvSpPr/>
            <p:nvPr/>
          </p:nvSpPr>
          <p:spPr>
            <a:xfrm>
              <a:off x="5543922" y="5545993"/>
              <a:ext cx="933130" cy="1176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extrusionOk="0">
                  <a:moveTo>
                    <a:pt x="8113" y="652"/>
                  </a:moveTo>
                  <a:cubicBezTo>
                    <a:pt x="8691" y="652"/>
                    <a:pt x="9266" y="931"/>
                    <a:pt x="9379" y="1554"/>
                  </a:cubicBezTo>
                  <a:cubicBezTo>
                    <a:pt x="9427" y="1860"/>
                    <a:pt x="9331" y="2183"/>
                    <a:pt x="9070" y="2412"/>
                  </a:cubicBezTo>
                  <a:lnTo>
                    <a:pt x="7503" y="2661"/>
                  </a:lnTo>
                  <a:cubicBezTo>
                    <a:pt x="7148" y="2508"/>
                    <a:pt x="6911" y="2241"/>
                    <a:pt x="6839" y="1935"/>
                  </a:cubicBezTo>
                  <a:lnTo>
                    <a:pt x="6839" y="1916"/>
                  </a:lnTo>
                  <a:cubicBezTo>
                    <a:pt x="6612" y="1120"/>
                    <a:pt x="7366" y="652"/>
                    <a:pt x="8113" y="652"/>
                  </a:cubicBezTo>
                  <a:close/>
                  <a:moveTo>
                    <a:pt x="15521" y="4341"/>
                  </a:moveTo>
                  <a:cubicBezTo>
                    <a:pt x="16034" y="4341"/>
                    <a:pt x="16486" y="4642"/>
                    <a:pt x="16570" y="5063"/>
                  </a:cubicBezTo>
                  <a:lnTo>
                    <a:pt x="19347" y="17192"/>
                  </a:lnTo>
                  <a:cubicBezTo>
                    <a:pt x="19443" y="17669"/>
                    <a:pt x="19064" y="18127"/>
                    <a:pt x="18446" y="18203"/>
                  </a:cubicBezTo>
                  <a:lnTo>
                    <a:pt x="5960" y="20033"/>
                  </a:lnTo>
                  <a:cubicBezTo>
                    <a:pt x="5890" y="20045"/>
                    <a:pt x="5821" y="20051"/>
                    <a:pt x="5753" y="20051"/>
                  </a:cubicBezTo>
                  <a:cubicBezTo>
                    <a:pt x="5241" y="20051"/>
                    <a:pt x="4786" y="19748"/>
                    <a:pt x="4702" y="19329"/>
                  </a:cubicBezTo>
                  <a:lnTo>
                    <a:pt x="1949" y="7198"/>
                  </a:lnTo>
                  <a:cubicBezTo>
                    <a:pt x="1832" y="6723"/>
                    <a:pt x="2234" y="6265"/>
                    <a:pt x="2828" y="6188"/>
                  </a:cubicBezTo>
                  <a:lnTo>
                    <a:pt x="4324" y="5960"/>
                  </a:lnTo>
                  <a:cubicBezTo>
                    <a:pt x="4385" y="6297"/>
                    <a:pt x="4746" y="6545"/>
                    <a:pt x="5157" y="6545"/>
                  </a:cubicBezTo>
                  <a:cubicBezTo>
                    <a:pt x="5211" y="6545"/>
                    <a:pt x="5264" y="6540"/>
                    <a:pt x="5320" y="6532"/>
                  </a:cubicBezTo>
                  <a:lnTo>
                    <a:pt x="13129" y="5387"/>
                  </a:lnTo>
                  <a:cubicBezTo>
                    <a:pt x="13603" y="5312"/>
                    <a:pt x="13912" y="4949"/>
                    <a:pt x="13817" y="4567"/>
                  </a:cubicBezTo>
                  <a:lnTo>
                    <a:pt x="15312" y="4357"/>
                  </a:lnTo>
                  <a:cubicBezTo>
                    <a:pt x="15384" y="4346"/>
                    <a:pt x="15453" y="4341"/>
                    <a:pt x="15521" y="4341"/>
                  </a:cubicBezTo>
                  <a:close/>
                  <a:moveTo>
                    <a:pt x="8111" y="0"/>
                  </a:moveTo>
                  <a:cubicBezTo>
                    <a:pt x="7980" y="0"/>
                    <a:pt x="7850" y="10"/>
                    <a:pt x="7717" y="29"/>
                  </a:cubicBezTo>
                  <a:cubicBezTo>
                    <a:pt x="6530" y="200"/>
                    <a:pt x="5747" y="1096"/>
                    <a:pt x="5984" y="2050"/>
                  </a:cubicBezTo>
                  <a:cubicBezTo>
                    <a:pt x="6032" y="2316"/>
                    <a:pt x="6174" y="2584"/>
                    <a:pt x="6389" y="2813"/>
                  </a:cubicBezTo>
                  <a:lnTo>
                    <a:pt x="4846" y="3042"/>
                  </a:lnTo>
                  <a:cubicBezTo>
                    <a:pt x="4228" y="3136"/>
                    <a:pt x="3801" y="3614"/>
                    <a:pt x="3919" y="4129"/>
                  </a:cubicBezTo>
                  <a:lnTo>
                    <a:pt x="4015" y="4586"/>
                  </a:lnTo>
                  <a:lnTo>
                    <a:pt x="1451" y="4949"/>
                  </a:lnTo>
                  <a:cubicBezTo>
                    <a:pt x="478" y="5102"/>
                    <a:pt x="-140" y="5845"/>
                    <a:pt x="27" y="6607"/>
                  </a:cubicBezTo>
                  <a:lnTo>
                    <a:pt x="3159" y="20434"/>
                  </a:lnTo>
                  <a:cubicBezTo>
                    <a:pt x="3329" y="21131"/>
                    <a:pt x="4062" y="21600"/>
                    <a:pt x="4910" y="21600"/>
                  </a:cubicBezTo>
                  <a:cubicBezTo>
                    <a:pt x="5013" y="21600"/>
                    <a:pt x="5119" y="21594"/>
                    <a:pt x="5225" y="21579"/>
                  </a:cubicBezTo>
                  <a:lnTo>
                    <a:pt x="19845" y="19442"/>
                  </a:lnTo>
                  <a:cubicBezTo>
                    <a:pt x="20820" y="19290"/>
                    <a:pt x="21460" y="18547"/>
                    <a:pt x="21295" y="17764"/>
                  </a:cubicBezTo>
                  <a:lnTo>
                    <a:pt x="18137" y="3937"/>
                  </a:lnTo>
                  <a:cubicBezTo>
                    <a:pt x="17989" y="3242"/>
                    <a:pt x="17240" y="2773"/>
                    <a:pt x="16388" y="2773"/>
                  </a:cubicBezTo>
                  <a:cubicBezTo>
                    <a:pt x="16285" y="2773"/>
                    <a:pt x="16179" y="2779"/>
                    <a:pt x="16071" y="2794"/>
                  </a:cubicBezTo>
                  <a:lnTo>
                    <a:pt x="13510" y="3175"/>
                  </a:lnTo>
                  <a:lnTo>
                    <a:pt x="13414" y="2736"/>
                  </a:lnTo>
                  <a:cubicBezTo>
                    <a:pt x="13306" y="2271"/>
                    <a:pt x="12814" y="1962"/>
                    <a:pt x="12248" y="1962"/>
                  </a:cubicBezTo>
                  <a:cubicBezTo>
                    <a:pt x="12186" y="1962"/>
                    <a:pt x="12124" y="1965"/>
                    <a:pt x="12060" y="1973"/>
                  </a:cubicBezTo>
                  <a:lnTo>
                    <a:pt x="10163" y="2260"/>
                  </a:lnTo>
                  <a:cubicBezTo>
                    <a:pt x="10280" y="1993"/>
                    <a:pt x="10304" y="1706"/>
                    <a:pt x="10232" y="1421"/>
                  </a:cubicBezTo>
                  <a:cubicBezTo>
                    <a:pt x="10043" y="575"/>
                    <a:pt x="9126" y="0"/>
                    <a:pt x="811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4" name="Google Shape;363;p2"/>
            <p:cNvSpPr/>
            <p:nvPr/>
          </p:nvSpPr>
          <p:spPr>
            <a:xfrm>
              <a:off x="5725473" y="5969314"/>
              <a:ext cx="134610" cy="134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7" h="21600" extrusionOk="0">
                  <a:moveTo>
                    <a:pt x="8912" y="0"/>
                  </a:moveTo>
                  <a:cubicBezTo>
                    <a:pt x="8401" y="0"/>
                    <a:pt x="7890" y="56"/>
                    <a:pt x="7368" y="168"/>
                  </a:cubicBezTo>
                  <a:cubicBezTo>
                    <a:pt x="-501" y="1831"/>
                    <a:pt x="-2718" y="14148"/>
                    <a:pt x="3921" y="19643"/>
                  </a:cubicBezTo>
                  <a:cubicBezTo>
                    <a:pt x="5523" y="20999"/>
                    <a:pt x="7264" y="21600"/>
                    <a:pt x="8970" y="21600"/>
                  </a:cubicBezTo>
                  <a:cubicBezTo>
                    <a:pt x="14146" y="21600"/>
                    <a:pt x="18882" y="15966"/>
                    <a:pt x="17733" y="8822"/>
                  </a:cubicBezTo>
                  <a:cubicBezTo>
                    <a:pt x="17002" y="3607"/>
                    <a:pt x="13172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5" name="Google Shape;364;p2"/>
            <p:cNvSpPr/>
            <p:nvPr/>
          </p:nvSpPr>
          <p:spPr>
            <a:xfrm>
              <a:off x="5906432" y="5929006"/>
              <a:ext cx="301573" cy="11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1" h="21600" extrusionOk="0">
                  <a:moveTo>
                    <a:pt x="17200" y="0"/>
                  </a:moveTo>
                  <a:cubicBezTo>
                    <a:pt x="17030" y="0"/>
                    <a:pt x="16849" y="48"/>
                    <a:pt x="16662" y="144"/>
                  </a:cubicBezTo>
                  <a:lnTo>
                    <a:pt x="16730" y="144"/>
                  </a:lnTo>
                  <a:lnTo>
                    <a:pt x="2032" y="7749"/>
                  </a:lnTo>
                  <a:cubicBezTo>
                    <a:pt x="-1014" y="9362"/>
                    <a:pt x="-414" y="21600"/>
                    <a:pt x="2366" y="21600"/>
                  </a:cubicBezTo>
                  <a:cubicBezTo>
                    <a:pt x="2542" y="21600"/>
                    <a:pt x="2723" y="21552"/>
                    <a:pt x="2910" y="21456"/>
                  </a:cubicBezTo>
                  <a:lnTo>
                    <a:pt x="17540" y="13836"/>
                  </a:lnTo>
                  <a:cubicBezTo>
                    <a:pt x="20586" y="12414"/>
                    <a:pt x="19986" y="0"/>
                    <a:pt x="1720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6" name="Google Shape;365;p2"/>
            <p:cNvSpPr/>
            <p:nvPr/>
          </p:nvSpPr>
          <p:spPr>
            <a:xfrm>
              <a:off x="5759835" y="6157068"/>
              <a:ext cx="135371" cy="13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179" y="0"/>
                  </a:moveTo>
                  <a:cubicBezTo>
                    <a:pt x="8623" y="0"/>
                    <a:pt x="8055" y="70"/>
                    <a:pt x="7487" y="209"/>
                  </a:cubicBezTo>
                  <a:cubicBezTo>
                    <a:pt x="-509" y="1702"/>
                    <a:pt x="-2722" y="14163"/>
                    <a:pt x="3906" y="19647"/>
                  </a:cubicBezTo>
                  <a:cubicBezTo>
                    <a:pt x="5505" y="21000"/>
                    <a:pt x="7244" y="21600"/>
                    <a:pt x="8947" y="21600"/>
                  </a:cubicBezTo>
                  <a:cubicBezTo>
                    <a:pt x="14127" y="21600"/>
                    <a:pt x="18878" y="15977"/>
                    <a:pt x="17835" y="8847"/>
                  </a:cubicBezTo>
                  <a:cubicBezTo>
                    <a:pt x="16989" y="3712"/>
                    <a:pt x="13339" y="0"/>
                    <a:pt x="917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7" name="Google Shape;366;p2"/>
            <p:cNvSpPr/>
            <p:nvPr/>
          </p:nvSpPr>
          <p:spPr>
            <a:xfrm>
              <a:off x="5943265" y="6116672"/>
              <a:ext cx="296503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6949" y="0"/>
                  </a:moveTo>
                  <a:cubicBezTo>
                    <a:pt x="16880" y="0"/>
                    <a:pt x="16811" y="16"/>
                    <a:pt x="16742" y="16"/>
                  </a:cubicBezTo>
                  <a:lnTo>
                    <a:pt x="1825" y="7654"/>
                  </a:lnTo>
                  <a:cubicBezTo>
                    <a:pt x="-1025" y="10055"/>
                    <a:pt x="-341" y="21600"/>
                    <a:pt x="2515" y="21600"/>
                  </a:cubicBezTo>
                  <a:cubicBezTo>
                    <a:pt x="2601" y="21600"/>
                    <a:pt x="2693" y="21584"/>
                    <a:pt x="2785" y="21568"/>
                  </a:cubicBezTo>
                  <a:lnTo>
                    <a:pt x="17702" y="14122"/>
                  </a:lnTo>
                  <a:cubicBezTo>
                    <a:pt x="20575" y="11705"/>
                    <a:pt x="19857" y="0"/>
                    <a:pt x="1694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8" name="Google Shape;367;p2"/>
            <p:cNvSpPr/>
            <p:nvPr/>
          </p:nvSpPr>
          <p:spPr>
            <a:xfrm>
              <a:off x="5796175" y="6357822"/>
              <a:ext cx="135412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5" h="21600" extrusionOk="0">
                  <a:moveTo>
                    <a:pt x="9022" y="0"/>
                  </a:moveTo>
                  <a:cubicBezTo>
                    <a:pt x="8523" y="0"/>
                    <a:pt x="8013" y="56"/>
                    <a:pt x="7492" y="154"/>
                  </a:cubicBezTo>
                  <a:cubicBezTo>
                    <a:pt x="-515" y="1831"/>
                    <a:pt x="-2717" y="14148"/>
                    <a:pt x="3900" y="19629"/>
                  </a:cubicBezTo>
                  <a:cubicBezTo>
                    <a:pt x="5510" y="20985"/>
                    <a:pt x="7249" y="21600"/>
                    <a:pt x="8952" y="21600"/>
                  </a:cubicBezTo>
                  <a:cubicBezTo>
                    <a:pt x="14132" y="21600"/>
                    <a:pt x="18883" y="15966"/>
                    <a:pt x="17840" y="8822"/>
                  </a:cubicBezTo>
                  <a:cubicBezTo>
                    <a:pt x="16983" y="3607"/>
                    <a:pt x="13251" y="0"/>
                    <a:pt x="902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9" name="Google Shape;368;p2"/>
            <p:cNvSpPr/>
            <p:nvPr/>
          </p:nvSpPr>
          <p:spPr>
            <a:xfrm>
              <a:off x="5978289" y="6317950"/>
              <a:ext cx="299352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5" h="21600" extrusionOk="0">
                  <a:moveTo>
                    <a:pt x="17073" y="0"/>
                  </a:moveTo>
                  <a:cubicBezTo>
                    <a:pt x="16948" y="0"/>
                    <a:pt x="16817" y="16"/>
                    <a:pt x="16686" y="64"/>
                  </a:cubicBezTo>
                  <a:lnTo>
                    <a:pt x="16754" y="64"/>
                  </a:lnTo>
                  <a:lnTo>
                    <a:pt x="1967" y="7471"/>
                  </a:lnTo>
                  <a:cubicBezTo>
                    <a:pt x="-1041" y="9675"/>
                    <a:pt x="-392" y="21600"/>
                    <a:pt x="2513" y="21600"/>
                  </a:cubicBezTo>
                  <a:cubicBezTo>
                    <a:pt x="2622" y="21600"/>
                    <a:pt x="2736" y="21584"/>
                    <a:pt x="2850" y="21552"/>
                  </a:cubicBezTo>
                  <a:lnTo>
                    <a:pt x="17631" y="13937"/>
                  </a:lnTo>
                  <a:cubicBezTo>
                    <a:pt x="20559" y="11941"/>
                    <a:pt x="19932" y="0"/>
                    <a:pt x="1707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0" name="Google Shape;369;p2"/>
            <p:cNvSpPr/>
            <p:nvPr/>
          </p:nvSpPr>
          <p:spPr>
            <a:xfrm>
              <a:off x="5657800" y="7192682"/>
              <a:ext cx="602926" cy="607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9" h="21600" extrusionOk="0">
                  <a:moveTo>
                    <a:pt x="9733" y="0"/>
                  </a:moveTo>
                  <a:cubicBezTo>
                    <a:pt x="6866" y="0"/>
                    <a:pt x="4052" y="1448"/>
                    <a:pt x="2199" y="4182"/>
                  </a:cubicBezTo>
                  <a:lnTo>
                    <a:pt x="18143" y="15400"/>
                  </a:lnTo>
                  <a:cubicBezTo>
                    <a:pt x="20393" y="10527"/>
                    <a:pt x="18937" y="4551"/>
                    <a:pt x="14803" y="1634"/>
                  </a:cubicBezTo>
                  <a:cubicBezTo>
                    <a:pt x="13228" y="533"/>
                    <a:pt x="11470" y="0"/>
                    <a:pt x="9733" y="0"/>
                  </a:cubicBezTo>
                  <a:close/>
                  <a:moveTo>
                    <a:pt x="1077" y="6175"/>
                  </a:moveTo>
                  <a:cubicBezTo>
                    <a:pt x="-1207" y="11045"/>
                    <a:pt x="249" y="17025"/>
                    <a:pt x="4416" y="19976"/>
                  </a:cubicBezTo>
                  <a:cubicBezTo>
                    <a:pt x="5983" y="21073"/>
                    <a:pt x="7733" y="21600"/>
                    <a:pt x="9464" y="21600"/>
                  </a:cubicBezTo>
                  <a:cubicBezTo>
                    <a:pt x="12336" y="21600"/>
                    <a:pt x="15162" y="20149"/>
                    <a:pt x="17018" y="17431"/>
                  </a:cubicBezTo>
                  <a:lnTo>
                    <a:pt x="1077" y="6175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1" name="Google Shape;370;p2"/>
            <p:cNvSpPr/>
            <p:nvPr/>
          </p:nvSpPr>
          <p:spPr>
            <a:xfrm>
              <a:off x="6914535" y="5890355"/>
              <a:ext cx="505606" cy="49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78" y="0"/>
                  </a:moveTo>
                  <a:lnTo>
                    <a:pt x="3284" y="6205"/>
                  </a:lnTo>
                  <a:cubicBezTo>
                    <a:pt x="-142" y="8715"/>
                    <a:pt x="-1029" y="13736"/>
                    <a:pt x="1296" y="17430"/>
                  </a:cubicBezTo>
                  <a:lnTo>
                    <a:pt x="1676" y="18070"/>
                  </a:lnTo>
                  <a:cubicBezTo>
                    <a:pt x="3121" y="20362"/>
                    <a:pt x="5456" y="21600"/>
                    <a:pt x="7842" y="21600"/>
                  </a:cubicBezTo>
                  <a:cubicBezTo>
                    <a:pt x="9301" y="21600"/>
                    <a:pt x="10774" y="21136"/>
                    <a:pt x="12073" y="20167"/>
                  </a:cubicBezTo>
                  <a:lnTo>
                    <a:pt x="20571" y="13962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2" name="Google Shape;371;p2"/>
            <p:cNvSpPr/>
            <p:nvPr/>
          </p:nvSpPr>
          <p:spPr>
            <a:xfrm>
              <a:off x="7248700" y="5686024"/>
              <a:ext cx="504779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extrusionOk="0">
                  <a:moveTo>
                    <a:pt x="12692" y="0"/>
                  </a:moveTo>
                  <a:cubicBezTo>
                    <a:pt x="11248" y="0"/>
                    <a:pt x="9790" y="456"/>
                    <a:pt x="8513" y="1398"/>
                  </a:cubicBezTo>
                  <a:lnTo>
                    <a:pt x="0" y="7644"/>
                  </a:lnTo>
                  <a:lnTo>
                    <a:pt x="8811" y="21600"/>
                  </a:lnTo>
                  <a:lnTo>
                    <a:pt x="17324" y="15354"/>
                  </a:lnTo>
                  <a:cubicBezTo>
                    <a:pt x="20711" y="12845"/>
                    <a:pt x="21600" y="7828"/>
                    <a:pt x="19313" y="4136"/>
                  </a:cubicBezTo>
                  <a:lnTo>
                    <a:pt x="18889" y="3543"/>
                  </a:lnTo>
                  <a:cubicBezTo>
                    <a:pt x="17438" y="1241"/>
                    <a:pt x="15083" y="0"/>
                    <a:pt x="126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3" name="Google Shape;372;p2"/>
            <p:cNvSpPr/>
            <p:nvPr/>
          </p:nvSpPr>
          <p:spPr>
            <a:xfrm>
              <a:off x="6737122" y="6905032"/>
              <a:ext cx="930716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600" extrusionOk="0">
                  <a:moveTo>
                    <a:pt x="10058" y="0"/>
                  </a:moveTo>
                  <a:cubicBezTo>
                    <a:pt x="9670" y="0"/>
                    <a:pt x="9356" y="275"/>
                    <a:pt x="9289" y="656"/>
                  </a:cubicBezTo>
                  <a:lnTo>
                    <a:pt x="8377" y="7713"/>
                  </a:lnTo>
                  <a:lnTo>
                    <a:pt x="1379" y="6774"/>
                  </a:lnTo>
                  <a:cubicBezTo>
                    <a:pt x="1346" y="6770"/>
                    <a:pt x="1316" y="6768"/>
                    <a:pt x="1284" y="6768"/>
                  </a:cubicBezTo>
                  <a:cubicBezTo>
                    <a:pt x="895" y="6768"/>
                    <a:pt x="581" y="7045"/>
                    <a:pt x="515" y="7423"/>
                  </a:cubicBezTo>
                  <a:lnTo>
                    <a:pt x="11" y="11399"/>
                  </a:lnTo>
                  <a:cubicBezTo>
                    <a:pt x="-61" y="11832"/>
                    <a:pt x="227" y="12194"/>
                    <a:pt x="636" y="12265"/>
                  </a:cubicBezTo>
                  <a:lnTo>
                    <a:pt x="7634" y="13181"/>
                  </a:lnTo>
                  <a:lnTo>
                    <a:pt x="6724" y="20238"/>
                  </a:lnTo>
                  <a:cubicBezTo>
                    <a:pt x="6652" y="20649"/>
                    <a:pt x="6964" y="21009"/>
                    <a:pt x="7371" y="21082"/>
                  </a:cubicBezTo>
                  <a:lnTo>
                    <a:pt x="11351" y="21588"/>
                  </a:lnTo>
                  <a:cubicBezTo>
                    <a:pt x="11393" y="21596"/>
                    <a:pt x="11434" y="21600"/>
                    <a:pt x="11476" y="21600"/>
                  </a:cubicBezTo>
                  <a:cubicBezTo>
                    <a:pt x="11830" y="21600"/>
                    <a:pt x="12124" y="21329"/>
                    <a:pt x="12191" y="20963"/>
                  </a:cubicBezTo>
                  <a:lnTo>
                    <a:pt x="13101" y="13904"/>
                  </a:lnTo>
                  <a:lnTo>
                    <a:pt x="20101" y="14842"/>
                  </a:lnTo>
                  <a:cubicBezTo>
                    <a:pt x="20130" y="14846"/>
                    <a:pt x="20160" y="14848"/>
                    <a:pt x="20190" y="14848"/>
                  </a:cubicBezTo>
                  <a:cubicBezTo>
                    <a:pt x="20562" y="14848"/>
                    <a:pt x="20897" y="14573"/>
                    <a:pt x="20963" y="14193"/>
                  </a:cubicBezTo>
                  <a:lnTo>
                    <a:pt x="21467" y="10193"/>
                  </a:lnTo>
                  <a:cubicBezTo>
                    <a:pt x="21539" y="9784"/>
                    <a:pt x="21251" y="9400"/>
                    <a:pt x="20820" y="9351"/>
                  </a:cubicBezTo>
                  <a:lnTo>
                    <a:pt x="13820" y="8411"/>
                  </a:lnTo>
                  <a:lnTo>
                    <a:pt x="14754" y="1378"/>
                  </a:lnTo>
                  <a:cubicBezTo>
                    <a:pt x="14802" y="967"/>
                    <a:pt x="14514" y="583"/>
                    <a:pt x="14107" y="534"/>
                  </a:cubicBezTo>
                  <a:lnTo>
                    <a:pt x="10151" y="4"/>
                  </a:lnTo>
                  <a:cubicBezTo>
                    <a:pt x="10121" y="0"/>
                    <a:pt x="10089" y="0"/>
                    <a:pt x="1005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4" name="Google Shape;373;p2"/>
            <p:cNvSpPr/>
            <p:nvPr/>
          </p:nvSpPr>
          <p:spPr>
            <a:xfrm>
              <a:off x="5543667" y="8317464"/>
              <a:ext cx="933343" cy="117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extrusionOk="0">
                  <a:moveTo>
                    <a:pt x="8125" y="657"/>
                  </a:moveTo>
                  <a:cubicBezTo>
                    <a:pt x="8696" y="657"/>
                    <a:pt x="9262" y="934"/>
                    <a:pt x="9375" y="1551"/>
                  </a:cubicBezTo>
                  <a:cubicBezTo>
                    <a:pt x="9423" y="1874"/>
                    <a:pt x="9328" y="2179"/>
                    <a:pt x="9067" y="2427"/>
                  </a:cubicBezTo>
                  <a:lnTo>
                    <a:pt x="7501" y="2656"/>
                  </a:lnTo>
                  <a:cubicBezTo>
                    <a:pt x="7147" y="2502"/>
                    <a:pt x="6910" y="2237"/>
                    <a:pt x="6838" y="1932"/>
                  </a:cubicBezTo>
                  <a:cubicBezTo>
                    <a:pt x="6609" y="1132"/>
                    <a:pt x="7374" y="657"/>
                    <a:pt x="8125" y="657"/>
                  </a:cubicBezTo>
                  <a:close/>
                  <a:moveTo>
                    <a:pt x="15521" y="4351"/>
                  </a:moveTo>
                  <a:cubicBezTo>
                    <a:pt x="16029" y="4351"/>
                    <a:pt x="16477" y="4637"/>
                    <a:pt x="16559" y="5054"/>
                  </a:cubicBezTo>
                  <a:lnTo>
                    <a:pt x="19333" y="17181"/>
                  </a:lnTo>
                  <a:cubicBezTo>
                    <a:pt x="19429" y="17657"/>
                    <a:pt x="19050" y="18113"/>
                    <a:pt x="18433" y="18189"/>
                  </a:cubicBezTo>
                  <a:lnTo>
                    <a:pt x="5960" y="20017"/>
                  </a:lnTo>
                  <a:cubicBezTo>
                    <a:pt x="5900" y="20025"/>
                    <a:pt x="5838" y="20028"/>
                    <a:pt x="5779" y="20028"/>
                  </a:cubicBezTo>
                  <a:cubicBezTo>
                    <a:pt x="5257" y="20028"/>
                    <a:pt x="4789" y="19737"/>
                    <a:pt x="4703" y="19294"/>
                  </a:cubicBezTo>
                  <a:lnTo>
                    <a:pt x="1953" y="7205"/>
                  </a:lnTo>
                  <a:cubicBezTo>
                    <a:pt x="1836" y="6730"/>
                    <a:pt x="2238" y="6273"/>
                    <a:pt x="2831" y="6177"/>
                  </a:cubicBezTo>
                  <a:lnTo>
                    <a:pt x="4325" y="5967"/>
                  </a:lnTo>
                  <a:cubicBezTo>
                    <a:pt x="4387" y="6301"/>
                    <a:pt x="4741" y="6533"/>
                    <a:pt x="5149" y="6533"/>
                  </a:cubicBezTo>
                  <a:cubicBezTo>
                    <a:pt x="5205" y="6533"/>
                    <a:pt x="5263" y="6528"/>
                    <a:pt x="5321" y="6520"/>
                  </a:cubicBezTo>
                  <a:lnTo>
                    <a:pt x="13121" y="5396"/>
                  </a:lnTo>
                  <a:cubicBezTo>
                    <a:pt x="13595" y="5320"/>
                    <a:pt x="13904" y="4958"/>
                    <a:pt x="13809" y="4578"/>
                  </a:cubicBezTo>
                  <a:lnTo>
                    <a:pt x="15302" y="4368"/>
                  </a:lnTo>
                  <a:cubicBezTo>
                    <a:pt x="15376" y="4357"/>
                    <a:pt x="15450" y="4351"/>
                    <a:pt x="15521" y="4351"/>
                  </a:cubicBezTo>
                  <a:close/>
                  <a:moveTo>
                    <a:pt x="8099" y="0"/>
                  </a:moveTo>
                  <a:cubicBezTo>
                    <a:pt x="7973" y="0"/>
                    <a:pt x="7844" y="10"/>
                    <a:pt x="7714" y="29"/>
                  </a:cubicBezTo>
                  <a:cubicBezTo>
                    <a:pt x="6530" y="200"/>
                    <a:pt x="5747" y="1113"/>
                    <a:pt x="5984" y="2047"/>
                  </a:cubicBezTo>
                  <a:cubicBezTo>
                    <a:pt x="6032" y="2331"/>
                    <a:pt x="6173" y="2598"/>
                    <a:pt x="6388" y="2808"/>
                  </a:cubicBezTo>
                  <a:lnTo>
                    <a:pt x="4847" y="3056"/>
                  </a:lnTo>
                  <a:cubicBezTo>
                    <a:pt x="4229" y="3150"/>
                    <a:pt x="3803" y="3646"/>
                    <a:pt x="3921" y="4140"/>
                  </a:cubicBezTo>
                  <a:lnTo>
                    <a:pt x="4016" y="4597"/>
                  </a:lnTo>
                  <a:lnTo>
                    <a:pt x="1455" y="4958"/>
                  </a:lnTo>
                  <a:cubicBezTo>
                    <a:pt x="483" y="5110"/>
                    <a:pt x="-156" y="5854"/>
                    <a:pt x="33" y="6634"/>
                  </a:cubicBezTo>
                  <a:lnTo>
                    <a:pt x="3162" y="20417"/>
                  </a:lnTo>
                  <a:cubicBezTo>
                    <a:pt x="3311" y="21114"/>
                    <a:pt x="4066" y="21600"/>
                    <a:pt x="4918" y="21600"/>
                  </a:cubicBezTo>
                  <a:cubicBezTo>
                    <a:pt x="5020" y="21600"/>
                    <a:pt x="5122" y="21592"/>
                    <a:pt x="5225" y="21578"/>
                  </a:cubicBezTo>
                  <a:lnTo>
                    <a:pt x="19831" y="19427"/>
                  </a:lnTo>
                  <a:cubicBezTo>
                    <a:pt x="20805" y="19294"/>
                    <a:pt x="21444" y="18532"/>
                    <a:pt x="21279" y="17771"/>
                  </a:cubicBezTo>
                  <a:lnTo>
                    <a:pt x="18124" y="3969"/>
                  </a:lnTo>
                  <a:cubicBezTo>
                    <a:pt x="17977" y="3271"/>
                    <a:pt x="17222" y="2787"/>
                    <a:pt x="16370" y="2787"/>
                  </a:cubicBezTo>
                  <a:cubicBezTo>
                    <a:pt x="16268" y="2787"/>
                    <a:pt x="16164" y="2793"/>
                    <a:pt x="16061" y="2808"/>
                  </a:cubicBezTo>
                  <a:lnTo>
                    <a:pt x="13502" y="3188"/>
                  </a:lnTo>
                  <a:lnTo>
                    <a:pt x="13406" y="2750"/>
                  </a:lnTo>
                  <a:cubicBezTo>
                    <a:pt x="13301" y="2294"/>
                    <a:pt x="12823" y="1973"/>
                    <a:pt x="12269" y="1973"/>
                  </a:cubicBezTo>
                  <a:cubicBezTo>
                    <a:pt x="12197" y="1973"/>
                    <a:pt x="12126" y="1978"/>
                    <a:pt x="12054" y="1989"/>
                  </a:cubicBezTo>
                  <a:lnTo>
                    <a:pt x="10158" y="2256"/>
                  </a:lnTo>
                  <a:cubicBezTo>
                    <a:pt x="10276" y="1989"/>
                    <a:pt x="10299" y="1703"/>
                    <a:pt x="10228" y="1437"/>
                  </a:cubicBezTo>
                  <a:cubicBezTo>
                    <a:pt x="10039" y="590"/>
                    <a:pt x="9118" y="0"/>
                    <a:pt x="80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5" name="Google Shape;374;p2"/>
            <p:cNvSpPr/>
            <p:nvPr/>
          </p:nvSpPr>
          <p:spPr>
            <a:xfrm>
              <a:off x="5725473" y="8740522"/>
              <a:ext cx="134610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7" h="21600" extrusionOk="0">
                  <a:moveTo>
                    <a:pt x="9063" y="0"/>
                  </a:moveTo>
                  <a:cubicBezTo>
                    <a:pt x="8506" y="0"/>
                    <a:pt x="7937" y="70"/>
                    <a:pt x="7368" y="195"/>
                  </a:cubicBezTo>
                  <a:cubicBezTo>
                    <a:pt x="-501" y="1856"/>
                    <a:pt x="-2718" y="14149"/>
                    <a:pt x="3921" y="19633"/>
                  </a:cubicBezTo>
                  <a:cubicBezTo>
                    <a:pt x="5523" y="20986"/>
                    <a:pt x="7264" y="21600"/>
                    <a:pt x="8970" y="21600"/>
                  </a:cubicBezTo>
                  <a:cubicBezTo>
                    <a:pt x="14146" y="21600"/>
                    <a:pt x="18882" y="15977"/>
                    <a:pt x="17733" y="8833"/>
                  </a:cubicBezTo>
                  <a:cubicBezTo>
                    <a:pt x="17002" y="3712"/>
                    <a:pt x="13264" y="0"/>
                    <a:pt x="906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6" name="Google Shape;375;p2"/>
            <p:cNvSpPr/>
            <p:nvPr/>
          </p:nvSpPr>
          <p:spPr>
            <a:xfrm>
              <a:off x="5905273" y="8701173"/>
              <a:ext cx="304272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7" h="21600" extrusionOk="0">
                  <a:moveTo>
                    <a:pt x="17233" y="0"/>
                  </a:moveTo>
                  <a:cubicBezTo>
                    <a:pt x="17031" y="0"/>
                    <a:pt x="16818" y="64"/>
                    <a:pt x="16594" y="208"/>
                  </a:cubicBezTo>
                  <a:lnTo>
                    <a:pt x="16661" y="16"/>
                  </a:lnTo>
                  <a:lnTo>
                    <a:pt x="2089" y="7643"/>
                  </a:lnTo>
                  <a:cubicBezTo>
                    <a:pt x="-1021" y="9069"/>
                    <a:pt x="-420" y="21600"/>
                    <a:pt x="2325" y="21600"/>
                  </a:cubicBezTo>
                  <a:cubicBezTo>
                    <a:pt x="2527" y="21600"/>
                    <a:pt x="2734" y="21520"/>
                    <a:pt x="2959" y="21392"/>
                  </a:cubicBezTo>
                  <a:lnTo>
                    <a:pt x="17464" y="13941"/>
                  </a:lnTo>
                  <a:cubicBezTo>
                    <a:pt x="20579" y="12691"/>
                    <a:pt x="20035" y="0"/>
                    <a:pt x="172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7" name="Google Shape;376;p2"/>
            <p:cNvSpPr/>
            <p:nvPr/>
          </p:nvSpPr>
          <p:spPr>
            <a:xfrm>
              <a:off x="5759835" y="8928538"/>
              <a:ext cx="135371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179" y="0"/>
                  </a:moveTo>
                  <a:cubicBezTo>
                    <a:pt x="8623" y="0"/>
                    <a:pt x="8055" y="70"/>
                    <a:pt x="7487" y="195"/>
                  </a:cubicBezTo>
                  <a:cubicBezTo>
                    <a:pt x="-509" y="1856"/>
                    <a:pt x="-2722" y="14149"/>
                    <a:pt x="3906" y="19633"/>
                  </a:cubicBezTo>
                  <a:cubicBezTo>
                    <a:pt x="5505" y="20986"/>
                    <a:pt x="7244" y="21600"/>
                    <a:pt x="8947" y="21600"/>
                  </a:cubicBezTo>
                  <a:cubicBezTo>
                    <a:pt x="14127" y="21600"/>
                    <a:pt x="18878" y="15977"/>
                    <a:pt x="17835" y="8847"/>
                  </a:cubicBezTo>
                  <a:cubicBezTo>
                    <a:pt x="16989" y="3712"/>
                    <a:pt x="13339" y="0"/>
                    <a:pt x="917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8" name="Google Shape;377;p2"/>
            <p:cNvSpPr/>
            <p:nvPr/>
          </p:nvSpPr>
          <p:spPr>
            <a:xfrm>
              <a:off x="5943248" y="8889102"/>
              <a:ext cx="296504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7013" y="0"/>
                  </a:moveTo>
                  <a:cubicBezTo>
                    <a:pt x="16927" y="0"/>
                    <a:pt x="16835" y="16"/>
                    <a:pt x="16743" y="32"/>
                  </a:cubicBezTo>
                  <a:lnTo>
                    <a:pt x="1826" y="7462"/>
                  </a:lnTo>
                  <a:cubicBezTo>
                    <a:pt x="-1047" y="9895"/>
                    <a:pt x="-329" y="21600"/>
                    <a:pt x="2579" y="21600"/>
                  </a:cubicBezTo>
                  <a:cubicBezTo>
                    <a:pt x="2648" y="21600"/>
                    <a:pt x="2717" y="21584"/>
                    <a:pt x="2786" y="21568"/>
                  </a:cubicBezTo>
                  <a:lnTo>
                    <a:pt x="17703" y="13946"/>
                  </a:lnTo>
                  <a:cubicBezTo>
                    <a:pt x="20553" y="11545"/>
                    <a:pt x="19869" y="0"/>
                    <a:pt x="17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9" name="Google Shape;378;p2"/>
            <p:cNvSpPr/>
            <p:nvPr/>
          </p:nvSpPr>
          <p:spPr>
            <a:xfrm>
              <a:off x="5796175" y="9129291"/>
              <a:ext cx="135412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5" h="21600" extrusionOk="0">
                  <a:moveTo>
                    <a:pt x="9022" y="0"/>
                  </a:moveTo>
                  <a:cubicBezTo>
                    <a:pt x="8523" y="0"/>
                    <a:pt x="8002" y="56"/>
                    <a:pt x="7492" y="154"/>
                  </a:cubicBezTo>
                  <a:cubicBezTo>
                    <a:pt x="-515" y="1817"/>
                    <a:pt x="-2717" y="14134"/>
                    <a:pt x="3900" y="19629"/>
                  </a:cubicBezTo>
                  <a:cubicBezTo>
                    <a:pt x="5510" y="20985"/>
                    <a:pt x="7260" y="21600"/>
                    <a:pt x="8952" y="21600"/>
                  </a:cubicBezTo>
                  <a:cubicBezTo>
                    <a:pt x="14132" y="21600"/>
                    <a:pt x="18883" y="15994"/>
                    <a:pt x="17840" y="8976"/>
                  </a:cubicBezTo>
                  <a:cubicBezTo>
                    <a:pt x="16983" y="3621"/>
                    <a:pt x="13251" y="0"/>
                    <a:pt x="902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0" name="Google Shape;379;p2"/>
            <p:cNvSpPr/>
            <p:nvPr/>
          </p:nvSpPr>
          <p:spPr>
            <a:xfrm>
              <a:off x="5979040" y="9089769"/>
              <a:ext cx="297907" cy="117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extrusionOk="0">
                  <a:moveTo>
                    <a:pt x="16780" y="0"/>
                  </a:moveTo>
                  <a:lnTo>
                    <a:pt x="1926" y="7633"/>
                  </a:lnTo>
                  <a:cubicBezTo>
                    <a:pt x="-1049" y="9862"/>
                    <a:pt x="-368" y="21600"/>
                    <a:pt x="2539" y="21600"/>
                  </a:cubicBezTo>
                  <a:cubicBezTo>
                    <a:pt x="2624" y="21600"/>
                    <a:pt x="2716" y="21600"/>
                    <a:pt x="2813" y="21568"/>
                  </a:cubicBezTo>
                  <a:lnTo>
                    <a:pt x="17661" y="14127"/>
                  </a:lnTo>
                  <a:cubicBezTo>
                    <a:pt x="20551" y="11914"/>
                    <a:pt x="19899" y="144"/>
                    <a:pt x="17101" y="144"/>
                  </a:cubicBezTo>
                  <a:cubicBezTo>
                    <a:pt x="16998" y="144"/>
                    <a:pt x="16889" y="160"/>
                    <a:pt x="16780" y="192"/>
                  </a:cubicBezTo>
                  <a:lnTo>
                    <a:pt x="1678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1" name="Google Shape;380;p2"/>
            <p:cNvSpPr/>
            <p:nvPr/>
          </p:nvSpPr>
          <p:spPr>
            <a:xfrm>
              <a:off x="5659795" y="9964414"/>
              <a:ext cx="600919" cy="606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4" h="21600" extrusionOk="0">
                  <a:moveTo>
                    <a:pt x="9752" y="0"/>
                  </a:moveTo>
                  <a:cubicBezTo>
                    <a:pt x="6859" y="0"/>
                    <a:pt x="4019" y="1458"/>
                    <a:pt x="2149" y="4183"/>
                  </a:cubicBezTo>
                  <a:lnTo>
                    <a:pt x="18192" y="15477"/>
                  </a:lnTo>
                  <a:cubicBezTo>
                    <a:pt x="20456" y="10589"/>
                    <a:pt x="18991" y="4590"/>
                    <a:pt x="14832" y="1629"/>
                  </a:cubicBezTo>
                  <a:cubicBezTo>
                    <a:pt x="13255" y="529"/>
                    <a:pt x="11494" y="0"/>
                    <a:pt x="9752" y="0"/>
                  </a:cubicBezTo>
                  <a:close/>
                  <a:moveTo>
                    <a:pt x="1020" y="6182"/>
                  </a:moveTo>
                  <a:cubicBezTo>
                    <a:pt x="-1144" y="11071"/>
                    <a:pt x="220" y="17032"/>
                    <a:pt x="4313" y="19955"/>
                  </a:cubicBezTo>
                  <a:cubicBezTo>
                    <a:pt x="5903" y="21065"/>
                    <a:pt x="7684" y="21600"/>
                    <a:pt x="9448" y="21600"/>
                  </a:cubicBezTo>
                  <a:cubicBezTo>
                    <a:pt x="12335" y="21600"/>
                    <a:pt x="15181" y="20166"/>
                    <a:pt x="17060" y="17477"/>
                  </a:cubicBezTo>
                  <a:lnTo>
                    <a:pt x="1020" y="618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4" name="Google Shape;383;p2"/>
            <p:cNvSpPr/>
            <p:nvPr/>
          </p:nvSpPr>
          <p:spPr>
            <a:xfrm>
              <a:off x="6737122" y="9677199"/>
              <a:ext cx="931475" cy="931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extrusionOk="0">
                  <a:moveTo>
                    <a:pt x="10020" y="0"/>
                  </a:moveTo>
                  <a:cubicBezTo>
                    <a:pt x="9650" y="0"/>
                    <a:pt x="9354" y="271"/>
                    <a:pt x="9289" y="637"/>
                  </a:cubicBezTo>
                  <a:lnTo>
                    <a:pt x="8377" y="7696"/>
                  </a:lnTo>
                  <a:lnTo>
                    <a:pt x="1379" y="6758"/>
                  </a:lnTo>
                  <a:cubicBezTo>
                    <a:pt x="1346" y="6754"/>
                    <a:pt x="1316" y="6752"/>
                    <a:pt x="1284" y="6752"/>
                  </a:cubicBezTo>
                  <a:cubicBezTo>
                    <a:pt x="895" y="6752"/>
                    <a:pt x="581" y="7027"/>
                    <a:pt x="515" y="7407"/>
                  </a:cubicBezTo>
                  <a:lnTo>
                    <a:pt x="11" y="11407"/>
                  </a:lnTo>
                  <a:cubicBezTo>
                    <a:pt x="-61" y="11816"/>
                    <a:pt x="227" y="12178"/>
                    <a:pt x="636" y="12249"/>
                  </a:cubicBezTo>
                  <a:lnTo>
                    <a:pt x="7634" y="13189"/>
                  </a:lnTo>
                  <a:lnTo>
                    <a:pt x="6724" y="20222"/>
                  </a:lnTo>
                  <a:cubicBezTo>
                    <a:pt x="6652" y="20633"/>
                    <a:pt x="6964" y="21017"/>
                    <a:pt x="7371" y="21066"/>
                  </a:cubicBezTo>
                  <a:lnTo>
                    <a:pt x="11351" y="21596"/>
                  </a:lnTo>
                  <a:cubicBezTo>
                    <a:pt x="11381" y="21600"/>
                    <a:pt x="11409" y="21600"/>
                    <a:pt x="11440" y="21600"/>
                  </a:cubicBezTo>
                  <a:cubicBezTo>
                    <a:pt x="11810" y="21600"/>
                    <a:pt x="12122" y="21325"/>
                    <a:pt x="12191" y="20944"/>
                  </a:cubicBezTo>
                  <a:lnTo>
                    <a:pt x="13101" y="13887"/>
                  </a:lnTo>
                  <a:lnTo>
                    <a:pt x="20124" y="14826"/>
                  </a:lnTo>
                  <a:cubicBezTo>
                    <a:pt x="20154" y="14830"/>
                    <a:pt x="20184" y="14832"/>
                    <a:pt x="20212" y="14832"/>
                  </a:cubicBezTo>
                  <a:cubicBezTo>
                    <a:pt x="20583" y="14832"/>
                    <a:pt x="20897" y="14555"/>
                    <a:pt x="20963" y="14177"/>
                  </a:cubicBezTo>
                  <a:lnTo>
                    <a:pt x="21491" y="10177"/>
                  </a:lnTo>
                  <a:cubicBezTo>
                    <a:pt x="21539" y="9768"/>
                    <a:pt x="21251" y="9382"/>
                    <a:pt x="20844" y="9335"/>
                  </a:cubicBezTo>
                  <a:lnTo>
                    <a:pt x="13820" y="8419"/>
                  </a:lnTo>
                  <a:lnTo>
                    <a:pt x="14754" y="1362"/>
                  </a:lnTo>
                  <a:cubicBezTo>
                    <a:pt x="14802" y="951"/>
                    <a:pt x="14514" y="567"/>
                    <a:pt x="14107" y="518"/>
                  </a:cubicBezTo>
                  <a:lnTo>
                    <a:pt x="10151" y="12"/>
                  </a:lnTo>
                  <a:cubicBezTo>
                    <a:pt x="10107" y="4"/>
                    <a:pt x="10062" y="0"/>
                    <a:pt x="1002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5" name="Google Shape;384;p2"/>
            <p:cNvSpPr/>
            <p:nvPr/>
          </p:nvSpPr>
          <p:spPr>
            <a:xfrm>
              <a:off x="5543922" y="11088934"/>
              <a:ext cx="933130" cy="117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extrusionOk="0">
                  <a:moveTo>
                    <a:pt x="8127" y="658"/>
                  </a:moveTo>
                  <a:cubicBezTo>
                    <a:pt x="8699" y="658"/>
                    <a:pt x="9266" y="935"/>
                    <a:pt x="9379" y="1552"/>
                  </a:cubicBezTo>
                  <a:cubicBezTo>
                    <a:pt x="9427" y="1857"/>
                    <a:pt x="9331" y="2181"/>
                    <a:pt x="9070" y="2430"/>
                  </a:cubicBezTo>
                  <a:lnTo>
                    <a:pt x="7503" y="2657"/>
                  </a:lnTo>
                  <a:cubicBezTo>
                    <a:pt x="7148" y="2505"/>
                    <a:pt x="6911" y="2257"/>
                    <a:pt x="6839" y="1953"/>
                  </a:cubicBezTo>
                  <a:lnTo>
                    <a:pt x="6839" y="1933"/>
                  </a:lnTo>
                  <a:cubicBezTo>
                    <a:pt x="6610" y="1133"/>
                    <a:pt x="7376" y="658"/>
                    <a:pt x="8127" y="658"/>
                  </a:cubicBezTo>
                  <a:close/>
                  <a:moveTo>
                    <a:pt x="15521" y="4356"/>
                  </a:moveTo>
                  <a:cubicBezTo>
                    <a:pt x="16034" y="4356"/>
                    <a:pt x="16486" y="4657"/>
                    <a:pt x="16570" y="5077"/>
                  </a:cubicBezTo>
                  <a:lnTo>
                    <a:pt x="19347" y="17178"/>
                  </a:lnTo>
                  <a:cubicBezTo>
                    <a:pt x="19443" y="17672"/>
                    <a:pt x="19064" y="18130"/>
                    <a:pt x="18446" y="18207"/>
                  </a:cubicBezTo>
                  <a:lnTo>
                    <a:pt x="5960" y="20036"/>
                  </a:lnTo>
                  <a:cubicBezTo>
                    <a:pt x="5900" y="20044"/>
                    <a:pt x="5839" y="20048"/>
                    <a:pt x="5779" y="20048"/>
                  </a:cubicBezTo>
                  <a:cubicBezTo>
                    <a:pt x="5255" y="20048"/>
                    <a:pt x="4788" y="19758"/>
                    <a:pt x="4702" y="19331"/>
                  </a:cubicBezTo>
                  <a:lnTo>
                    <a:pt x="1949" y="7212"/>
                  </a:lnTo>
                  <a:cubicBezTo>
                    <a:pt x="1832" y="6735"/>
                    <a:pt x="2234" y="6279"/>
                    <a:pt x="2828" y="6202"/>
                  </a:cubicBezTo>
                  <a:lnTo>
                    <a:pt x="4324" y="5992"/>
                  </a:lnTo>
                  <a:cubicBezTo>
                    <a:pt x="4385" y="6312"/>
                    <a:pt x="4746" y="6557"/>
                    <a:pt x="5157" y="6557"/>
                  </a:cubicBezTo>
                  <a:cubicBezTo>
                    <a:pt x="5211" y="6557"/>
                    <a:pt x="5264" y="6554"/>
                    <a:pt x="5320" y="6544"/>
                  </a:cubicBezTo>
                  <a:lnTo>
                    <a:pt x="13129" y="5402"/>
                  </a:lnTo>
                  <a:cubicBezTo>
                    <a:pt x="13603" y="5325"/>
                    <a:pt x="13912" y="4963"/>
                    <a:pt x="13817" y="4582"/>
                  </a:cubicBezTo>
                  <a:lnTo>
                    <a:pt x="15312" y="4372"/>
                  </a:lnTo>
                  <a:cubicBezTo>
                    <a:pt x="15384" y="4361"/>
                    <a:pt x="15453" y="4356"/>
                    <a:pt x="15521" y="4356"/>
                  </a:cubicBezTo>
                  <a:close/>
                  <a:moveTo>
                    <a:pt x="8103" y="0"/>
                  </a:moveTo>
                  <a:cubicBezTo>
                    <a:pt x="7976" y="0"/>
                    <a:pt x="7846" y="8"/>
                    <a:pt x="7717" y="27"/>
                  </a:cubicBezTo>
                  <a:cubicBezTo>
                    <a:pt x="6530" y="198"/>
                    <a:pt x="5747" y="1114"/>
                    <a:pt x="5984" y="2047"/>
                  </a:cubicBezTo>
                  <a:cubicBezTo>
                    <a:pt x="6032" y="2333"/>
                    <a:pt x="6174" y="2582"/>
                    <a:pt x="6389" y="2810"/>
                  </a:cubicBezTo>
                  <a:lnTo>
                    <a:pt x="4846" y="3039"/>
                  </a:lnTo>
                  <a:cubicBezTo>
                    <a:pt x="4228" y="3134"/>
                    <a:pt x="3801" y="3630"/>
                    <a:pt x="3919" y="4124"/>
                  </a:cubicBezTo>
                  <a:lnTo>
                    <a:pt x="4015" y="4582"/>
                  </a:lnTo>
                  <a:lnTo>
                    <a:pt x="1451" y="4963"/>
                  </a:lnTo>
                  <a:cubicBezTo>
                    <a:pt x="478" y="5096"/>
                    <a:pt x="-140" y="5840"/>
                    <a:pt x="27" y="6621"/>
                  </a:cubicBezTo>
                  <a:lnTo>
                    <a:pt x="3159" y="20436"/>
                  </a:lnTo>
                  <a:cubicBezTo>
                    <a:pt x="3329" y="21117"/>
                    <a:pt x="4068" y="21600"/>
                    <a:pt x="4918" y="21600"/>
                  </a:cubicBezTo>
                  <a:cubicBezTo>
                    <a:pt x="5019" y="21600"/>
                    <a:pt x="5121" y="21594"/>
                    <a:pt x="5225" y="21579"/>
                  </a:cubicBezTo>
                  <a:lnTo>
                    <a:pt x="19845" y="19427"/>
                  </a:lnTo>
                  <a:cubicBezTo>
                    <a:pt x="20820" y="19294"/>
                    <a:pt x="21460" y="18530"/>
                    <a:pt x="21295" y="17768"/>
                  </a:cubicBezTo>
                  <a:lnTo>
                    <a:pt x="18137" y="3953"/>
                  </a:lnTo>
                  <a:cubicBezTo>
                    <a:pt x="17991" y="3265"/>
                    <a:pt x="17254" y="2783"/>
                    <a:pt x="16414" y="2783"/>
                  </a:cubicBezTo>
                  <a:cubicBezTo>
                    <a:pt x="16303" y="2783"/>
                    <a:pt x="16187" y="2791"/>
                    <a:pt x="16071" y="2810"/>
                  </a:cubicBezTo>
                  <a:lnTo>
                    <a:pt x="13510" y="3191"/>
                  </a:lnTo>
                  <a:lnTo>
                    <a:pt x="13414" y="2734"/>
                  </a:lnTo>
                  <a:cubicBezTo>
                    <a:pt x="13306" y="2284"/>
                    <a:pt x="12808" y="1961"/>
                    <a:pt x="12240" y="1961"/>
                  </a:cubicBezTo>
                  <a:cubicBezTo>
                    <a:pt x="12180" y="1961"/>
                    <a:pt x="12120" y="1964"/>
                    <a:pt x="12060" y="1972"/>
                  </a:cubicBezTo>
                  <a:lnTo>
                    <a:pt x="10163" y="2257"/>
                  </a:lnTo>
                  <a:cubicBezTo>
                    <a:pt x="10280" y="1991"/>
                    <a:pt x="10304" y="1705"/>
                    <a:pt x="10232" y="1418"/>
                  </a:cubicBezTo>
                  <a:cubicBezTo>
                    <a:pt x="10043" y="589"/>
                    <a:pt x="9122" y="0"/>
                    <a:pt x="81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6" name="Google Shape;385;p2"/>
            <p:cNvSpPr/>
            <p:nvPr/>
          </p:nvSpPr>
          <p:spPr>
            <a:xfrm>
              <a:off x="5725473" y="11512254"/>
              <a:ext cx="134610" cy="1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7" h="21600" extrusionOk="0">
                  <a:moveTo>
                    <a:pt x="8912" y="0"/>
                  </a:moveTo>
                  <a:cubicBezTo>
                    <a:pt x="8401" y="0"/>
                    <a:pt x="7890" y="56"/>
                    <a:pt x="7368" y="154"/>
                  </a:cubicBezTo>
                  <a:cubicBezTo>
                    <a:pt x="-501" y="1819"/>
                    <a:pt x="-2718" y="14144"/>
                    <a:pt x="3921" y="19641"/>
                  </a:cubicBezTo>
                  <a:cubicBezTo>
                    <a:pt x="5523" y="20998"/>
                    <a:pt x="7264" y="21600"/>
                    <a:pt x="8970" y="21600"/>
                  </a:cubicBezTo>
                  <a:cubicBezTo>
                    <a:pt x="14146" y="21600"/>
                    <a:pt x="18882" y="15962"/>
                    <a:pt x="17733" y="8813"/>
                  </a:cubicBezTo>
                  <a:cubicBezTo>
                    <a:pt x="17002" y="3609"/>
                    <a:pt x="13172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7" name="Google Shape;386;p2"/>
            <p:cNvSpPr/>
            <p:nvPr/>
          </p:nvSpPr>
          <p:spPr>
            <a:xfrm>
              <a:off x="5906432" y="11472907"/>
              <a:ext cx="301591" cy="116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1" h="21600" extrusionOk="0">
                  <a:moveTo>
                    <a:pt x="17206" y="0"/>
                  </a:moveTo>
                  <a:cubicBezTo>
                    <a:pt x="17036" y="0"/>
                    <a:pt x="16849" y="48"/>
                    <a:pt x="16662" y="161"/>
                  </a:cubicBezTo>
                  <a:lnTo>
                    <a:pt x="16730" y="161"/>
                  </a:lnTo>
                  <a:lnTo>
                    <a:pt x="2032" y="7635"/>
                  </a:lnTo>
                  <a:cubicBezTo>
                    <a:pt x="-1014" y="9262"/>
                    <a:pt x="-414" y="21600"/>
                    <a:pt x="2366" y="21600"/>
                  </a:cubicBezTo>
                  <a:cubicBezTo>
                    <a:pt x="2542" y="21600"/>
                    <a:pt x="2723" y="21552"/>
                    <a:pt x="2910" y="21439"/>
                  </a:cubicBezTo>
                  <a:lnTo>
                    <a:pt x="17540" y="13965"/>
                  </a:lnTo>
                  <a:cubicBezTo>
                    <a:pt x="20586" y="12338"/>
                    <a:pt x="19986" y="0"/>
                    <a:pt x="1720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8" name="Google Shape;387;p2"/>
            <p:cNvSpPr/>
            <p:nvPr/>
          </p:nvSpPr>
          <p:spPr>
            <a:xfrm>
              <a:off x="5759835" y="11700270"/>
              <a:ext cx="13537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028" y="0"/>
                  </a:moveTo>
                  <a:cubicBezTo>
                    <a:pt x="8518" y="0"/>
                    <a:pt x="8008" y="56"/>
                    <a:pt x="7487" y="154"/>
                  </a:cubicBezTo>
                  <a:cubicBezTo>
                    <a:pt x="-509" y="1817"/>
                    <a:pt x="-2722" y="14134"/>
                    <a:pt x="3906" y="19629"/>
                  </a:cubicBezTo>
                  <a:cubicBezTo>
                    <a:pt x="5505" y="20985"/>
                    <a:pt x="7244" y="21600"/>
                    <a:pt x="8947" y="21600"/>
                  </a:cubicBezTo>
                  <a:cubicBezTo>
                    <a:pt x="14127" y="21600"/>
                    <a:pt x="18878" y="15952"/>
                    <a:pt x="17835" y="8808"/>
                  </a:cubicBezTo>
                  <a:cubicBezTo>
                    <a:pt x="16978" y="3607"/>
                    <a:pt x="13246" y="0"/>
                    <a:pt x="90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9" name="Google Shape;388;p2"/>
            <p:cNvSpPr/>
            <p:nvPr/>
          </p:nvSpPr>
          <p:spPr>
            <a:xfrm>
              <a:off x="5943248" y="11660573"/>
              <a:ext cx="296504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7013" y="0"/>
                  </a:moveTo>
                  <a:cubicBezTo>
                    <a:pt x="16927" y="0"/>
                    <a:pt x="16835" y="0"/>
                    <a:pt x="16743" y="32"/>
                  </a:cubicBezTo>
                  <a:lnTo>
                    <a:pt x="1826" y="7467"/>
                  </a:lnTo>
                  <a:cubicBezTo>
                    <a:pt x="-1047" y="9887"/>
                    <a:pt x="-329" y="21600"/>
                    <a:pt x="2579" y="21600"/>
                  </a:cubicBezTo>
                  <a:cubicBezTo>
                    <a:pt x="2648" y="21600"/>
                    <a:pt x="2717" y="21600"/>
                    <a:pt x="2786" y="21584"/>
                  </a:cubicBezTo>
                  <a:lnTo>
                    <a:pt x="17703" y="13957"/>
                  </a:lnTo>
                  <a:cubicBezTo>
                    <a:pt x="20553" y="11553"/>
                    <a:pt x="19869" y="0"/>
                    <a:pt x="17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0" name="Google Shape;389;p2"/>
            <p:cNvSpPr/>
            <p:nvPr/>
          </p:nvSpPr>
          <p:spPr>
            <a:xfrm>
              <a:off x="5796175" y="11900763"/>
              <a:ext cx="135412" cy="13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5" h="21600" extrusionOk="0">
                  <a:moveTo>
                    <a:pt x="8975" y="0"/>
                  </a:moveTo>
                  <a:cubicBezTo>
                    <a:pt x="8489" y="0"/>
                    <a:pt x="7990" y="56"/>
                    <a:pt x="7492" y="153"/>
                  </a:cubicBezTo>
                  <a:cubicBezTo>
                    <a:pt x="-515" y="1805"/>
                    <a:pt x="-2717" y="14034"/>
                    <a:pt x="3900" y="19657"/>
                  </a:cubicBezTo>
                  <a:cubicBezTo>
                    <a:pt x="5510" y="21003"/>
                    <a:pt x="7249" y="21600"/>
                    <a:pt x="8952" y="21600"/>
                  </a:cubicBezTo>
                  <a:cubicBezTo>
                    <a:pt x="14132" y="21600"/>
                    <a:pt x="18883" y="16006"/>
                    <a:pt x="17840" y="8912"/>
                  </a:cubicBezTo>
                  <a:cubicBezTo>
                    <a:pt x="16971" y="3720"/>
                    <a:pt x="13228" y="0"/>
                    <a:pt x="897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1" name="Google Shape;390;p2"/>
            <p:cNvSpPr/>
            <p:nvPr/>
          </p:nvSpPr>
          <p:spPr>
            <a:xfrm>
              <a:off x="5978252" y="11860804"/>
              <a:ext cx="299395" cy="118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2" h="21600" extrusionOk="0">
                  <a:moveTo>
                    <a:pt x="17088" y="0"/>
                  </a:moveTo>
                  <a:cubicBezTo>
                    <a:pt x="16963" y="0"/>
                    <a:pt x="16832" y="32"/>
                    <a:pt x="16701" y="80"/>
                  </a:cubicBezTo>
                  <a:lnTo>
                    <a:pt x="16769" y="80"/>
                  </a:lnTo>
                  <a:lnTo>
                    <a:pt x="1970" y="7668"/>
                  </a:lnTo>
                  <a:cubicBezTo>
                    <a:pt x="-1023" y="9660"/>
                    <a:pt x="-402" y="21600"/>
                    <a:pt x="2460" y="21600"/>
                  </a:cubicBezTo>
                  <a:cubicBezTo>
                    <a:pt x="2586" y="21600"/>
                    <a:pt x="2717" y="21568"/>
                    <a:pt x="2853" y="21520"/>
                  </a:cubicBezTo>
                  <a:lnTo>
                    <a:pt x="17647" y="14124"/>
                  </a:lnTo>
                  <a:cubicBezTo>
                    <a:pt x="20577" y="11940"/>
                    <a:pt x="19950" y="0"/>
                    <a:pt x="170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2" name="Google Shape;391;p2"/>
            <p:cNvSpPr/>
            <p:nvPr/>
          </p:nvSpPr>
          <p:spPr>
            <a:xfrm>
              <a:off x="5657800" y="12736147"/>
              <a:ext cx="602926" cy="607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9" h="21600" extrusionOk="0">
                  <a:moveTo>
                    <a:pt x="9728" y="0"/>
                  </a:moveTo>
                  <a:cubicBezTo>
                    <a:pt x="6863" y="0"/>
                    <a:pt x="4052" y="1452"/>
                    <a:pt x="2199" y="4164"/>
                  </a:cubicBezTo>
                  <a:lnTo>
                    <a:pt x="18143" y="15432"/>
                  </a:lnTo>
                  <a:cubicBezTo>
                    <a:pt x="20393" y="10555"/>
                    <a:pt x="18937" y="4570"/>
                    <a:pt x="14803" y="1654"/>
                  </a:cubicBezTo>
                  <a:cubicBezTo>
                    <a:pt x="13228" y="537"/>
                    <a:pt x="11467" y="0"/>
                    <a:pt x="9728" y="0"/>
                  </a:cubicBezTo>
                  <a:close/>
                  <a:moveTo>
                    <a:pt x="1077" y="6159"/>
                  </a:moveTo>
                  <a:cubicBezTo>
                    <a:pt x="-1207" y="11036"/>
                    <a:pt x="249" y="17055"/>
                    <a:pt x="4416" y="19974"/>
                  </a:cubicBezTo>
                  <a:cubicBezTo>
                    <a:pt x="5983" y="21073"/>
                    <a:pt x="7733" y="21600"/>
                    <a:pt x="9464" y="21600"/>
                  </a:cubicBezTo>
                  <a:cubicBezTo>
                    <a:pt x="12336" y="21600"/>
                    <a:pt x="15162" y="20145"/>
                    <a:pt x="17018" y="17427"/>
                  </a:cubicBezTo>
                  <a:lnTo>
                    <a:pt x="1077" y="615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3" name="Google Shape;392;p2"/>
            <p:cNvSpPr/>
            <p:nvPr/>
          </p:nvSpPr>
          <p:spPr>
            <a:xfrm>
              <a:off x="6914535" y="11433209"/>
              <a:ext cx="505606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78" y="0"/>
                  </a:moveTo>
                  <a:lnTo>
                    <a:pt x="3284" y="6250"/>
                  </a:lnTo>
                  <a:cubicBezTo>
                    <a:pt x="-142" y="8755"/>
                    <a:pt x="-1029" y="13772"/>
                    <a:pt x="1296" y="17422"/>
                  </a:cubicBezTo>
                  <a:lnTo>
                    <a:pt x="1676" y="18057"/>
                  </a:lnTo>
                  <a:cubicBezTo>
                    <a:pt x="3128" y="20359"/>
                    <a:pt x="5478" y="21600"/>
                    <a:pt x="7874" y="21600"/>
                  </a:cubicBezTo>
                  <a:cubicBezTo>
                    <a:pt x="9322" y="21600"/>
                    <a:pt x="10784" y="21148"/>
                    <a:pt x="12073" y="20202"/>
                  </a:cubicBezTo>
                  <a:lnTo>
                    <a:pt x="20571" y="13956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4" name="Google Shape;393;p2"/>
            <p:cNvSpPr/>
            <p:nvPr/>
          </p:nvSpPr>
          <p:spPr>
            <a:xfrm>
              <a:off x="7248700" y="11228965"/>
              <a:ext cx="504779" cy="49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extrusionOk="0">
                  <a:moveTo>
                    <a:pt x="12692" y="0"/>
                  </a:moveTo>
                  <a:cubicBezTo>
                    <a:pt x="11248" y="0"/>
                    <a:pt x="9790" y="452"/>
                    <a:pt x="8513" y="1398"/>
                  </a:cubicBezTo>
                  <a:lnTo>
                    <a:pt x="0" y="7646"/>
                  </a:lnTo>
                  <a:lnTo>
                    <a:pt x="8811" y="21600"/>
                  </a:lnTo>
                  <a:lnTo>
                    <a:pt x="17324" y="15353"/>
                  </a:lnTo>
                  <a:cubicBezTo>
                    <a:pt x="20711" y="12844"/>
                    <a:pt x="21600" y="7829"/>
                    <a:pt x="19313" y="4179"/>
                  </a:cubicBezTo>
                  <a:lnTo>
                    <a:pt x="18889" y="3543"/>
                  </a:lnTo>
                  <a:cubicBezTo>
                    <a:pt x="17438" y="1241"/>
                    <a:pt x="15083" y="0"/>
                    <a:pt x="126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5" name="Google Shape;394;p2"/>
            <p:cNvSpPr/>
            <p:nvPr/>
          </p:nvSpPr>
          <p:spPr>
            <a:xfrm>
              <a:off x="6737122" y="12448670"/>
              <a:ext cx="930716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600" extrusionOk="0">
                  <a:moveTo>
                    <a:pt x="10020" y="0"/>
                  </a:moveTo>
                  <a:cubicBezTo>
                    <a:pt x="9650" y="0"/>
                    <a:pt x="9354" y="273"/>
                    <a:pt x="9289" y="662"/>
                  </a:cubicBezTo>
                  <a:lnTo>
                    <a:pt x="8377" y="7696"/>
                  </a:lnTo>
                  <a:lnTo>
                    <a:pt x="1379" y="6756"/>
                  </a:lnTo>
                  <a:cubicBezTo>
                    <a:pt x="1346" y="6754"/>
                    <a:pt x="1316" y="6752"/>
                    <a:pt x="1284" y="6752"/>
                  </a:cubicBezTo>
                  <a:cubicBezTo>
                    <a:pt x="895" y="6752"/>
                    <a:pt x="581" y="7027"/>
                    <a:pt x="515" y="7407"/>
                  </a:cubicBezTo>
                  <a:lnTo>
                    <a:pt x="11" y="11405"/>
                  </a:lnTo>
                  <a:cubicBezTo>
                    <a:pt x="-61" y="11816"/>
                    <a:pt x="227" y="12200"/>
                    <a:pt x="636" y="12249"/>
                  </a:cubicBezTo>
                  <a:lnTo>
                    <a:pt x="7634" y="13187"/>
                  </a:lnTo>
                  <a:lnTo>
                    <a:pt x="6724" y="20222"/>
                  </a:lnTo>
                  <a:cubicBezTo>
                    <a:pt x="6652" y="20631"/>
                    <a:pt x="6964" y="21017"/>
                    <a:pt x="7371" y="21066"/>
                  </a:cubicBezTo>
                  <a:lnTo>
                    <a:pt x="11327" y="21596"/>
                  </a:lnTo>
                  <a:cubicBezTo>
                    <a:pt x="11357" y="21598"/>
                    <a:pt x="11385" y="21600"/>
                    <a:pt x="11416" y="21600"/>
                  </a:cubicBezTo>
                  <a:cubicBezTo>
                    <a:pt x="11788" y="21600"/>
                    <a:pt x="12122" y="21325"/>
                    <a:pt x="12167" y="20944"/>
                  </a:cubicBezTo>
                  <a:lnTo>
                    <a:pt x="13101" y="13912"/>
                  </a:lnTo>
                  <a:lnTo>
                    <a:pt x="20101" y="14826"/>
                  </a:lnTo>
                  <a:cubicBezTo>
                    <a:pt x="20140" y="14832"/>
                    <a:pt x="20180" y="14836"/>
                    <a:pt x="20218" y="14836"/>
                  </a:cubicBezTo>
                  <a:cubicBezTo>
                    <a:pt x="20581" y="14836"/>
                    <a:pt x="20899" y="14545"/>
                    <a:pt x="20963" y="14177"/>
                  </a:cubicBezTo>
                  <a:lnTo>
                    <a:pt x="21467" y="10201"/>
                  </a:lnTo>
                  <a:cubicBezTo>
                    <a:pt x="21539" y="9768"/>
                    <a:pt x="21251" y="9406"/>
                    <a:pt x="20820" y="9333"/>
                  </a:cubicBezTo>
                  <a:lnTo>
                    <a:pt x="13820" y="8419"/>
                  </a:lnTo>
                  <a:lnTo>
                    <a:pt x="14754" y="1384"/>
                  </a:lnTo>
                  <a:cubicBezTo>
                    <a:pt x="14802" y="951"/>
                    <a:pt x="14514" y="589"/>
                    <a:pt x="14107" y="518"/>
                  </a:cubicBezTo>
                  <a:lnTo>
                    <a:pt x="10151" y="12"/>
                  </a:lnTo>
                  <a:cubicBezTo>
                    <a:pt x="10107" y="4"/>
                    <a:pt x="10065" y="0"/>
                    <a:pt x="1002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6" name="Google Shape;395;p2"/>
            <p:cNvSpPr/>
            <p:nvPr/>
          </p:nvSpPr>
          <p:spPr>
            <a:xfrm>
              <a:off x="2772196" y="-1"/>
              <a:ext cx="932619" cy="117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extrusionOk="0">
                  <a:moveTo>
                    <a:pt x="8125" y="695"/>
                  </a:moveTo>
                  <a:cubicBezTo>
                    <a:pt x="8696" y="695"/>
                    <a:pt x="9262" y="970"/>
                    <a:pt x="9375" y="1588"/>
                  </a:cubicBezTo>
                  <a:cubicBezTo>
                    <a:pt x="9423" y="1911"/>
                    <a:pt x="9328" y="2216"/>
                    <a:pt x="9067" y="2462"/>
                  </a:cubicBezTo>
                  <a:lnTo>
                    <a:pt x="7501" y="2690"/>
                  </a:lnTo>
                  <a:cubicBezTo>
                    <a:pt x="7147" y="2539"/>
                    <a:pt x="6910" y="2272"/>
                    <a:pt x="6838" y="1968"/>
                  </a:cubicBezTo>
                  <a:cubicBezTo>
                    <a:pt x="6609" y="1169"/>
                    <a:pt x="7374" y="695"/>
                    <a:pt x="8125" y="695"/>
                  </a:cubicBezTo>
                  <a:close/>
                  <a:moveTo>
                    <a:pt x="15507" y="4392"/>
                  </a:moveTo>
                  <a:cubicBezTo>
                    <a:pt x="16031" y="4392"/>
                    <a:pt x="16499" y="4681"/>
                    <a:pt x="16583" y="5125"/>
                  </a:cubicBezTo>
                  <a:lnTo>
                    <a:pt x="19335" y="17205"/>
                  </a:lnTo>
                  <a:cubicBezTo>
                    <a:pt x="19429" y="17679"/>
                    <a:pt x="19050" y="18117"/>
                    <a:pt x="18457" y="18213"/>
                  </a:cubicBezTo>
                  <a:lnTo>
                    <a:pt x="5984" y="20039"/>
                  </a:lnTo>
                  <a:cubicBezTo>
                    <a:pt x="5914" y="20050"/>
                    <a:pt x="5844" y="20055"/>
                    <a:pt x="5777" y="20055"/>
                  </a:cubicBezTo>
                  <a:cubicBezTo>
                    <a:pt x="5265" y="20055"/>
                    <a:pt x="4811" y="19755"/>
                    <a:pt x="4727" y="19335"/>
                  </a:cubicBezTo>
                  <a:lnTo>
                    <a:pt x="1977" y="7237"/>
                  </a:lnTo>
                  <a:cubicBezTo>
                    <a:pt x="1859" y="6761"/>
                    <a:pt x="2262" y="6323"/>
                    <a:pt x="2855" y="6229"/>
                  </a:cubicBezTo>
                  <a:lnTo>
                    <a:pt x="4349" y="6020"/>
                  </a:lnTo>
                  <a:cubicBezTo>
                    <a:pt x="4411" y="6354"/>
                    <a:pt x="4765" y="6585"/>
                    <a:pt x="5173" y="6585"/>
                  </a:cubicBezTo>
                  <a:cubicBezTo>
                    <a:pt x="5229" y="6585"/>
                    <a:pt x="5287" y="6581"/>
                    <a:pt x="5345" y="6571"/>
                  </a:cubicBezTo>
                  <a:lnTo>
                    <a:pt x="13145" y="5430"/>
                  </a:lnTo>
                  <a:cubicBezTo>
                    <a:pt x="13595" y="5373"/>
                    <a:pt x="13928" y="4993"/>
                    <a:pt x="13832" y="4632"/>
                  </a:cubicBezTo>
                  <a:lnTo>
                    <a:pt x="15326" y="4403"/>
                  </a:lnTo>
                  <a:cubicBezTo>
                    <a:pt x="15388" y="4395"/>
                    <a:pt x="15448" y="4392"/>
                    <a:pt x="15507" y="4392"/>
                  </a:cubicBezTo>
                  <a:close/>
                  <a:moveTo>
                    <a:pt x="8073" y="0"/>
                  </a:moveTo>
                  <a:cubicBezTo>
                    <a:pt x="7947" y="0"/>
                    <a:pt x="7820" y="10"/>
                    <a:pt x="7693" y="27"/>
                  </a:cubicBezTo>
                  <a:cubicBezTo>
                    <a:pt x="6506" y="217"/>
                    <a:pt x="5723" y="1131"/>
                    <a:pt x="5960" y="2082"/>
                  </a:cubicBezTo>
                  <a:cubicBezTo>
                    <a:pt x="6032" y="2368"/>
                    <a:pt x="6175" y="2634"/>
                    <a:pt x="6388" y="2842"/>
                  </a:cubicBezTo>
                  <a:lnTo>
                    <a:pt x="4847" y="3071"/>
                  </a:lnTo>
                  <a:cubicBezTo>
                    <a:pt x="4229" y="3167"/>
                    <a:pt x="3803" y="3660"/>
                    <a:pt x="3923" y="4155"/>
                  </a:cubicBezTo>
                  <a:lnTo>
                    <a:pt x="4016" y="4612"/>
                  </a:lnTo>
                  <a:lnTo>
                    <a:pt x="1455" y="4993"/>
                  </a:lnTo>
                  <a:cubicBezTo>
                    <a:pt x="483" y="5125"/>
                    <a:pt x="-156" y="5868"/>
                    <a:pt x="33" y="6629"/>
                  </a:cubicBezTo>
                  <a:lnTo>
                    <a:pt x="3164" y="20419"/>
                  </a:lnTo>
                  <a:cubicBezTo>
                    <a:pt x="3311" y="21116"/>
                    <a:pt x="4066" y="21600"/>
                    <a:pt x="4918" y="21600"/>
                  </a:cubicBezTo>
                  <a:cubicBezTo>
                    <a:pt x="5020" y="21600"/>
                    <a:pt x="5122" y="21594"/>
                    <a:pt x="5225" y="21579"/>
                  </a:cubicBezTo>
                  <a:lnTo>
                    <a:pt x="19833" y="19430"/>
                  </a:lnTo>
                  <a:cubicBezTo>
                    <a:pt x="20805" y="19277"/>
                    <a:pt x="21444" y="18536"/>
                    <a:pt x="21255" y="17775"/>
                  </a:cubicBezTo>
                  <a:lnTo>
                    <a:pt x="18148" y="4004"/>
                  </a:lnTo>
                  <a:cubicBezTo>
                    <a:pt x="17981" y="3313"/>
                    <a:pt x="17238" y="2817"/>
                    <a:pt x="16396" y="2817"/>
                  </a:cubicBezTo>
                  <a:cubicBezTo>
                    <a:pt x="16286" y="2817"/>
                    <a:pt x="16174" y="2826"/>
                    <a:pt x="16063" y="2842"/>
                  </a:cubicBezTo>
                  <a:lnTo>
                    <a:pt x="13502" y="3224"/>
                  </a:lnTo>
                  <a:lnTo>
                    <a:pt x="13406" y="2786"/>
                  </a:lnTo>
                  <a:cubicBezTo>
                    <a:pt x="13281" y="2329"/>
                    <a:pt x="12799" y="2010"/>
                    <a:pt x="12245" y="2010"/>
                  </a:cubicBezTo>
                  <a:cubicBezTo>
                    <a:pt x="12175" y="2010"/>
                    <a:pt x="12104" y="2015"/>
                    <a:pt x="12030" y="2026"/>
                  </a:cubicBezTo>
                  <a:lnTo>
                    <a:pt x="10158" y="2291"/>
                  </a:lnTo>
                  <a:cubicBezTo>
                    <a:pt x="10252" y="2026"/>
                    <a:pt x="10276" y="1740"/>
                    <a:pt x="10206" y="1473"/>
                  </a:cubicBezTo>
                  <a:cubicBezTo>
                    <a:pt x="10037" y="609"/>
                    <a:pt x="9113" y="0"/>
                    <a:pt x="807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7" name="Google Shape;396;p2"/>
            <p:cNvSpPr/>
            <p:nvPr/>
          </p:nvSpPr>
          <p:spPr>
            <a:xfrm>
              <a:off x="2954011" y="425151"/>
              <a:ext cx="134687" cy="13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8" h="21600" extrusionOk="0">
                  <a:moveTo>
                    <a:pt x="9057" y="0"/>
                  </a:moveTo>
                  <a:cubicBezTo>
                    <a:pt x="8501" y="0"/>
                    <a:pt x="7932" y="56"/>
                    <a:pt x="7375" y="196"/>
                  </a:cubicBezTo>
                  <a:cubicBezTo>
                    <a:pt x="-501" y="1858"/>
                    <a:pt x="-2717" y="14167"/>
                    <a:pt x="3918" y="19658"/>
                  </a:cubicBezTo>
                  <a:cubicBezTo>
                    <a:pt x="5508" y="20999"/>
                    <a:pt x="7225" y="21600"/>
                    <a:pt x="8907" y="21600"/>
                  </a:cubicBezTo>
                  <a:cubicBezTo>
                    <a:pt x="14115" y="21600"/>
                    <a:pt x="18883" y="15886"/>
                    <a:pt x="17735" y="8844"/>
                  </a:cubicBezTo>
                  <a:cubicBezTo>
                    <a:pt x="17004" y="3702"/>
                    <a:pt x="13257" y="0"/>
                    <a:pt x="905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8" name="Google Shape;397;p2"/>
            <p:cNvSpPr/>
            <p:nvPr/>
          </p:nvSpPr>
          <p:spPr>
            <a:xfrm>
              <a:off x="3134038" y="385803"/>
              <a:ext cx="304540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2" h="21600" extrusionOk="0">
                  <a:moveTo>
                    <a:pt x="17230" y="0"/>
                  </a:moveTo>
                  <a:cubicBezTo>
                    <a:pt x="17034" y="0"/>
                    <a:pt x="16821" y="64"/>
                    <a:pt x="16602" y="208"/>
                  </a:cubicBezTo>
                  <a:lnTo>
                    <a:pt x="16535" y="208"/>
                  </a:lnTo>
                  <a:lnTo>
                    <a:pt x="2007" y="7807"/>
                  </a:lnTo>
                  <a:cubicBezTo>
                    <a:pt x="-1028" y="9243"/>
                    <a:pt x="-407" y="21600"/>
                    <a:pt x="2443" y="21600"/>
                  </a:cubicBezTo>
                  <a:cubicBezTo>
                    <a:pt x="2600" y="21600"/>
                    <a:pt x="2768" y="21568"/>
                    <a:pt x="2936" y="21488"/>
                  </a:cubicBezTo>
                  <a:lnTo>
                    <a:pt x="17403" y="13889"/>
                  </a:lnTo>
                  <a:cubicBezTo>
                    <a:pt x="20572" y="12644"/>
                    <a:pt x="19973" y="0"/>
                    <a:pt x="1723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9" name="Google Shape;398;p2"/>
            <p:cNvSpPr/>
            <p:nvPr/>
          </p:nvSpPr>
          <p:spPr>
            <a:xfrm>
              <a:off x="2988075" y="613429"/>
              <a:ext cx="134825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36" h="21600" extrusionOk="0">
                  <a:moveTo>
                    <a:pt x="8941" y="0"/>
                  </a:moveTo>
                  <a:cubicBezTo>
                    <a:pt x="8430" y="0"/>
                    <a:pt x="7919" y="42"/>
                    <a:pt x="7409" y="154"/>
                  </a:cubicBezTo>
                  <a:cubicBezTo>
                    <a:pt x="-472" y="1819"/>
                    <a:pt x="-2689" y="14144"/>
                    <a:pt x="3811" y="19641"/>
                  </a:cubicBezTo>
                  <a:cubicBezTo>
                    <a:pt x="5447" y="20998"/>
                    <a:pt x="7223" y="21600"/>
                    <a:pt x="8941" y="21600"/>
                  </a:cubicBezTo>
                  <a:cubicBezTo>
                    <a:pt x="14175" y="21600"/>
                    <a:pt x="18911" y="15962"/>
                    <a:pt x="17762" y="8813"/>
                  </a:cubicBezTo>
                  <a:cubicBezTo>
                    <a:pt x="17031" y="3609"/>
                    <a:pt x="13201" y="0"/>
                    <a:pt x="89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0" name="Google Shape;399;p2"/>
            <p:cNvSpPr/>
            <p:nvPr/>
          </p:nvSpPr>
          <p:spPr>
            <a:xfrm>
              <a:off x="3171780" y="573732"/>
              <a:ext cx="296516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8" h="21600" extrusionOk="0">
                  <a:moveTo>
                    <a:pt x="16932" y="0"/>
                  </a:moveTo>
                  <a:cubicBezTo>
                    <a:pt x="16863" y="0"/>
                    <a:pt x="16794" y="16"/>
                    <a:pt x="16725" y="32"/>
                  </a:cubicBezTo>
                  <a:lnTo>
                    <a:pt x="1824" y="7659"/>
                  </a:lnTo>
                  <a:cubicBezTo>
                    <a:pt x="-1046" y="9903"/>
                    <a:pt x="-328" y="21600"/>
                    <a:pt x="2576" y="21600"/>
                  </a:cubicBezTo>
                  <a:cubicBezTo>
                    <a:pt x="2645" y="21600"/>
                    <a:pt x="2714" y="21600"/>
                    <a:pt x="2783" y="21584"/>
                  </a:cubicBezTo>
                  <a:lnTo>
                    <a:pt x="17684" y="13957"/>
                  </a:lnTo>
                  <a:cubicBezTo>
                    <a:pt x="20554" y="11713"/>
                    <a:pt x="19836" y="0"/>
                    <a:pt x="169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1" name="Google Shape;400;p2"/>
            <p:cNvSpPr/>
            <p:nvPr/>
          </p:nvSpPr>
          <p:spPr>
            <a:xfrm>
              <a:off x="3025025" y="813921"/>
              <a:ext cx="135086" cy="13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extrusionOk="0">
                  <a:moveTo>
                    <a:pt x="8980" y="0"/>
                  </a:moveTo>
                  <a:cubicBezTo>
                    <a:pt x="8481" y="0"/>
                    <a:pt x="7971" y="42"/>
                    <a:pt x="7450" y="153"/>
                  </a:cubicBezTo>
                  <a:cubicBezTo>
                    <a:pt x="-418" y="1806"/>
                    <a:pt x="-2759" y="14043"/>
                    <a:pt x="3869" y="19669"/>
                  </a:cubicBezTo>
                  <a:cubicBezTo>
                    <a:pt x="5445" y="21003"/>
                    <a:pt x="7172" y="21600"/>
                    <a:pt x="8852" y="21600"/>
                  </a:cubicBezTo>
                  <a:cubicBezTo>
                    <a:pt x="14055" y="21600"/>
                    <a:pt x="18841" y="15919"/>
                    <a:pt x="17798" y="8918"/>
                  </a:cubicBezTo>
                  <a:cubicBezTo>
                    <a:pt x="16941" y="3598"/>
                    <a:pt x="13209" y="0"/>
                    <a:pt x="89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2" name="Google Shape;401;p2"/>
            <p:cNvSpPr/>
            <p:nvPr/>
          </p:nvSpPr>
          <p:spPr>
            <a:xfrm>
              <a:off x="3207154" y="774050"/>
              <a:ext cx="299108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3" h="21600" extrusionOk="0">
                  <a:moveTo>
                    <a:pt x="17043" y="0"/>
                  </a:moveTo>
                  <a:cubicBezTo>
                    <a:pt x="16935" y="0"/>
                    <a:pt x="16827" y="16"/>
                    <a:pt x="16719" y="63"/>
                  </a:cubicBezTo>
                  <a:lnTo>
                    <a:pt x="1943" y="7601"/>
                  </a:lnTo>
                  <a:cubicBezTo>
                    <a:pt x="-1062" y="9596"/>
                    <a:pt x="-351" y="21600"/>
                    <a:pt x="2501" y="21600"/>
                  </a:cubicBezTo>
                  <a:cubicBezTo>
                    <a:pt x="2609" y="21600"/>
                    <a:pt x="2712" y="21584"/>
                    <a:pt x="2825" y="21552"/>
                  </a:cubicBezTo>
                  <a:lnTo>
                    <a:pt x="17595" y="14015"/>
                  </a:lnTo>
                  <a:cubicBezTo>
                    <a:pt x="20538" y="11829"/>
                    <a:pt x="19889" y="0"/>
                    <a:pt x="170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3" name="Google Shape;402;p2"/>
            <p:cNvSpPr/>
            <p:nvPr/>
          </p:nvSpPr>
          <p:spPr>
            <a:xfrm>
              <a:off x="2886984" y="1649742"/>
              <a:ext cx="602243" cy="60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7" h="21600" extrusionOk="0">
                  <a:moveTo>
                    <a:pt x="9716" y="0"/>
                  </a:moveTo>
                  <a:cubicBezTo>
                    <a:pt x="6850" y="0"/>
                    <a:pt x="4037" y="1441"/>
                    <a:pt x="2181" y="4151"/>
                  </a:cubicBezTo>
                  <a:lnTo>
                    <a:pt x="18149" y="15425"/>
                  </a:lnTo>
                  <a:cubicBezTo>
                    <a:pt x="20403" y="10547"/>
                    <a:pt x="18945" y="4558"/>
                    <a:pt x="14805" y="1636"/>
                  </a:cubicBezTo>
                  <a:cubicBezTo>
                    <a:pt x="13224" y="534"/>
                    <a:pt x="11460" y="0"/>
                    <a:pt x="9716" y="0"/>
                  </a:cubicBezTo>
                  <a:close/>
                  <a:moveTo>
                    <a:pt x="1057" y="6185"/>
                  </a:moveTo>
                  <a:cubicBezTo>
                    <a:pt x="-1197" y="11028"/>
                    <a:pt x="261" y="17014"/>
                    <a:pt x="4401" y="19973"/>
                  </a:cubicBezTo>
                  <a:cubicBezTo>
                    <a:pt x="5971" y="21072"/>
                    <a:pt x="7723" y="21600"/>
                    <a:pt x="9457" y="21600"/>
                  </a:cubicBezTo>
                  <a:cubicBezTo>
                    <a:pt x="12334" y="21600"/>
                    <a:pt x="15164" y="20144"/>
                    <a:pt x="17022" y="17421"/>
                  </a:cubicBezTo>
                  <a:lnTo>
                    <a:pt x="1057" y="6185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4" name="Google Shape;403;p2"/>
            <p:cNvSpPr/>
            <p:nvPr/>
          </p:nvSpPr>
          <p:spPr>
            <a:xfrm>
              <a:off x="4143136" y="346368"/>
              <a:ext cx="505535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1778" y="0"/>
                  </a:moveTo>
                  <a:lnTo>
                    <a:pt x="3282" y="6246"/>
                  </a:lnTo>
                  <a:cubicBezTo>
                    <a:pt x="-140" y="8755"/>
                    <a:pt x="-1028" y="13772"/>
                    <a:pt x="1294" y="17464"/>
                  </a:cubicBezTo>
                  <a:lnTo>
                    <a:pt x="1677" y="18057"/>
                  </a:lnTo>
                  <a:cubicBezTo>
                    <a:pt x="3126" y="20359"/>
                    <a:pt x="5476" y="21600"/>
                    <a:pt x="7873" y="21600"/>
                  </a:cubicBezTo>
                  <a:cubicBezTo>
                    <a:pt x="9321" y="21600"/>
                    <a:pt x="10784" y="21144"/>
                    <a:pt x="12076" y="20202"/>
                  </a:cubicBezTo>
                  <a:lnTo>
                    <a:pt x="20572" y="13956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5" name="Google Shape;404;p2"/>
            <p:cNvSpPr/>
            <p:nvPr/>
          </p:nvSpPr>
          <p:spPr>
            <a:xfrm>
              <a:off x="4477229" y="143170"/>
              <a:ext cx="505262" cy="49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1" h="21600" extrusionOk="0">
                  <a:moveTo>
                    <a:pt x="12667" y="0"/>
                  </a:moveTo>
                  <a:cubicBezTo>
                    <a:pt x="11226" y="0"/>
                    <a:pt x="9770" y="453"/>
                    <a:pt x="8496" y="1401"/>
                  </a:cubicBezTo>
                  <a:lnTo>
                    <a:pt x="0" y="7616"/>
                  </a:lnTo>
                  <a:lnTo>
                    <a:pt x="8794" y="21600"/>
                  </a:lnTo>
                  <a:lnTo>
                    <a:pt x="17290" y="15385"/>
                  </a:lnTo>
                  <a:cubicBezTo>
                    <a:pt x="20712" y="12871"/>
                    <a:pt x="21600" y="7842"/>
                    <a:pt x="19232" y="4142"/>
                  </a:cubicBezTo>
                  <a:lnTo>
                    <a:pt x="18852" y="3547"/>
                  </a:lnTo>
                  <a:cubicBezTo>
                    <a:pt x="17404" y="1240"/>
                    <a:pt x="15053" y="0"/>
                    <a:pt x="1266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6" name="Google Shape;405;p2"/>
            <p:cNvSpPr/>
            <p:nvPr/>
          </p:nvSpPr>
          <p:spPr>
            <a:xfrm>
              <a:off x="3964887" y="1362876"/>
              <a:ext cx="931236" cy="930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0034" y="0"/>
                  </a:moveTo>
                  <a:cubicBezTo>
                    <a:pt x="9675" y="0"/>
                    <a:pt x="9361" y="273"/>
                    <a:pt x="9319" y="662"/>
                  </a:cubicBezTo>
                  <a:lnTo>
                    <a:pt x="8383" y="7705"/>
                  </a:lnTo>
                  <a:lnTo>
                    <a:pt x="1374" y="6763"/>
                  </a:lnTo>
                  <a:cubicBezTo>
                    <a:pt x="1344" y="6759"/>
                    <a:pt x="1314" y="6759"/>
                    <a:pt x="1285" y="6759"/>
                  </a:cubicBezTo>
                  <a:cubicBezTo>
                    <a:pt x="913" y="6759"/>
                    <a:pt x="578" y="7035"/>
                    <a:pt x="534" y="7415"/>
                  </a:cubicBezTo>
                  <a:lnTo>
                    <a:pt x="5" y="11418"/>
                  </a:lnTo>
                  <a:cubicBezTo>
                    <a:pt x="-41" y="11827"/>
                    <a:pt x="245" y="12214"/>
                    <a:pt x="654" y="12262"/>
                  </a:cubicBezTo>
                  <a:lnTo>
                    <a:pt x="654" y="12238"/>
                  </a:lnTo>
                  <a:lnTo>
                    <a:pt x="7662" y="13178"/>
                  </a:lnTo>
                  <a:lnTo>
                    <a:pt x="6750" y="20221"/>
                  </a:lnTo>
                  <a:cubicBezTo>
                    <a:pt x="6678" y="20630"/>
                    <a:pt x="6966" y="21017"/>
                    <a:pt x="7398" y="21065"/>
                  </a:cubicBezTo>
                  <a:lnTo>
                    <a:pt x="11359" y="21596"/>
                  </a:lnTo>
                  <a:cubicBezTo>
                    <a:pt x="11389" y="21598"/>
                    <a:pt x="11419" y="21600"/>
                    <a:pt x="11447" y="21600"/>
                  </a:cubicBezTo>
                  <a:cubicBezTo>
                    <a:pt x="11820" y="21600"/>
                    <a:pt x="12155" y="21325"/>
                    <a:pt x="12199" y="20944"/>
                  </a:cubicBezTo>
                  <a:lnTo>
                    <a:pt x="13135" y="13901"/>
                  </a:lnTo>
                  <a:lnTo>
                    <a:pt x="20144" y="14843"/>
                  </a:lnTo>
                  <a:cubicBezTo>
                    <a:pt x="20172" y="14847"/>
                    <a:pt x="20202" y="14847"/>
                    <a:pt x="20233" y="14847"/>
                  </a:cubicBezTo>
                  <a:cubicBezTo>
                    <a:pt x="20605" y="14847"/>
                    <a:pt x="20938" y="14571"/>
                    <a:pt x="20982" y="14191"/>
                  </a:cubicBezTo>
                  <a:lnTo>
                    <a:pt x="21511" y="10188"/>
                  </a:lnTo>
                  <a:cubicBezTo>
                    <a:pt x="21559" y="9777"/>
                    <a:pt x="21271" y="9392"/>
                    <a:pt x="20864" y="9344"/>
                  </a:cubicBezTo>
                  <a:lnTo>
                    <a:pt x="13854" y="8404"/>
                  </a:lnTo>
                  <a:lnTo>
                    <a:pt x="14768" y="1361"/>
                  </a:lnTo>
                  <a:cubicBezTo>
                    <a:pt x="14838" y="952"/>
                    <a:pt x="14552" y="565"/>
                    <a:pt x="14118" y="517"/>
                  </a:cubicBezTo>
                  <a:lnTo>
                    <a:pt x="10159" y="10"/>
                  </a:lnTo>
                  <a:cubicBezTo>
                    <a:pt x="10117" y="4"/>
                    <a:pt x="10075" y="0"/>
                    <a:pt x="100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7" name="Google Shape;406;p2"/>
            <p:cNvSpPr/>
            <p:nvPr/>
          </p:nvSpPr>
          <p:spPr>
            <a:xfrm>
              <a:off x="2772196" y="2772167"/>
              <a:ext cx="932619" cy="11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extrusionOk="0">
                  <a:moveTo>
                    <a:pt x="8117" y="686"/>
                  </a:moveTo>
                  <a:cubicBezTo>
                    <a:pt x="8692" y="686"/>
                    <a:pt x="9262" y="966"/>
                    <a:pt x="9375" y="1594"/>
                  </a:cubicBezTo>
                  <a:cubicBezTo>
                    <a:pt x="9423" y="1899"/>
                    <a:pt x="9328" y="2222"/>
                    <a:pt x="9067" y="2451"/>
                  </a:cubicBezTo>
                  <a:lnTo>
                    <a:pt x="7501" y="2698"/>
                  </a:lnTo>
                  <a:cubicBezTo>
                    <a:pt x="7147" y="2547"/>
                    <a:pt x="6910" y="2280"/>
                    <a:pt x="6838" y="1957"/>
                  </a:cubicBezTo>
                  <a:cubicBezTo>
                    <a:pt x="6611" y="1159"/>
                    <a:pt x="7368" y="686"/>
                    <a:pt x="8117" y="686"/>
                  </a:cubicBezTo>
                  <a:close/>
                  <a:moveTo>
                    <a:pt x="15511" y="4394"/>
                  </a:moveTo>
                  <a:cubicBezTo>
                    <a:pt x="16023" y="4394"/>
                    <a:pt x="16479" y="4697"/>
                    <a:pt x="16583" y="5115"/>
                  </a:cubicBezTo>
                  <a:lnTo>
                    <a:pt x="19335" y="17202"/>
                  </a:lnTo>
                  <a:cubicBezTo>
                    <a:pt x="19429" y="17677"/>
                    <a:pt x="19050" y="18134"/>
                    <a:pt x="18457" y="18211"/>
                  </a:cubicBezTo>
                  <a:lnTo>
                    <a:pt x="5984" y="20038"/>
                  </a:lnTo>
                  <a:cubicBezTo>
                    <a:pt x="5914" y="20049"/>
                    <a:pt x="5844" y="20054"/>
                    <a:pt x="5777" y="20054"/>
                  </a:cubicBezTo>
                  <a:cubicBezTo>
                    <a:pt x="5265" y="20054"/>
                    <a:pt x="4811" y="19754"/>
                    <a:pt x="4727" y="19333"/>
                  </a:cubicBezTo>
                  <a:lnTo>
                    <a:pt x="1953" y="7248"/>
                  </a:lnTo>
                  <a:cubicBezTo>
                    <a:pt x="1859" y="6772"/>
                    <a:pt x="2262" y="6314"/>
                    <a:pt x="2855" y="6239"/>
                  </a:cubicBezTo>
                  <a:lnTo>
                    <a:pt x="4325" y="6011"/>
                  </a:lnTo>
                  <a:cubicBezTo>
                    <a:pt x="4411" y="6354"/>
                    <a:pt x="4787" y="6589"/>
                    <a:pt x="5209" y="6589"/>
                  </a:cubicBezTo>
                  <a:cubicBezTo>
                    <a:pt x="5253" y="6589"/>
                    <a:pt x="5299" y="6586"/>
                    <a:pt x="5345" y="6581"/>
                  </a:cubicBezTo>
                  <a:lnTo>
                    <a:pt x="13121" y="5438"/>
                  </a:lnTo>
                  <a:cubicBezTo>
                    <a:pt x="13595" y="5363"/>
                    <a:pt x="13904" y="5002"/>
                    <a:pt x="13832" y="4620"/>
                  </a:cubicBezTo>
                  <a:lnTo>
                    <a:pt x="15304" y="4412"/>
                  </a:lnTo>
                  <a:cubicBezTo>
                    <a:pt x="15374" y="4399"/>
                    <a:pt x="15444" y="4394"/>
                    <a:pt x="15511" y="4394"/>
                  </a:cubicBezTo>
                  <a:close/>
                  <a:moveTo>
                    <a:pt x="8115" y="0"/>
                  </a:moveTo>
                  <a:cubicBezTo>
                    <a:pt x="7975" y="0"/>
                    <a:pt x="7834" y="11"/>
                    <a:pt x="7693" y="34"/>
                  </a:cubicBezTo>
                  <a:cubicBezTo>
                    <a:pt x="6506" y="205"/>
                    <a:pt x="5723" y="1119"/>
                    <a:pt x="5960" y="2089"/>
                  </a:cubicBezTo>
                  <a:cubicBezTo>
                    <a:pt x="6032" y="2356"/>
                    <a:pt x="6175" y="2622"/>
                    <a:pt x="6388" y="2850"/>
                  </a:cubicBezTo>
                  <a:lnTo>
                    <a:pt x="4847" y="3079"/>
                  </a:lnTo>
                  <a:cubicBezTo>
                    <a:pt x="4229" y="3175"/>
                    <a:pt x="3827" y="3650"/>
                    <a:pt x="3923" y="4164"/>
                  </a:cubicBezTo>
                  <a:lnTo>
                    <a:pt x="4016" y="4602"/>
                  </a:lnTo>
                  <a:lnTo>
                    <a:pt x="1455" y="4983"/>
                  </a:lnTo>
                  <a:cubicBezTo>
                    <a:pt x="483" y="5115"/>
                    <a:pt x="-156" y="5857"/>
                    <a:pt x="33" y="6639"/>
                  </a:cubicBezTo>
                  <a:lnTo>
                    <a:pt x="3164" y="20438"/>
                  </a:lnTo>
                  <a:cubicBezTo>
                    <a:pt x="3311" y="21117"/>
                    <a:pt x="4066" y="21600"/>
                    <a:pt x="4918" y="21600"/>
                  </a:cubicBezTo>
                  <a:cubicBezTo>
                    <a:pt x="5020" y="21600"/>
                    <a:pt x="5122" y="21594"/>
                    <a:pt x="5225" y="21579"/>
                  </a:cubicBezTo>
                  <a:lnTo>
                    <a:pt x="19833" y="19429"/>
                  </a:lnTo>
                  <a:cubicBezTo>
                    <a:pt x="20805" y="19295"/>
                    <a:pt x="21444" y="18553"/>
                    <a:pt x="21255" y="17773"/>
                  </a:cubicBezTo>
                  <a:lnTo>
                    <a:pt x="18124" y="3974"/>
                  </a:lnTo>
                  <a:cubicBezTo>
                    <a:pt x="17979" y="3285"/>
                    <a:pt x="17224" y="2806"/>
                    <a:pt x="16397" y="2806"/>
                  </a:cubicBezTo>
                  <a:cubicBezTo>
                    <a:pt x="16286" y="2806"/>
                    <a:pt x="16174" y="2813"/>
                    <a:pt x="16063" y="2831"/>
                  </a:cubicBezTo>
                  <a:lnTo>
                    <a:pt x="13502" y="3212"/>
                  </a:lnTo>
                  <a:lnTo>
                    <a:pt x="13406" y="2775"/>
                  </a:lnTo>
                  <a:cubicBezTo>
                    <a:pt x="13299" y="2312"/>
                    <a:pt x="12787" y="2001"/>
                    <a:pt x="12235" y="2001"/>
                  </a:cubicBezTo>
                  <a:cubicBezTo>
                    <a:pt x="12175" y="2001"/>
                    <a:pt x="12116" y="2006"/>
                    <a:pt x="12054" y="2013"/>
                  </a:cubicBezTo>
                  <a:lnTo>
                    <a:pt x="10158" y="2299"/>
                  </a:lnTo>
                  <a:cubicBezTo>
                    <a:pt x="10276" y="2013"/>
                    <a:pt x="10299" y="1728"/>
                    <a:pt x="10230" y="1461"/>
                  </a:cubicBezTo>
                  <a:cubicBezTo>
                    <a:pt x="10062" y="604"/>
                    <a:pt x="9156" y="0"/>
                    <a:pt x="81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8" name="Google Shape;407;p2"/>
            <p:cNvSpPr/>
            <p:nvPr/>
          </p:nvSpPr>
          <p:spPr>
            <a:xfrm>
              <a:off x="2954015" y="3196883"/>
              <a:ext cx="134666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15" h="21600" extrusionOk="0">
                  <a:moveTo>
                    <a:pt x="8912" y="0"/>
                  </a:moveTo>
                  <a:cubicBezTo>
                    <a:pt x="8401" y="0"/>
                    <a:pt x="7890" y="42"/>
                    <a:pt x="7380" y="154"/>
                  </a:cubicBezTo>
                  <a:cubicBezTo>
                    <a:pt x="-501" y="1819"/>
                    <a:pt x="-2718" y="14144"/>
                    <a:pt x="3921" y="19641"/>
                  </a:cubicBezTo>
                  <a:cubicBezTo>
                    <a:pt x="5523" y="20998"/>
                    <a:pt x="7275" y="21600"/>
                    <a:pt x="8970" y="21600"/>
                  </a:cubicBezTo>
                  <a:cubicBezTo>
                    <a:pt x="14146" y="21600"/>
                    <a:pt x="18882" y="15962"/>
                    <a:pt x="17745" y="8813"/>
                  </a:cubicBezTo>
                  <a:cubicBezTo>
                    <a:pt x="17002" y="3609"/>
                    <a:pt x="13172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9" name="Google Shape;408;p2"/>
            <p:cNvSpPr/>
            <p:nvPr/>
          </p:nvSpPr>
          <p:spPr>
            <a:xfrm>
              <a:off x="3132836" y="3156837"/>
              <a:ext cx="306862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0" h="21600" extrusionOk="0">
                  <a:moveTo>
                    <a:pt x="17318" y="0"/>
                  </a:moveTo>
                  <a:cubicBezTo>
                    <a:pt x="17089" y="0"/>
                    <a:pt x="16850" y="95"/>
                    <a:pt x="16594" y="269"/>
                  </a:cubicBezTo>
                  <a:lnTo>
                    <a:pt x="16527" y="269"/>
                  </a:lnTo>
                  <a:lnTo>
                    <a:pt x="2073" y="7823"/>
                  </a:lnTo>
                  <a:cubicBezTo>
                    <a:pt x="-1024" y="9042"/>
                    <a:pt x="-422" y="21600"/>
                    <a:pt x="2362" y="21600"/>
                  </a:cubicBezTo>
                  <a:cubicBezTo>
                    <a:pt x="2563" y="21600"/>
                    <a:pt x="2775" y="21537"/>
                    <a:pt x="2997" y="21394"/>
                  </a:cubicBezTo>
                  <a:lnTo>
                    <a:pt x="17390" y="13856"/>
                  </a:lnTo>
                  <a:cubicBezTo>
                    <a:pt x="20576" y="12811"/>
                    <a:pt x="20080" y="0"/>
                    <a:pt x="1731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0" name="Google Shape;409;p2"/>
            <p:cNvSpPr/>
            <p:nvPr/>
          </p:nvSpPr>
          <p:spPr>
            <a:xfrm>
              <a:off x="2988075" y="3384899"/>
              <a:ext cx="134829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36" h="21600" extrusionOk="0">
                  <a:moveTo>
                    <a:pt x="8941" y="0"/>
                  </a:moveTo>
                  <a:cubicBezTo>
                    <a:pt x="8430" y="0"/>
                    <a:pt x="7919" y="42"/>
                    <a:pt x="7409" y="154"/>
                  </a:cubicBezTo>
                  <a:cubicBezTo>
                    <a:pt x="-472" y="1819"/>
                    <a:pt x="-2689" y="14144"/>
                    <a:pt x="3811" y="19641"/>
                  </a:cubicBezTo>
                  <a:cubicBezTo>
                    <a:pt x="5447" y="20998"/>
                    <a:pt x="7223" y="21600"/>
                    <a:pt x="8952" y="21600"/>
                  </a:cubicBezTo>
                  <a:cubicBezTo>
                    <a:pt x="14187" y="21600"/>
                    <a:pt x="18911" y="16004"/>
                    <a:pt x="17762" y="8981"/>
                  </a:cubicBezTo>
                  <a:cubicBezTo>
                    <a:pt x="17031" y="3623"/>
                    <a:pt x="13201" y="0"/>
                    <a:pt x="89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1" name="Google Shape;410;p2"/>
            <p:cNvSpPr/>
            <p:nvPr/>
          </p:nvSpPr>
          <p:spPr>
            <a:xfrm>
              <a:off x="3171794" y="3345202"/>
              <a:ext cx="296504" cy="1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6949" y="0"/>
                  </a:moveTo>
                  <a:cubicBezTo>
                    <a:pt x="16880" y="0"/>
                    <a:pt x="16811" y="16"/>
                    <a:pt x="16742" y="32"/>
                  </a:cubicBezTo>
                  <a:lnTo>
                    <a:pt x="1825" y="7654"/>
                  </a:lnTo>
                  <a:cubicBezTo>
                    <a:pt x="-1025" y="10055"/>
                    <a:pt x="-341" y="21600"/>
                    <a:pt x="2515" y="21600"/>
                  </a:cubicBezTo>
                  <a:cubicBezTo>
                    <a:pt x="2601" y="21600"/>
                    <a:pt x="2693" y="21584"/>
                    <a:pt x="2785" y="21568"/>
                  </a:cubicBezTo>
                  <a:lnTo>
                    <a:pt x="17702" y="14138"/>
                  </a:lnTo>
                  <a:cubicBezTo>
                    <a:pt x="20575" y="11705"/>
                    <a:pt x="19857" y="0"/>
                    <a:pt x="1694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2" name="Google Shape;411;p2"/>
            <p:cNvSpPr/>
            <p:nvPr/>
          </p:nvSpPr>
          <p:spPr>
            <a:xfrm>
              <a:off x="3025025" y="3586351"/>
              <a:ext cx="135092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3" h="21600" extrusionOk="0">
                  <a:moveTo>
                    <a:pt x="8980" y="0"/>
                  </a:moveTo>
                  <a:cubicBezTo>
                    <a:pt x="8481" y="0"/>
                    <a:pt x="7971" y="56"/>
                    <a:pt x="7450" y="168"/>
                  </a:cubicBezTo>
                  <a:cubicBezTo>
                    <a:pt x="-418" y="1831"/>
                    <a:pt x="-2759" y="14148"/>
                    <a:pt x="3869" y="19643"/>
                  </a:cubicBezTo>
                  <a:cubicBezTo>
                    <a:pt x="5468" y="20999"/>
                    <a:pt x="7207" y="21600"/>
                    <a:pt x="8910" y="21600"/>
                  </a:cubicBezTo>
                  <a:cubicBezTo>
                    <a:pt x="14090" y="21600"/>
                    <a:pt x="18841" y="15966"/>
                    <a:pt x="17798" y="8822"/>
                  </a:cubicBezTo>
                  <a:cubicBezTo>
                    <a:pt x="16941" y="3621"/>
                    <a:pt x="13209" y="0"/>
                    <a:pt x="89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3" name="Google Shape;412;p2"/>
            <p:cNvSpPr/>
            <p:nvPr/>
          </p:nvSpPr>
          <p:spPr>
            <a:xfrm>
              <a:off x="3208036" y="3545607"/>
              <a:ext cx="297380" cy="11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4" h="21600" extrusionOk="0">
                  <a:moveTo>
                    <a:pt x="16992" y="0"/>
                  </a:moveTo>
                  <a:cubicBezTo>
                    <a:pt x="16900" y="0"/>
                    <a:pt x="16808" y="16"/>
                    <a:pt x="16717" y="32"/>
                  </a:cubicBezTo>
                  <a:lnTo>
                    <a:pt x="16785" y="222"/>
                  </a:lnTo>
                  <a:lnTo>
                    <a:pt x="1900" y="7596"/>
                  </a:lnTo>
                  <a:cubicBezTo>
                    <a:pt x="-1013" y="9785"/>
                    <a:pt x="-394" y="21600"/>
                    <a:pt x="2519" y="21600"/>
                  </a:cubicBezTo>
                  <a:cubicBezTo>
                    <a:pt x="2605" y="21600"/>
                    <a:pt x="2697" y="21584"/>
                    <a:pt x="2789" y="21568"/>
                  </a:cubicBezTo>
                  <a:lnTo>
                    <a:pt x="17668" y="14004"/>
                  </a:lnTo>
                  <a:cubicBezTo>
                    <a:pt x="20587" y="11625"/>
                    <a:pt x="19899" y="0"/>
                    <a:pt x="169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4" name="Google Shape;413;p2"/>
            <p:cNvSpPr/>
            <p:nvPr/>
          </p:nvSpPr>
          <p:spPr>
            <a:xfrm>
              <a:off x="2886998" y="4422172"/>
              <a:ext cx="600919" cy="606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4" h="21600" extrusionOk="0">
                  <a:moveTo>
                    <a:pt x="9817" y="0"/>
                  </a:moveTo>
                  <a:cubicBezTo>
                    <a:pt x="6924" y="0"/>
                    <a:pt x="4076" y="1443"/>
                    <a:pt x="2192" y="4161"/>
                  </a:cubicBezTo>
                  <a:lnTo>
                    <a:pt x="18234" y="15415"/>
                  </a:lnTo>
                  <a:cubicBezTo>
                    <a:pt x="20398" y="10567"/>
                    <a:pt x="19034" y="4568"/>
                    <a:pt x="14941" y="1642"/>
                  </a:cubicBezTo>
                  <a:cubicBezTo>
                    <a:pt x="13354" y="535"/>
                    <a:pt x="11576" y="0"/>
                    <a:pt x="9817" y="0"/>
                  </a:cubicBezTo>
                  <a:close/>
                  <a:moveTo>
                    <a:pt x="1062" y="6160"/>
                  </a:moveTo>
                  <a:cubicBezTo>
                    <a:pt x="-1202" y="11046"/>
                    <a:pt x="263" y="17044"/>
                    <a:pt x="4422" y="19971"/>
                  </a:cubicBezTo>
                  <a:cubicBezTo>
                    <a:pt x="5999" y="21068"/>
                    <a:pt x="7760" y="21600"/>
                    <a:pt x="9502" y="21600"/>
                  </a:cubicBezTo>
                  <a:cubicBezTo>
                    <a:pt x="12392" y="21600"/>
                    <a:pt x="15235" y="20142"/>
                    <a:pt x="17102" y="17414"/>
                  </a:cubicBezTo>
                  <a:lnTo>
                    <a:pt x="1062" y="616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5" name="Google Shape;414;p2"/>
            <p:cNvSpPr/>
            <p:nvPr/>
          </p:nvSpPr>
          <p:spPr>
            <a:xfrm>
              <a:off x="4143136" y="3118885"/>
              <a:ext cx="505535" cy="491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1778" y="0"/>
                  </a:moveTo>
                  <a:lnTo>
                    <a:pt x="3282" y="6214"/>
                  </a:lnTo>
                  <a:cubicBezTo>
                    <a:pt x="-140" y="8728"/>
                    <a:pt x="-1028" y="13755"/>
                    <a:pt x="1294" y="17455"/>
                  </a:cubicBezTo>
                  <a:lnTo>
                    <a:pt x="1677" y="18050"/>
                  </a:lnTo>
                  <a:cubicBezTo>
                    <a:pt x="3126" y="20357"/>
                    <a:pt x="5476" y="21600"/>
                    <a:pt x="7873" y="21600"/>
                  </a:cubicBezTo>
                  <a:cubicBezTo>
                    <a:pt x="9321" y="21600"/>
                    <a:pt x="10784" y="21143"/>
                    <a:pt x="12076" y="20199"/>
                  </a:cubicBezTo>
                  <a:lnTo>
                    <a:pt x="20572" y="13982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6" name="Google Shape;415;p2"/>
            <p:cNvSpPr/>
            <p:nvPr/>
          </p:nvSpPr>
          <p:spPr>
            <a:xfrm>
              <a:off x="4477229" y="2915339"/>
              <a:ext cx="504540" cy="49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732" y="0"/>
                  </a:moveTo>
                  <a:cubicBezTo>
                    <a:pt x="11273" y="0"/>
                    <a:pt x="9800" y="456"/>
                    <a:pt x="8513" y="1412"/>
                  </a:cubicBezTo>
                  <a:lnTo>
                    <a:pt x="0" y="7626"/>
                  </a:lnTo>
                  <a:lnTo>
                    <a:pt x="8811" y="21600"/>
                  </a:lnTo>
                  <a:lnTo>
                    <a:pt x="17324" y="15344"/>
                  </a:lnTo>
                  <a:cubicBezTo>
                    <a:pt x="20711" y="12831"/>
                    <a:pt x="21600" y="7806"/>
                    <a:pt x="19270" y="4108"/>
                  </a:cubicBezTo>
                  <a:lnTo>
                    <a:pt x="19270" y="4154"/>
                  </a:lnTo>
                  <a:lnTo>
                    <a:pt x="18889" y="3514"/>
                  </a:lnTo>
                  <a:cubicBezTo>
                    <a:pt x="17445" y="1220"/>
                    <a:pt x="15108" y="0"/>
                    <a:pt x="127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7" name="Google Shape;416;p2"/>
            <p:cNvSpPr/>
            <p:nvPr/>
          </p:nvSpPr>
          <p:spPr>
            <a:xfrm>
              <a:off x="3964887" y="4134346"/>
              <a:ext cx="931236" cy="930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0032" y="0"/>
                  </a:moveTo>
                  <a:cubicBezTo>
                    <a:pt x="9675" y="0"/>
                    <a:pt x="9361" y="269"/>
                    <a:pt x="9319" y="638"/>
                  </a:cubicBezTo>
                  <a:lnTo>
                    <a:pt x="8383" y="7701"/>
                  </a:lnTo>
                  <a:lnTo>
                    <a:pt x="1374" y="6761"/>
                  </a:lnTo>
                  <a:cubicBezTo>
                    <a:pt x="1344" y="6757"/>
                    <a:pt x="1314" y="6755"/>
                    <a:pt x="1285" y="6755"/>
                  </a:cubicBezTo>
                  <a:cubicBezTo>
                    <a:pt x="913" y="6755"/>
                    <a:pt x="578" y="7033"/>
                    <a:pt x="534" y="7411"/>
                  </a:cubicBezTo>
                  <a:lnTo>
                    <a:pt x="5" y="11415"/>
                  </a:lnTo>
                  <a:cubicBezTo>
                    <a:pt x="-41" y="11824"/>
                    <a:pt x="245" y="12210"/>
                    <a:pt x="654" y="12259"/>
                  </a:cubicBezTo>
                  <a:lnTo>
                    <a:pt x="654" y="12235"/>
                  </a:lnTo>
                  <a:lnTo>
                    <a:pt x="7662" y="13174"/>
                  </a:lnTo>
                  <a:lnTo>
                    <a:pt x="6750" y="20215"/>
                  </a:lnTo>
                  <a:cubicBezTo>
                    <a:pt x="6678" y="20624"/>
                    <a:pt x="6966" y="21011"/>
                    <a:pt x="7398" y="21057"/>
                  </a:cubicBezTo>
                  <a:lnTo>
                    <a:pt x="11359" y="21588"/>
                  </a:lnTo>
                  <a:cubicBezTo>
                    <a:pt x="11401" y="21596"/>
                    <a:pt x="11443" y="21600"/>
                    <a:pt x="11484" y="21600"/>
                  </a:cubicBezTo>
                  <a:cubicBezTo>
                    <a:pt x="11843" y="21600"/>
                    <a:pt x="12155" y="21327"/>
                    <a:pt x="12199" y="20938"/>
                  </a:cubicBezTo>
                  <a:lnTo>
                    <a:pt x="13135" y="13897"/>
                  </a:lnTo>
                  <a:lnTo>
                    <a:pt x="20144" y="14839"/>
                  </a:lnTo>
                  <a:cubicBezTo>
                    <a:pt x="20172" y="14841"/>
                    <a:pt x="20202" y="14843"/>
                    <a:pt x="20233" y="14843"/>
                  </a:cubicBezTo>
                  <a:cubicBezTo>
                    <a:pt x="20605" y="14843"/>
                    <a:pt x="20938" y="14567"/>
                    <a:pt x="20982" y="14187"/>
                  </a:cubicBezTo>
                  <a:lnTo>
                    <a:pt x="21511" y="10185"/>
                  </a:lnTo>
                  <a:cubicBezTo>
                    <a:pt x="21559" y="9774"/>
                    <a:pt x="21271" y="9390"/>
                    <a:pt x="20864" y="9341"/>
                  </a:cubicBezTo>
                  <a:lnTo>
                    <a:pt x="13854" y="8401"/>
                  </a:lnTo>
                  <a:lnTo>
                    <a:pt x="14792" y="1385"/>
                  </a:lnTo>
                  <a:cubicBezTo>
                    <a:pt x="14838" y="952"/>
                    <a:pt x="14552" y="589"/>
                    <a:pt x="14143" y="516"/>
                  </a:cubicBezTo>
                  <a:lnTo>
                    <a:pt x="10159" y="10"/>
                  </a:lnTo>
                  <a:cubicBezTo>
                    <a:pt x="10117" y="4"/>
                    <a:pt x="10075" y="0"/>
                    <a:pt x="100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8" name="Google Shape;417;p2"/>
            <p:cNvSpPr/>
            <p:nvPr/>
          </p:nvSpPr>
          <p:spPr>
            <a:xfrm>
              <a:off x="2772196" y="5543987"/>
              <a:ext cx="932619" cy="1178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extrusionOk="0">
                  <a:moveTo>
                    <a:pt x="8113" y="688"/>
                  </a:moveTo>
                  <a:cubicBezTo>
                    <a:pt x="8688" y="688"/>
                    <a:pt x="9262" y="966"/>
                    <a:pt x="9375" y="1588"/>
                  </a:cubicBezTo>
                  <a:cubicBezTo>
                    <a:pt x="9423" y="1893"/>
                    <a:pt x="9328" y="2216"/>
                    <a:pt x="9067" y="2445"/>
                  </a:cubicBezTo>
                  <a:lnTo>
                    <a:pt x="7501" y="2693"/>
                  </a:lnTo>
                  <a:cubicBezTo>
                    <a:pt x="7147" y="2541"/>
                    <a:pt x="6910" y="2274"/>
                    <a:pt x="6838" y="1968"/>
                  </a:cubicBezTo>
                  <a:lnTo>
                    <a:pt x="6838" y="1949"/>
                  </a:lnTo>
                  <a:cubicBezTo>
                    <a:pt x="6611" y="1155"/>
                    <a:pt x="7364" y="688"/>
                    <a:pt x="8113" y="688"/>
                  </a:cubicBezTo>
                  <a:close/>
                  <a:moveTo>
                    <a:pt x="15527" y="4370"/>
                  </a:moveTo>
                  <a:cubicBezTo>
                    <a:pt x="16023" y="4370"/>
                    <a:pt x="16479" y="4671"/>
                    <a:pt x="16583" y="5091"/>
                  </a:cubicBezTo>
                  <a:lnTo>
                    <a:pt x="19335" y="17199"/>
                  </a:lnTo>
                  <a:cubicBezTo>
                    <a:pt x="19429" y="17676"/>
                    <a:pt x="19050" y="18133"/>
                    <a:pt x="18457" y="18208"/>
                  </a:cubicBezTo>
                  <a:lnTo>
                    <a:pt x="5984" y="20036"/>
                  </a:lnTo>
                  <a:cubicBezTo>
                    <a:pt x="5914" y="20047"/>
                    <a:pt x="5844" y="20054"/>
                    <a:pt x="5777" y="20054"/>
                  </a:cubicBezTo>
                  <a:cubicBezTo>
                    <a:pt x="5265" y="20054"/>
                    <a:pt x="4811" y="19751"/>
                    <a:pt x="4727" y="19333"/>
                  </a:cubicBezTo>
                  <a:lnTo>
                    <a:pt x="1977" y="7223"/>
                  </a:lnTo>
                  <a:cubicBezTo>
                    <a:pt x="1859" y="6748"/>
                    <a:pt x="2262" y="6291"/>
                    <a:pt x="2855" y="6214"/>
                  </a:cubicBezTo>
                  <a:lnTo>
                    <a:pt x="4349" y="6004"/>
                  </a:lnTo>
                  <a:cubicBezTo>
                    <a:pt x="4411" y="6324"/>
                    <a:pt x="4771" y="6571"/>
                    <a:pt x="5181" y="6571"/>
                  </a:cubicBezTo>
                  <a:cubicBezTo>
                    <a:pt x="5235" y="6571"/>
                    <a:pt x="5289" y="6566"/>
                    <a:pt x="5345" y="6558"/>
                  </a:cubicBezTo>
                  <a:lnTo>
                    <a:pt x="13145" y="5414"/>
                  </a:lnTo>
                  <a:cubicBezTo>
                    <a:pt x="13595" y="5339"/>
                    <a:pt x="13928" y="4978"/>
                    <a:pt x="13832" y="4596"/>
                  </a:cubicBezTo>
                  <a:lnTo>
                    <a:pt x="15326" y="4386"/>
                  </a:lnTo>
                  <a:cubicBezTo>
                    <a:pt x="15394" y="4375"/>
                    <a:pt x="15461" y="4370"/>
                    <a:pt x="15527" y="4370"/>
                  </a:cubicBezTo>
                  <a:close/>
                  <a:moveTo>
                    <a:pt x="8081" y="0"/>
                  </a:moveTo>
                  <a:cubicBezTo>
                    <a:pt x="7953" y="0"/>
                    <a:pt x="7822" y="8"/>
                    <a:pt x="7693" y="27"/>
                  </a:cubicBezTo>
                  <a:cubicBezTo>
                    <a:pt x="6506" y="198"/>
                    <a:pt x="5723" y="1131"/>
                    <a:pt x="5960" y="2084"/>
                  </a:cubicBezTo>
                  <a:cubicBezTo>
                    <a:pt x="6032" y="2349"/>
                    <a:pt x="6175" y="2616"/>
                    <a:pt x="6388" y="2845"/>
                  </a:cubicBezTo>
                  <a:lnTo>
                    <a:pt x="4847" y="3073"/>
                  </a:lnTo>
                  <a:cubicBezTo>
                    <a:pt x="4229" y="3168"/>
                    <a:pt x="3803" y="3644"/>
                    <a:pt x="3923" y="4159"/>
                  </a:cubicBezTo>
                  <a:lnTo>
                    <a:pt x="4016" y="4615"/>
                  </a:lnTo>
                  <a:lnTo>
                    <a:pt x="1455" y="4978"/>
                  </a:lnTo>
                  <a:cubicBezTo>
                    <a:pt x="483" y="5130"/>
                    <a:pt x="-156" y="5872"/>
                    <a:pt x="33" y="6633"/>
                  </a:cubicBezTo>
                  <a:lnTo>
                    <a:pt x="3164" y="20436"/>
                  </a:lnTo>
                  <a:cubicBezTo>
                    <a:pt x="3311" y="21131"/>
                    <a:pt x="4060" y="21600"/>
                    <a:pt x="4910" y="21600"/>
                  </a:cubicBezTo>
                  <a:cubicBezTo>
                    <a:pt x="5014" y="21600"/>
                    <a:pt x="5120" y="21594"/>
                    <a:pt x="5225" y="21579"/>
                  </a:cubicBezTo>
                  <a:lnTo>
                    <a:pt x="19833" y="19446"/>
                  </a:lnTo>
                  <a:cubicBezTo>
                    <a:pt x="20805" y="19294"/>
                    <a:pt x="21444" y="18552"/>
                    <a:pt x="21255" y="17770"/>
                  </a:cubicBezTo>
                  <a:lnTo>
                    <a:pt x="18124" y="3967"/>
                  </a:lnTo>
                  <a:cubicBezTo>
                    <a:pt x="17977" y="3273"/>
                    <a:pt x="17208" y="2805"/>
                    <a:pt x="16372" y="2805"/>
                  </a:cubicBezTo>
                  <a:cubicBezTo>
                    <a:pt x="16270" y="2805"/>
                    <a:pt x="16166" y="2811"/>
                    <a:pt x="16063" y="2826"/>
                  </a:cubicBezTo>
                  <a:lnTo>
                    <a:pt x="13502" y="3206"/>
                  </a:lnTo>
                  <a:lnTo>
                    <a:pt x="13406" y="2768"/>
                  </a:lnTo>
                  <a:cubicBezTo>
                    <a:pt x="13299" y="2304"/>
                    <a:pt x="12787" y="1996"/>
                    <a:pt x="12235" y="1996"/>
                  </a:cubicBezTo>
                  <a:cubicBezTo>
                    <a:pt x="12175" y="1996"/>
                    <a:pt x="12116" y="1999"/>
                    <a:pt x="12054" y="2007"/>
                  </a:cubicBezTo>
                  <a:lnTo>
                    <a:pt x="10158" y="2293"/>
                  </a:lnTo>
                  <a:cubicBezTo>
                    <a:pt x="10276" y="2026"/>
                    <a:pt x="10299" y="1740"/>
                    <a:pt x="10230" y="1455"/>
                  </a:cubicBezTo>
                  <a:cubicBezTo>
                    <a:pt x="10060" y="606"/>
                    <a:pt x="9136" y="0"/>
                    <a:pt x="808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9" name="Google Shape;418;p2"/>
            <p:cNvSpPr/>
            <p:nvPr/>
          </p:nvSpPr>
          <p:spPr>
            <a:xfrm>
              <a:off x="2954015" y="5969314"/>
              <a:ext cx="134666" cy="134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15" h="21600" extrusionOk="0">
                  <a:moveTo>
                    <a:pt x="8912" y="0"/>
                  </a:moveTo>
                  <a:cubicBezTo>
                    <a:pt x="8401" y="0"/>
                    <a:pt x="7890" y="56"/>
                    <a:pt x="7380" y="168"/>
                  </a:cubicBezTo>
                  <a:cubicBezTo>
                    <a:pt x="-501" y="1831"/>
                    <a:pt x="-2718" y="14148"/>
                    <a:pt x="3921" y="19643"/>
                  </a:cubicBezTo>
                  <a:cubicBezTo>
                    <a:pt x="5523" y="20999"/>
                    <a:pt x="7275" y="21600"/>
                    <a:pt x="8970" y="21600"/>
                  </a:cubicBezTo>
                  <a:cubicBezTo>
                    <a:pt x="14146" y="21600"/>
                    <a:pt x="18882" y="15966"/>
                    <a:pt x="17745" y="8822"/>
                  </a:cubicBezTo>
                  <a:cubicBezTo>
                    <a:pt x="17002" y="3607"/>
                    <a:pt x="13172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0" name="Google Shape;419;p2"/>
            <p:cNvSpPr/>
            <p:nvPr/>
          </p:nvSpPr>
          <p:spPr>
            <a:xfrm>
              <a:off x="3134050" y="5928831"/>
              <a:ext cx="304529" cy="11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7" h="21600" extrusionOk="0">
                  <a:moveTo>
                    <a:pt x="17189" y="0"/>
                  </a:moveTo>
                  <a:cubicBezTo>
                    <a:pt x="17004" y="0"/>
                    <a:pt x="16808" y="64"/>
                    <a:pt x="16607" y="175"/>
                  </a:cubicBezTo>
                  <a:lnTo>
                    <a:pt x="16539" y="175"/>
                  </a:lnTo>
                  <a:lnTo>
                    <a:pt x="2007" y="7769"/>
                  </a:lnTo>
                  <a:cubicBezTo>
                    <a:pt x="-1006" y="9380"/>
                    <a:pt x="-418" y="21600"/>
                    <a:pt x="2388" y="21600"/>
                  </a:cubicBezTo>
                  <a:cubicBezTo>
                    <a:pt x="2561" y="21600"/>
                    <a:pt x="2746" y="21552"/>
                    <a:pt x="2937" y="21456"/>
                  </a:cubicBezTo>
                  <a:lnTo>
                    <a:pt x="17407" y="13847"/>
                  </a:lnTo>
                  <a:cubicBezTo>
                    <a:pt x="20594" y="12603"/>
                    <a:pt x="19972" y="0"/>
                    <a:pt x="1718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1" name="Google Shape;420;p2"/>
            <p:cNvSpPr/>
            <p:nvPr/>
          </p:nvSpPr>
          <p:spPr>
            <a:xfrm>
              <a:off x="2988075" y="6157068"/>
              <a:ext cx="134825" cy="13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36" h="21600" extrusionOk="0">
                  <a:moveTo>
                    <a:pt x="9092" y="0"/>
                  </a:moveTo>
                  <a:cubicBezTo>
                    <a:pt x="8535" y="0"/>
                    <a:pt x="7966" y="70"/>
                    <a:pt x="7409" y="209"/>
                  </a:cubicBezTo>
                  <a:cubicBezTo>
                    <a:pt x="-472" y="1702"/>
                    <a:pt x="-2689" y="14163"/>
                    <a:pt x="3811" y="19647"/>
                  </a:cubicBezTo>
                  <a:cubicBezTo>
                    <a:pt x="5447" y="21000"/>
                    <a:pt x="7223" y="21600"/>
                    <a:pt x="8941" y="21600"/>
                  </a:cubicBezTo>
                  <a:cubicBezTo>
                    <a:pt x="14175" y="21600"/>
                    <a:pt x="18911" y="15977"/>
                    <a:pt x="17762" y="8847"/>
                  </a:cubicBezTo>
                  <a:cubicBezTo>
                    <a:pt x="17031" y="3712"/>
                    <a:pt x="13293" y="0"/>
                    <a:pt x="90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2" name="Google Shape;421;p2"/>
            <p:cNvSpPr/>
            <p:nvPr/>
          </p:nvSpPr>
          <p:spPr>
            <a:xfrm>
              <a:off x="3171794" y="6116672"/>
              <a:ext cx="296504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6949" y="0"/>
                  </a:moveTo>
                  <a:cubicBezTo>
                    <a:pt x="16880" y="0"/>
                    <a:pt x="16811" y="16"/>
                    <a:pt x="16742" y="16"/>
                  </a:cubicBezTo>
                  <a:lnTo>
                    <a:pt x="1825" y="7654"/>
                  </a:lnTo>
                  <a:cubicBezTo>
                    <a:pt x="-1025" y="10055"/>
                    <a:pt x="-341" y="21600"/>
                    <a:pt x="2515" y="21600"/>
                  </a:cubicBezTo>
                  <a:cubicBezTo>
                    <a:pt x="2601" y="21600"/>
                    <a:pt x="2693" y="21584"/>
                    <a:pt x="2785" y="21568"/>
                  </a:cubicBezTo>
                  <a:lnTo>
                    <a:pt x="17702" y="14122"/>
                  </a:lnTo>
                  <a:cubicBezTo>
                    <a:pt x="20575" y="11705"/>
                    <a:pt x="19857" y="0"/>
                    <a:pt x="1694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3" name="Google Shape;422;p2"/>
            <p:cNvSpPr/>
            <p:nvPr/>
          </p:nvSpPr>
          <p:spPr>
            <a:xfrm>
              <a:off x="3025025" y="6357822"/>
              <a:ext cx="135092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3" h="21600" extrusionOk="0">
                  <a:moveTo>
                    <a:pt x="8980" y="0"/>
                  </a:moveTo>
                  <a:cubicBezTo>
                    <a:pt x="8481" y="0"/>
                    <a:pt x="7971" y="56"/>
                    <a:pt x="7450" y="154"/>
                  </a:cubicBezTo>
                  <a:cubicBezTo>
                    <a:pt x="-418" y="1831"/>
                    <a:pt x="-2759" y="14148"/>
                    <a:pt x="3869" y="19629"/>
                  </a:cubicBezTo>
                  <a:cubicBezTo>
                    <a:pt x="5468" y="20985"/>
                    <a:pt x="7207" y="21600"/>
                    <a:pt x="8910" y="21600"/>
                  </a:cubicBezTo>
                  <a:cubicBezTo>
                    <a:pt x="14090" y="21600"/>
                    <a:pt x="18841" y="15966"/>
                    <a:pt x="17798" y="8822"/>
                  </a:cubicBezTo>
                  <a:cubicBezTo>
                    <a:pt x="16941" y="3607"/>
                    <a:pt x="13209" y="0"/>
                    <a:pt x="89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4" name="Google Shape;423;p2"/>
            <p:cNvSpPr/>
            <p:nvPr/>
          </p:nvSpPr>
          <p:spPr>
            <a:xfrm>
              <a:off x="3207139" y="6317950"/>
              <a:ext cx="299116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7114" y="0"/>
                  </a:moveTo>
                  <a:cubicBezTo>
                    <a:pt x="16988" y="0"/>
                    <a:pt x="16863" y="16"/>
                    <a:pt x="16732" y="64"/>
                  </a:cubicBezTo>
                  <a:lnTo>
                    <a:pt x="1945" y="7471"/>
                  </a:lnTo>
                  <a:cubicBezTo>
                    <a:pt x="-1063" y="9675"/>
                    <a:pt x="-351" y="21600"/>
                    <a:pt x="2497" y="21600"/>
                  </a:cubicBezTo>
                  <a:cubicBezTo>
                    <a:pt x="2605" y="21600"/>
                    <a:pt x="2714" y="21584"/>
                    <a:pt x="2828" y="21552"/>
                  </a:cubicBezTo>
                  <a:lnTo>
                    <a:pt x="17609" y="13937"/>
                  </a:lnTo>
                  <a:cubicBezTo>
                    <a:pt x="20537" y="11941"/>
                    <a:pt x="19910" y="0"/>
                    <a:pt x="171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5" name="Google Shape;424;p2"/>
            <p:cNvSpPr/>
            <p:nvPr/>
          </p:nvSpPr>
          <p:spPr>
            <a:xfrm>
              <a:off x="2886984" y="7192682"/>
              <a:ext cx="602243" cy="607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7" h="21600" extrusionOk="0">
                  <a:moveTo>
                    <a:pt x="9727" y="0"/>
                  </a:moveTo>
                  <a:cubicBezTo>
                    <a:pt x="6855" y="0"/>
                    <a:pt x="4037" y="1449"/>
                    <a:pt x="2181" y="4187"/>
                  </a:cubicBezTo>
                  <a:lnTo>
                    <a:pt x="18149" y="15418"/>
                  </a:lnTo>
                  <a:cubicBezTo>
                    <a:pt x="20403" y="10539"/>
                    <a:pt x="18945" y="4556"/>
                    <a:pt x="14805" y="1636"/>
                  </a:cubicBezTo>
                  <a:cubicBezTo>
                    <a:pt x="13227" y="534"/>
                    <a:pt x="11469" y="0"/>
                    <a:pt x="9727" y="0"/>
                  </a:cubicBezTo>
                  <a:close/>
                  <a:moveTo>
                    <a:pt x="1057" y="6182"/>
                  </a:moveTo>
                  <a:cubicBezTo>
                    <a:pt x="-1197" y="11058"/>
                    <a:pt x="261" y="17044"/>
                    <a:pt x="4401" y="19964"/>
                  </a:cubicBezTo>
                  <a:cubicBezTo>
                    <a:pt x="5982" y="21066"/>
                    <a:pt x="7746" y="21600"/>
                    <a:pt x="9490" y="21600"/>
                  </a:cubicBezTo>
                  <a:cubicBezTo>
                    <a:pt x="12356" y="21600"/>
                    <a:pt x="15169" y="20160"/>
                    <a:pt x="17022" y="17451"/>
                  </a:cubicBezTo>
                  <a:lnTo>
                    <a:pt x="1057" y="618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6" name="Google Shape;425;p2"/>
            <p:cNvSpPr/>
            <p:nvPr/>
          </p:nvSpPr>
          <p:spPr>
            <a:xfrm>
              <a:off x="4143136" y="5890356"/>
              <a:ext cx="505535" cy="49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1778" y="0"/>
                  </a:moveTo>
                  <a:lnTo>
                    <a:pt x="3282" y="6214"/>
                  </a:lnTo>
                  <a:cubicBezTo>
                    <a:pt x="-140" y="8728"/>
                    <a:pt x="-1028" y="13755"/>
                    <a:pt x="1294" y="17455"/>
                  </a:cubicBezTo>
                  <a:lnTo>
                    <a:pt x="1677" y="18096"/>
                  </a:lnTo>
                  <a:cubicBezTo>
                    <a:pt x="3122" y="20368"/>
                    <a:pt x="5469" y="21600"/>
                    <a:pt x="7862" y="21600"/>
                  </a:cubicBezTo>
                  <a:cubicBezTo>
                    <a:pt x="9314" y="21600"/>
                    <a:pt x="10780" y="21147"/>
                    <a:pt x="12076" y="20195"/>
                  </a:cubicBezTo>
                  <a:lnTo>
                    <a:pt x="20572" y="13982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7" name="Google Shape;426;p2"/>
            <p:cNvSpPr/>
            <p:nvPr/>
          </p:nvSpPr>
          <p:spPr>
            <a:xfrm>
              <a:off x="4477229" y="5686024"/>
              <a:ext cx="504540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92" y="0"/>
                  </a:moveTo>
                  <a:cubicBezTo>
                    <a:pt x="11248" y="0"/>
                    <a:pt x="9790" y="456"/>
                    <a:pt x="8513" y="1398"/>
                  </a:cubicBezTo>
                  <a:lnTo>
                    <a:pt x="0" y="7644"/>
                  </a:lnTo>
                  <a:lnTo>
                    <a:pt x="8811" y="21600"/>
                  </a:lnTo>
                  <a:lnTo>
                    <a:pt x="17324" y="15354"/>
                  </a:lnTo>
                  <a:cubicBezTo>
                    <a:pt x="20711" y="12845"/>
                    <a:pt x="21600" y="7828"/>
                    <a:pt x="19270" y="4136"/>
                  </a:cubicBezTo>
                  <a:lnTo>
                    <a:pt x="18889" y="3543"/>
                  </a:lnTo>
                  <a:cubicBezTo>
                    <a:pt x="17438" y="1241"/>
                    <a:pt x="15083" y="0"/>
                    <a:pt x="126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8" name="Google Shape;427;p2"/>
            <p:cNvSpPr/>
            <p:nvPr/>
          </p:nvSpPr>
          <p:spPr>
            <a:xfrm>
              <a:off x="3964887" y="6905032"/>
              <a:ext cx="931236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0071" y="0"/>
                  </a:moveTo>
                  <a:cubicBezTo>
                    <a:pt x="9696" y="0"/>
                    <a:pt x="9363" y="275"/>
                    <a:pt x="9319" y="656"/>
                  </a:cubicBezTo>
                  <a:lnTo>
                    <a:pt x="8383" y="7688"/>
                  </a:lnTo>
                  <a:lnTo>
                    <a:pt x="1374" y="6774"/>
                  </a:lnTo>
                  <a:cubicBezTo>
                    <a:pt x="1332" y="6766"/>
                    <a:pt x="1289" y="6762"/>
                    <a:pt x="1249" y="6762"/>
                  </a:cubicBezTo>
                  <a:cubicBezTo>
                    <a:pt x="890" y="6762"/>
                    <a:pt x="578" y="7035"/>
                    <a:pt x="534" y="7423"/>
                  </a:cubicBezTo>
                  <a:lnTo>
                    <a:pt x="5" y="11399"/>
                  </a:lnTo>
                  <a:cubicBezTo>
                    <a:pt x="-41" y="11808"/>
                    <a:pt x="245" y="12194"/>
                    <a:pt x="654" y="12243"/>
                  </a:cubicBezTo>
                  <a:lnTo>
                    <a:pt x="654" y="12265"/>
                  </a:lnTo>
                  <a:lnTo>
                    <a:pt x="7662" y="13181"/>
                  </a:lnTo>
                  <a:lnTo>
                    <a:pt x="6750" y="20238"/>
                  </a:lnTo>
                  <a:cubicBezTo>
                    <a:pt x="6678" y="20649"/>
                    <a:pt x="6966" y="21009"/>
                    <a:pt x="7398" y="21082"/>
                  </a:cubicBezTo>
                  <a:lnTo>
                    <a:pt x="11359" y="21588"/>
                  </a:lnTo>
                  <a:cubicBezTo>
                    <a:pt x="11401" y="21596"/>
                    <a:pt x="11443" y="21600"/>
                    <a:pt x="11484" y="21600"/>
                  </a:cubicBezTo>
                  <a:cubicBezTo>
                    <a:pt x="11843" y="21600"/>
                    <a:pt x="12155" y="21329"/>
                    <a:pt x="12199" y="20963"/>
                  </a:cubicBezTo>
                  <a:lnTo>
                    <a:pt x="13135" y="13904"/>
                  </a:lnTo>
                  <a:lnTo>
                    <a:pt x="20144" y="14842"/>
                  </a:lnTo>
                  <a:cubicBezTo>
                    <a:pt x="20172" y="14846"/>
                    <a:pt x="20202" y="14848"/>
                    <a:pt x="20233" y="14848"/>
                  </a:cubicBezTo>
                  <a:cubicBezTo>
                    <a:pt x="20605" y="14848"/>
                    <a:pt x="20938" y="14573"/>
                    <a:pt x="20982" y="14193"/>
                  </a:cubicBezTo>
                  <a:lnTo>
                    <a:pt x="21511" y="10193"/>
                  </a:lnTo>
                  <a:cubicBezTo>
                    <a:pt x="21559" y="9784"/>
                    <a:pt x="21271" y="9400"/>
                    <a:pt x="20864" y="9351"/>
                  </a:cubicBezTo>
                  <a:lnTo>
                    <a:pt x="13854" y="8411"/>
                  </a:lnTo>
                  <a:lnTo>
                    <a:pt x="14768" y="1378"/>
                  </a:lnTo>
                  <a:cubicBezTo>
                    <a:pt x="14838" y="967"/>
                    <a:pt x="14552" y="583"/>
                    <a:pt x="14118" y="534"/>
                  </a:cubicBezTo>
                  <a:lnTo>
                    <a:pt x="10159" y="4"/>
                  </a:lnTo>
                  <a:cubicBezTo>
                    <a:pt x="10129" y="0"/>
                    <a:pt x="10099" y="0"/>
                    <a:pt x="100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9" name="Google Shape;428;p2"/>
            <p:cNvSpPr/>
            <p:nvPr/>
          </p:nvSpPr>
          <p:spPr>
            <a:xfrm>
              <a:off x="2772196" y="8315457"/>
              <a:ext cx="932619" cy="1180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extrusionOk="0">
                  <a:moveTo>
                    <a:pt x="8125" y="693"/>
                  </a:moveTo>
                  <a:cubicBezTo>
                    <a:pt x="8696" y="693"/>
                    <a:pt x="9262" y="969"/>
                    <a:pt x="9375" y="1585"/>
                  </a:cubicBezTo>
                  <a:cubicBezTo>
                    <a:pt x="9423" y="1907"/>
                    <a:pt x="9328" y="2212"/>
                    <a:pt x="9067" y="2460"/>
                  </a:cubicBezTo>
                  <a:lnTo>
                    <a:pt x="7501" y="2688"/>
                  </a:lnTo>
                  <a:cubicBezTo>
                    <a:pt x="7147" y="2535"/>
                    <a:pt x="6910" y="2270"/>
                    <a:pt x="6838" y="1965"/>
                  </a:cubicBezTo>
                  <a:cubicBezTo>
                    <a:pt x="6609" y="1167"/>
                    <a:pt x="7374" y="693"/>
                    <a:pt x="8125" y="693"/>
                  </a:cubicBezTo>
                  <a:close/>
                  <a:moveTo>
                    <a:pt x="15527" y="4362"/>
                  </a:moveTo>
                  <a:cubicBezTo>
                    <a:pt x="16023" y="4362"/>
                    <a:pt x="16479" y="4663"/>
                    <a:pt x="16583" y="5082"/>
                  </a:cubicBezTo>
                  <a:lnTo>
                    <a:pt x="19335" y="17169"/>
                  </a:lnTo>
                  <a:cubicBezTo>
                    <a:pt x="19429" y="17645"/>
                    <a:pt x="19050" y="18101"/>
                    <a:pt x="18457" y="18195"/>
                  </a:cubicBezTo>
                  <a:lnTo>
                    <a:pt x="5984" y="20020"/>
                  </a:lnTo>
                  <a:cubicBezTo>
                    <a:pt x="5926" y="20028"/>
                    <a:pt x="5868" y="20031"/>
                    <a:pt x="5811" y="20031"/>
                  </a:cubicBezTo>
                  <a:cubicBezTo>
                    <a:pt x="5285" y="20031"/>
                    <a:pt x="4813" y="19726"/>
                    <a:pt x="4727" y="19298"/>
                  </a:cubicBezTo>
                  <a:lnTo>
                    <a:pt x="1977" y="7229"/>
                  </a:lnTo>
                  <a:cubicBezTo>
                    <a:pt x="1859" y="6736"/>
                    <a:pt x="2262" y="6280"/>
                    <a:pt x="2855" y="6203"/>
                  </a:cubicBezTo>
                  <a:lnTo>
                    <a:pt x="4349" y="5994"/>
                  </a:lnTo>
                  <a:cubicBezTo>
                    <a:pt x="4411" y="6327"/>
                    <a:pt x="4765" y="6559"/>
                    <a:pt x="5173" y="6559"/>
                  </a:cubicBezTo>
                  <a:cubicBezTo>
                    <a:pt x="5229" y="6559"/>
                    <a:pt x="5287" y="6554"/>
                    <a:pt x="5345" y="6546"/>
                  </a:cubicBezTo>
                  <a:lnTo>
                    <a:pt x="13145" y="5405"/>
                  </a:lnTo>
                  <a:cubicBezTo>
                    <a:pt x="13595" y="5347"/>
                    <a:pt x="13928" y="4967"/>
                    <a:pt x="13832" y="4607"/>
                  </a:cubicBezTo>
                  <a:lnTo>
                    <a:pt x="15326" y="4378"/>
                  </a:lnTo>
                  <a:cubicBezTo>
                    <a:pt x="15394" y="4367"/>
                    <a:pt x="15461" y="4362"/>
                    <a:pt x="15527" y="4362"/>
                  </a:cubicBezTo>
                  <a:close/>
                  <a:moveTo>
                    <a:pt x="8081" y="0"/>
                  </a:moveTo>
                  <a:cubicBezTo>
                    <a:pt x="7953" y="0"/>
                    <a:pt x="7822" y="8"/>
                    <a:pt x="7693" y="27"/>
                  </a:cubicBezTo>
                  <a:cubicBezTo>
                    <a:pt x="6506" y="198"/>
                    <a:pt x="5723" y="1129"/>
                    <a:pt x="5960" y="2080"/>
                  </a:cubicBezTo>
                  <a:cubicBezTo>
                    <a:pt x="6032" y="2364"/>
                    <a:pt x="6175" y="2631"/>
                    <a:pt x="6388" y="2840"/>
                  </a:cubicBezTo>
                  <a:lnTo>
                    <a:pt x="4847" y="3087"/>
                  </a:lnTo>
                  <a:cubicBezTo>
                    <a:pt x="4229" y="3181"/>
                    <a:pt x="3803" y="3676"/>
                    <a:pt x="3923" y="4169"/>
                  </a:cubicBezTo>
                  <a:lnTo>
                    <a:pt x="4016" y="4626"/>
                  </a:lnTo>
                  <a:lnTo>
                    <a:pt x="1455" y="4987"/>
                  </a:lnTo>
                  <a:cubicBezTo>
                    <a:pt x="483" y="5138"/>
                    <a:pt x="-156" y="5880"/>
                    <a:pt x="33" y="6659"/>
                  </a:cubicBezTo>
                  <a:lnTo>
                    <a:pt x="3164" y="20419"/>
                  </a:lnTo>
                  <a:cubicBezTo>
                    <a:pt x="3311" y="21115"/>
                    <a:pt x="4066" y="21600"/>
                    <a:pt x="4918" y="21600"/>
                  </a:cubicBezTo>
                  <a:cubicBezTo>
                    <a:pt x="5020" y="21600"/>
                    <a:pt x="5122" y="21592"/>
                    <a:pt x="5225" y="21578"/>
                  </a:cubicBezTo>
                  <a:lnTo>
                    <a:pt x="19833" y="19431"/>
                  </a:lnTo>
                  <a:cubicBezTo>
                    <a:pt x="20805" y="19279"/>
                    <a:pt x="21444" y="18537"/>
                    <a:pt x="21255" y="17777"/>
                  </a:cubicBezTo>
                  <a:lnTo>
                    <a:pt x="18148" y="3979"/>
                  </a:lnTo>
                  <a:cubicBezTo>
                    <a:pt x="17981" y="3293"/>
                    <a:pt x="17244" y="2813"/>
                    <a:pt x="16403" y="2813"/>
                  </a:cubicBezTo>
                  <a:cubicBezTo>
                    <a:pt x="16292" y="2813"/>
                    <a:pt x="16176" y="2822"/>
                    <a:pt x="16063" y="2840"/>
                  </a:cubicBezTo>
                  <a:lnTo>
                    <a:pt x="13502" y="3220"/>
                  </a:lnTo>
                  <a:lnTo>
                    <a:pt x="13406" y="2782"/>
                  </a:lnTo>
                  <a:cubicBezTo>
                    <a:pt x="13301" y="2327"/>
                    <a:pt x="12803" y="2006"/>
                    <a:pt x="12263" y="2006"/>
                  </a:cubicBezTo>
                  <a:cubicBezTo>
                    <a:pt x="12193" y="2006"/>
                    <a:pt x="12124" y="2011"/>
                    <a:pt x="12054" y="2022"/>
                  </a:cubicBezTo>
                  <a:lnTo>
                    <a:pt x="10158" y="2289"/>
                  </a:lnTo>
                  <a:cubicBezTo>
                    <a:pt x="10276" y="2022"/>
                    <a:pt x="10299" y="1737"/>
                    <a:pt x="10230" y="1472"/>
                  </a:cubicBezTo>
                  <a:cubicBezTo>
                    <a:pt x="10060" y="607"/>
                    <a:pt x="9136" y="0"/>
                    <a:pt x="808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0" name="Google Shape;429;p2"/>
            <p:cNvSpPr/>
            <p:nvPr/>
          </p:nvSpPr>
          <p:spPr>
            <a:xfrm>
              <a:off x="2954015" y="8740783"/>
              <a:ext cx="134666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15" h="21600" extrusionOk="0">
                  <a:moveTo>
                    <a:pt x="8912" y="0"/>
                  </a:moveTo>
                  <a:cubicBezTo>
                    <a:pt x="8401" y="0"/>
                    <a:pt x="7890" y="56"/>
                    <a:pt x="7380" y="154"/>
                  </a:cubicBezTo>
                  <a:cubicBezTo>
                    <a:pt x="-501" y="1817"/>
                    <a:pt x="-2718" y="14134"/>
                    <a:pt x="3921" y="19629"/>
                  </a:cubicBezTo>
                  <a:cubicBezTo>
                    <a:pt x="5523" y="20985"/>
                    <a:pt x="7275" y="21600"/>
                    <a:pt x="8970" y="21600"/>
                  </a:cubicBezTo>
                  <a:cubicBezTo>
                    <a:pt x="14146" y="21600"/>
                    <a:pt x="18882" y="15966"/>
                    <a:pt x="17745" y="8808"/>
                  </a:cubicBezTo>
                  <a:cubicBezTo>
                    <a:pt x="17002" y="3607"/>
                    <a:pt x="13172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1" name="Google Shape;430;p2"/>
            <p:cNvSpPr/>
            <p:nvPr/>
          </p:nvSpPr>
          <p:spPr>
            <a:xfrm>
              <a:off x="3132820" y="8700999"/>
              <a:ext cx="306854" cy="1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4" h="21600" extrusionOk="0">
                  <a:moveTo>
                    <a:pt x="17254" y="0"/>
                  </a:moveTo>
                  <a:cubicBezTo>
                    <a:pt x="17043" y="0"/>
                    <a:pt x="16820" y="80"/>
                    <a:pt x="16581" y="240"/>
                  </a:cubicBezTo>
                  <a:lnTo>
                    <a:pt x="16514" y="48"/>
                  </a:lnTo>
                  <a:lnTo>
                    <a:pt x="2071" y="7670"/>
                  </a:lnTo>
                  <a:cubicBezTo>
                    <a:pt x="-1023" y="8919"/>
                    <a:pt x="-422" y="21600"/>
                    <a:pt x="2361" y="21600"/>
                  </a:cubicBezTo>
                  <a:cubicBezTo>
                    <a:pt x="2561" y="21600"/>
                    <a:pt x="2773" y="21536"/>
                    <a:pt x="2995" y="21408"/>
                  </a:cubicBezTo>
                  <a:lnTo>
                    <a:pt x="17377" y="13962"/>
                  </a:lnTo>
                  <a:cubicBezTo>
                    <a:pt x="20577" y="13082"/>
                    <a:pt x="20059" y="0"/>
                    <a:pt x="172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2" name="Google Shape;431;p2"/>
            <p:cNvSpPr/>
            <p:nvPr/>
          </p:nvSpPr>
          <p:spPr>
            <a:xfrm>
              <a:off x="2988075" y="8928538"/>
              <a:ext cx="134825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36" h="21600" extrusionOk="0">
                  <a:moveTo>
                    <a:pt x="9092" y="0"/>
                  </a:moveTo>
                  <a:cubicBezTo>
                    <a:pt x="8535" y="0"/>
                    <a:pt x="7966" y="70"/>
                    <a:pt x="7409" y="195"/>
                  </a:cubicBezTo>
                  <a:cubicBezTo>
                    <a:pt x="-472" y="1856"/>
                    <a:pt x="-2689" y="14149"/>
                    <a:pt x="3811" y="19633"/>
                  </a:cubicBezTo>
                  <a:cubicBezTo>
                    <a:pt x="5447" y="20986"/>
                    <a:pt x="7223" y="21600"/>
                    <a:pt x="8941" y="21600"/>
                  </a:cubicBezTo>
                  <a:cubicBezTo>
                    <a:pt x="14175" y="21600"/>
                    <a:pt x="18911" y="15977"/>
                    <a:pt x="17762" y="8847"/>
                  </a:cubicBezTo>
                  <a:cubicBezTo>
                    <a:pt x="17031" y="3712"/>
                    <a:pt x="13293" y="0"/>
                    <a:pt x="90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3" name="Google Shape;432;p2"/>
            <p:cNvSpPr/>
            <p:nvPr/>
          </p:nvSpPr>
          <p:spPr>
            <a:xfrm>
              <a:off x="3171778" y="8889102"/>
              <a:ext cx="296503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7013" y="0"/>
                  </a:moveTo>
                  <a:cubicBezTo>
                    <a:pt x="16927" y="0"/>
                    <a:pt x="16835" y="16"/>
                    <a:pt x="16743" y="32"/>
                  </a:cubicBezTo>
                  <a:lnTo>
                    <a:pt x="1826" y="7462"/>
                  </a:lnTo>
                  <a:cubicBezTo>
                    <a:pt x="-1047" y="9895"/>
                    <a:pt x="-329" y="21600"/>
                    <a:pt x="2579" y="21600"/>
                  </a:cubicBezTo>
                  <a:cubicBezTo>
                    <a:pt x="2648" y="21600"/>
                    <a:pt x="2717" y="21584"/>
                    <a:pt x="2786" y="21568"/>
                  </a:cubicBezTo>
                  <a:lnTo>
                    <a:pt x="17703" y="13946"/>
                  </a:lnTo>
                  <a:cubicBezTo>
                    <a:pt x="20553" y="11545"/>
                    <a:pt x="19869" y="0"/>
                    <a:pt x="17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4" name="Google Shape;433;p2"/>
            <p:cNvSpPr/>
            <p:nvPr/>
          </p:nvSpPr>
          <p:spPr>
            <a:xfrm>
              <a:off x="3025025" y="9129291"/>
              <a:ext cx="135092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3" h="21600" extrusionOk="0">
                  <a:moveTo>
                    <a:pt x="8980" y="0"/>
                  </a:moveTo>
                  <a:cubicBezTo>
                    <a:pt x="8481" y="0"/>
                    <a:pt x="7971" y="56"/>
                    <a:pt x="7450" y="154"/>
                  </a:cubicBezTo>
                  <a:cubicBezTo>
                    <a:pt x="-418" y="1817"/>
                    <a:pt x="-2759" y="14134"/>
                    <a:pt x="3869" y="19629"/>
                  </a:cubicBezTo>
                  <a:cubicBezTo>
                    <a:pt x="5468" y="20985"/>
                    <a:pt x="7218" y="21600"/>
                    <a:pt x="8922" y="21600"/>
                  </a:cubicBezTo>
                  <a:cubicBezTo>
                    <a:pt x="14090" y="21600"/>
                    <a:pt x="18841" y="15994"/>
                    <a:pt x="17798" y="8976"/>
                  </a:cubicBezTo>
                  <a:cubicBezTo>
                    <a:pt x="16941" y="3621"/>
                    <a:pt x="13209" y="0"/>
                    <a:pt x="89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5" name="Google Shape;434;p2"/>
            <p:cNvSpPr/>
            <p:nvPr/>
          </p:nvSpPr>
          <p:spPr>
            <a:xfrm>
              <a:off x="3208023" y="9089769"/>
              <a:ext cx="297371" cy="117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extrusionOk="0">
                  <a:moveTo>
                    <a:pt x="16803" y="0"/>
                  </a:moveTo>
                  <a:lnTo>
                    <a:pt x="1902" y="7633"/>
                  </a:lnTo>
                  <a:cubicBezTo>
                    <a:pt x="-1014" y="9862"/>
                    <a:pt x="-394" y="21600"/>
                    <a:pt x="2516" y="21600"/>
                  </a:cubicBezTo>
                  <a:cubicBezTo>
                    <a:pt x="2608" y="21600"/>
                    <a:pt x="2700" y="21600"/>
                    <a:pt x="2792" y="21568"/>
                  </a:cubicBezTo>
                  <a:lnTo>
                    <a:pt x="17687" y="14127"/>
                  </a:lnTo>
                  <a:cubicBezTo>
                    <a:pt x="20586" y="11914"/>
                    <a:pt x="19932" y="144"/>
                    <a:pt x="17067" y="144"/>
                  </a:cubicBezTo>
                  <a:cubicBezTo>
                    <a:pt x="16958" y="144"/>
                    <a:pt x="16849" y="160"/>
                    <a:pt x="16734" y="192"/>
                  </a:cubicBezTo>
                  <a:lnTo>
                    <a:pt x="16803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6" name="Google Shape;435;p2"/>
            <p:cNvSpPr/>
            <p:nvPr/>
          </p:nvSpPr>
          <p:spPr>
            <a:xfrm>
              <a:off x="2886998" y="9965636"/>
              <a:ext cx="600919" cy="606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4" h="21600" extrusionOk="0">
                  <a:moveTo>
                    <a:pt x="9812" y="0"/>
                  </a:moveTo>
                  <a:cubicBezTo>
                    <a:pt x="6921" y="0"/>
                    <a:pt x="4076" y="1449"/>
                    <a:pt x="2192" y="4138"/>
                  </a:cubicBezTo>
                  <a:lnTo>
                    <a:pt x="18234" y="15429"/>
                  </a:lnTo>
                  <a:cubicBezTo>
                    <a:pt x="20398" y="10542"/>
                    <a:pt x="19034" y="4582"/>
                    <a:pt x="14941" y="1660"/>
                  </a:cubicBezTo>
                  <a:cubicBezTo>
                    <a:pt x="13354" y="538"/>
                    <a:pt x="11573" y="0"/>
                    <a:pt x="9812" y="0"/>
                  </a:cubicBezTo>
                  <a:close/>
                  <a:moveTo>
                    <a:pt x="1062" y="6137"/>
                  </a:moveTo>
                  <a:cubicBezTo>
                    <a:pt x="-1202" y="11024"/>
                    <a:pt x="263" y="17021"/>
                    <a:pt x="4422" y="19943"/>
                  </a:cubicBezTo>
                  <a:cubicBezTo>
                    <a:pt x="6007" y="21062"/>
                    <a:pt x="7777" y="21600"/>
                    <a:pt x="9530" y="21600"/>
                  </a:cubicBezTo>
                  <a:cubicBezTo>
                    <a:pt x="12412" y="21600"/>
                    <a:pt x="15240" y="20145"/>
                    <a:pt x="17102" y="17428"/>
                  </a:cubicBezTo>
                  <a:lnTo>
                    <a:pt x="1062" y="6137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7" name="Google Shape;436;p2"/>
            <p:cNvSpPr/>
            <p:nvPr/>
          </p:nvSpPr>
          <p:spPr>
            <a:xfrm>
              <a:off x="4143136" y="8660778"/>
              <a:ext cx="505535" cy="492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1778" y="0"/>
                  </a:moveTo>
                  <a:lnTo>
                    <a:pt x="3282" y="6243"/>
                  </a:lnTo>
                  <a:cubicBezTo>
                    <a:pt x="-140" y="8750"/>
                    <a:pt x="-1028" y="13761"/>
                    <a:pt x="1294" y="17455"/>
                  </a:cubicBezTo>
                  <a:lnTo>
                    <a:pt x="1677" y="18090"/>
                  </a:lnTo>
                  <a:cubicBezTo>
                    <a:pt x="3129" y="20371"/>
                    <a:pt x="5490" y="21600"/>
                    <a:pt x="7894" y="21600"/>
                  </a:cubicBezTo>
                  <a:cubicBezTo>
                    <a:pt x="9335" y="21600"/>
                    <a:pt x="10791" y="21156"/>
                    <a:pt x="12076" y="20233"/>
                  </a:cubicBezTo>
                  <a:lnTo>
                    <a:pt x="20572" y="13990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8" name="Google Shape;437;p2"/>
            <p:cNvSpPr/>
            <p:nvPr/>
          </p:nvSpPr>
          <p:spPr>
            <a:xfrm>
              <a:off x="4477229" y="8457494"/>
              <a:ext cx="504540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92" y="0"/>
                  </a:moveTo>
                  <a:cubicBezTo>
                    <a:pt x="11248" y="0"/>
                    <a:pt x="9790" y="452"/>
                    <a:pt x="8513" y="1398"/>
                  </a:cubicBezTo>
                  <a:lnTo>
                    <a:pt x="0" y="7644"/>
                  </a:lnTo>
                  <a:lnTo>
                    <a:pt x="8811" y="21600"/>
                  </a:lnTo>
                  <a:lnTo>
                    <a:pt x="17324" y="15350"/>
                  </a:lnTo>
                  <a:cubicBezTo>
                    <a:pt x="20711" y="12845"/>
                    <a:pt x="21600" y="7828"/>
                    <a:pt x="19270" y="4178"/>
                  </a:cubicBezTo>
                  <a:lnTo>
                    <a:pt x="18889" y="3543"/>
                  </a:lnTo>
                  <a:cubicBezTo>
                    <a:pt x="17438" y="1241"/>
                    <a:pt x="15083" y="0"/>
                    <a:pt x="126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9" name="Google Shape;438;p2"/>
            <p:cNvSpPr/>
            <p:nvPr/>
          </p:nvSpPr>
          <p:spPr>
            <a:xfrm>
              <a:off x="3964887" y="9676414"/>
              <a:ext cx="931236" cy="932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0071" y="0"/>
                  </a:moveTo>
                  <a:cubicBezTo>
                    <a:pt x="9696" y="0"/>
                    <a:pt x="9363" y="277"/>
                    <a:pt x="9319" y="655"/>
                  </a:cubicBezTo>
                  <a:lnTo>
                    <a:pt x="8383" y="7708"/>
                  </a:lnTo>
                  <a:lnTo>
                    <a:pt x="1374" y="6770"/>
                  </a:lnTo>
                  <a:cubicBezTo>
                    <a:pt x="1344" y="6766"/>
                    <a:pt x="1314" y="6764"/>
                    <a:pt x="1285" y="6764"/>
                  </a:cubicBezTo>
                  <a:cubicBezTo>
                    <a:pt x="913" y="6764"/>
                    <a:pt x="578" y="7039"/>
                    <a:pt x="534" y="7419"/>
                  </a:cubicBezTo>
                  <a:lnTo>
                    <a:pt x="5" y="11416"/>
                  </a:lnTo>
                  <a:cubicBezTo>
                    <a:pt x="-41" y="11824"/>
                    <a:pt x="245" y="12186"/>
                    <a:pt x="654" y="12257"/>
                  </a:cubicBezTo>
                  <a:lnTo>
                    <a:pt x="7662" y="13197"/>
                  </a:lnTo>
                  <a:lnTo>
                    <a:pt x="6750" y="20223"/>
                  </a:lnTo>
                  <a:cubicBezTo>
                    <a:pt x="6678" y="20634"/>
                    <a:pt x="6966" y="21018"/>
                    <a:pt x="7398" y="21066"/>
                  </a:cubicBezTo>
                  <a:lnTo>
                    <a:pt x="11359" y="21596"/>
                  </a:lnTo>
                  <a:cubicBezTo>
                    <a:pt x="11389" y="21600"/>
                    <a:pt x="11419" y="21600"/>
                    <a:pt x="11447" y="21600"/>
                  </a:cubicBezTo>
                  <a:cubicBezTo>
                    <a:pt x="11820" y="21600"/>
                    <a:pt x="12155" y="21325"/>
                    <a:pt x="12199" y="20945"/>
                  </a:cubicBezTo>
                  <a:lnTo>
                    <a:pt x="13135" y="13894"/>
                  </a:lnTo>
                  <a:lnTo>
                    <a:pt x="20144" y="14832"/>
                  </a:lnTo>
                  <a:cubicBezTo>
                    <a:pt x="20172" y="14836"/>
                    <a:pt x="20202" y="14838"/>
                    <a:pt x="20233" y="14838"/>
                  </a:cubicBezTo>
                  <a:cubicBezTo>
                    <a:pt x="20605" y="14838"/>
                    <a:pt x="20938" y="14561"/>
                    <a:pt x="20982" y="14183"/>
                  </a:cubicBezTo>
                  <a:lnTo>
                    <a:pt x="21511" y="10186"/>
                  </a:lnTo>
                  <a:cubicBezTo>
                    <a:pt x="21559" y="9778"/>
                    <a:pt x="21271" y="9392"/>
                    <a:pt x="20864" y="9346"/>
                  </a:cubicBezTo>
                  <a:lnTo>
                    <a:pt x="13854" y="8430"/>
                  </a:lnTo>
                  <a:lnTo>
                    <a:pt x="14768" y="1379"/>
                  </a:lnTo>
                  <a:cubicBezTo>
                    <a:pt x="14838" y="968"/>
                    <a:pt x="14552" y="584"/>
                    <a:pt x="14118" y="536"/>
                  </a:cubicBezTo>
                  <a:lnTo>
                    <a:pt x="10159" y="6"/>
                  </a:lnTo>
                  <a:cubicBezTo>
                    <a:pt x="10129" y="2"/>
                    <a:pt x="10099" y="0"/>
                    <a:pt x="100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0" name="Google Shape;439;p2"/>
            <p:cNvSpPr/>
            <p:nvPr/>
          </p:nvSpPr>
          <p:spPr>
            <a:xfrm>
              <a:off x="2772196" y="11086840"/>
              <a:ext cx="932619" cy="117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extrusionOk="0">
                  <a:moveTo>
                    <a:pt x="8125" y="695"/>
                  </a:moveTo>
                  <a:cubicBezTo>
                    <a:pt x="8696" y="695"/>
                    <a:pt x="9262" y="971"/>
                    <a:pt x="9375" y="1588"/>
                  </a:cubicBezTo>
                  <a:cubicBezTo>
                    <a:pt x="9423" y="1892"/>
                    <a:pt x="9328" y="2216"/>
                    <a:pt x="9067" y="2464"/>
                  </a:cubicBezTo>
                  <a:lnTo>
                    <a:pt x="7501" y="2690"/>
                  </a:lnTo>
                  <a:cubicBezTo>
                    <a:pt x="7147" y="2539"/>
                    <a:pt x="6910" y="2291"/>
                    <a:pt x="6838" y="1987"/>
                  </a:cubicBezTo>
                  <a:lnTo>
                    <a:pt x="6838" y="1968"/>
                  </a:lnTo>
                  <a:cubicBezTo>
                    <a:pt x="6609" y="1169"/>
                    <a:pt x="7374" y="695"/>
                    <a:pt x="8125" y="695"/>
                  </a:cubicBezTo>
                  <a:close/>
                  <a:moveTo>
                    <a:pt x="15535" y="4387"/>
                  </a:moveTo>
                  <a:cubicBezTo>
                    <a:pt x="16047" y="4387"/>
                    <a:pt x="16499" y="4687"/>
                    <a:pt x="16583" y="5106"/>
                  </a:cubicBezTo>
                  <a:lnTo>
                    <a:pt x="19335" y="17186"/>
                  </a:lnTo>
                  <a:cubicBezTo>
                    <a:pt x="19429" y="17662"/>
                    <a:pt x="19050" y="18117"/>
                    <a:pt x="18457" y="18213"/>
                  </a:cubicBezTo>
                  <a:lnTo>
                    <a:pt x="5984" y="20039"/>
                  </a:lnTo>
                  <a:cubicBezTo>
                    <a:pt x="5924" y="20047"/>
                    <a:pt x="5862" y="20050"/>
                    <a:pt x="5803" y="20050"/>
                  </a:cubicBezTo>
                  <a:cubicBezTo>
                    <a:pt x="5279" y="20050"/>
                    <a:pt x="4813" y="19761"/>
                    <a:pt x="4727" y="19335"/>
                  </a:cubicBezTo>
                  <a:lnTo>
                    <a:pt x="1977" y="7237"/>
                  </a:lnTo>
                  <a:cubicBezTo>
                    <a:pt x="1859" y="6761"/>
                    <a:pt x="2262" y="6306"/>
                    <a:pt x="2855" y="6229"/>
                  </a:cubicBezTo>
                  <a:lnTo>
                    <a:pt x="4349" y="6020"/>
                  </a:lnTo>
                  <a:cubicBezTo>
                    <a:pt x="4411" y="6339"/>
                    <a:pt x="4771" y="6584"/>
                    <a:pt x="5181" y="6584"/>
                  </a:cubicBezTo>
                  <a:cubicBezTo>
                    <a:pt x="5235" y="6584"/>
                    <a:pt x="5289" y="6581"/>
                    <a:pt x="5345" y="6571"/>
                  </a:cubicBezTo>
                  <a:lnTo>
                    <a:pt x="13145" y="5430"/>
                  </a:lnTo>
                  <a:cubicBezTo>
                    <a:pt x="13595" y="5354"/>
                    <a:pt x="13928" y="4993"/>
                    <a:pt x="13832" y="4612"/>
                  </a:cubicBezTo>
                  <a:lnTo>
                    <a:pt x="15326" y="4403"/>
                  </a:lnTo>
                  <a:cubicBezTo>
                    <a:pt x="15398" y="4392"/>
                    <a:pt x="15467" y="4387"/>
                    <a:pt x="15535" y="4387"/>
                  </a:cubicBezTo>
                  <a:close/>
                  <a:moveTo>
                    <a:pt x="8081" y="0"/>
                  </a:moveTo>
                  <a:cubicBezTo>
                    <a:pt x="7953" y="0"/>
                    <a:pt x="7822" y="10"/>
                    <a:pt x="7693" y="29"/>
                  </a:cubicBezTo>
                  <a:cubicBezTo>
                    <a:pt x="6506" y="200"/>
                    <a:pt x="5723" y="1131"/>
                    <a:pt x="5960" y="2082"/>
                  </a:cubicBezTo>
                  <a:cubicBezTo>
                    <a:pt x="6032" y="2368"/>
                    <a:pt x="6175" y="2615"/>
                    <a:pt x="6388" y="2844"/>
                  </a:cubicBezTo>
                  <a:lnTo>
                    <a:pt x="4847" y="3072"/>
                  </a:lnTo>
                  <a:cubicBezTo>
                    <a:pt x="4229" y="3167"/>
                    <a:pt x="3803" y="3662"/>
                    <a:pt x="3923" y="4155"/>
                  </a:cubicBezTo>
                  <a:lnTo>
                    <a:pt x="4016" y="4612"/>
                  </a:lnTo>
                  <a:lnTo>
                    <a:pt x="1455" y="4993"/>
                  </a:lnTo>
                  <a:cubicBezTo>
                    <a:pt x="483" y="5125"/>
                    <a:pt x="-156" y="5868"/>
                    <a:pt x="33" y="6648"/>
                  </a:cubicBezTo>
                  <a:lnTo>
                    <a:pt x="3164" y="20439"/>
                  </a:lnTo>
                  <a:cubicBezTo>
                    <a:pt x="3311" y="21118"/>
                    <a:pt x="4066" y="21600"/>
                    <a:pt x="4918" y="21600"/>
                  </a:cubicBezTo>
                  <a:cubicBezTo>
                    <a:pt x="5020" y="21600"/>
                    <a:pt x="5122" y="21594"/>
                    <a:pt x="5225" y="21579"/>
                  </a:cubicBezTo>
                  <a:lnTo>
                    <a:pt x="19833" y="19430"/>
                  </a:lnTo>
                  <a:cubicBezTo>
                    <a:pt x="20805" y="19298"/>
                    <a:pt x="21444" y="18536"/>
                    <a:pt x="21255" y="17775"/>
                  </a:cubicBezTo>
                  <a:lnTo>
                    <a:pt x="18124" y="3984"/>
                  </a:lnTo>
                  <a:cubicBezTo>
                    <a:pt x="17979" y="3298"/>
                    <a:pt x="17224" y="2817"/>
                    <a:pt x="16397" y="2817"/>
                  </a:cubicBezTo>
                  <a:cubicBezTo>
                    <a:pt x="16286" y="2817"/>
                    <a:pt x="16174" y="2825"/>
                    <a:pt x="16063" y="2844"/>
                  </a:cubicBezTo>
                  <a:lnTo>
                    <a:pt x="13502" y="3224"/>
                  </a:lnTo>
                  <a:lnTo>
                    <a:pt x="13406" y="2767"/>
                  </a:lnTo>
                  <a:cubicBezTo>
                    <a:pt x="13299" y="2318"/>
                    <a:pt x="12783" y="1995"/>
                    <a:pt x="12227" y="1995"/>
                  </a:cubicBezTo>
                  <a:cubicBezTo>
                    <a:pt x="12170" y="1995"/>
                    <a:pt x="12112" y="1999"/>
                    <a:pt x="12054" y="2007"/>
                  </a:cubicBezTo>
                  <a:lnTo>
                    <a:pt x="10158" y="2291"/>
                  </a:lnTo>
                  <a:cubicBezTo>
                    <a:pt x="10276" y="2026"/>
                    <a:pt x="10299" y="1740"/>
                    <a:pt x="10230" y="1454"/>
                  </a:cubicBezTo>
                  <a:cubicBezTo>
                    <a:pt x="10060" y="607"/>
                    <a:pt x="9136" y="0"/>
                    <a:pt x="808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1" name="Google Shape;440;p2"/>
            <p:cNvSpPr/>
            <p:nvPr/>
          </p:nvSpPr>
          <p:spPr>
            <a:xfrm>
              <a:off x="2954015" y="11512254"/>
              <a:ext cx="134666" cy="1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15" h="21600" extrusionOk="0">
                  <a:moveTo>
                    <a:pt x="8912" y="0"/>
                  </a:moveTo>
                  <a:cubicBezTo>
                    <a:pt x="8401" y="0"/>
                    <a:pt x="7890" y="56"/>
                    <a:pt x="7380" y="154"/>
                  </a:cubicBezTo>
                  <a:cubicBezTo>
                    <a:pt x="-501" y="1819"/>
                    <a:pt x="-2718" y="14144"/>
                    <a:pt x="3921" y="19641"/>
                  </a:cubicBezTo>
                  <a:cubicBezTo>
                    <a:pt x="5523" y="20998"/>
                    <a:pt x="7275" y="21600"/>
                    <a:pt x="8970" y="21600"/>
                  </a:cubicBezTo>
                  <a:cubicBezTo>
                    <a:pt x="14146" y="21600"/>
                    <a:pt x="18882" y="15962"/>
                    <a:pt x="17745" y="8813"/>
                  </a:cubicBezTo>
                  <a:cubicBezTo>
                    <a:pt x="17002" y="3609"/>
                    <a:pt x="13172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2" name="Google Shape;441;p2"/>
            <p:cNvSpPr/>
            <p:nvPr/>
          </p:nvSpPr>
          <p:spPr>
            <a:xfrm>
              <a:off x="3134042" y="11472645"/>
              <a:ext cx="304531" cy="11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3" h="21600" extrusionOk="0">
                  <a:moveTo>
                    <a:pt x="17247" y="0"/>
                  </a:moveTo>
                  <a:cubicBezTo>
                    <a:pt x="17051" y="0"/>
                    <a:pt x="16838" y="64"/>
                    <a:pt x="16619" y="209"/>
                  </a:cubicBezTo>
                  <a:lnTo>
                    <a:pt x="16552" y="209"/>
                  </a:lnTo>
                  <a:lnTo>
                    <a:pt x="2008" y="7666"/>
                  </a:lnTo>
                  <a:cubicBezTo>
                    <a:pt x="-1007" y="9289"/>
                    <a:pt x="-419" y="21600"/>
                    <a:pt x="2389" y="21600"/>
                  </a:cubicBezTo>
                  <a:cubicBezTo>
                    <a:pt x="2563" y="21600"/>
                    <a:pt x="2748" y="21552"/>
                    <a:pt x="2939" y="21439"/>
                  </a:cubicBezTo>
                  <a:lnTo>
                    <a:pt x="17421" y="13982"/>
                  </a:lnTo>
                  <a:cubicBezTo>
                    <a:pt x="20593" y="12729"/>
                    <a:pt x="19993" y="0"/>
                    <a:pt x="1724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3" name="Google Shape;442;p2"/>
            <p:cNvSpPr/>
            <p:nvPr/>
          </p:nvSpPr>
          <p:spPr>
            <a:xfrm>
              <a:off x="2988075" y="11700270"/>
              <a:ext cx="134825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36" h="21600" extrusionOk="0">
                  <a:moveTo>
                    <a:pt x="8941" y="0"/>
                  </a:moveTo>
                  <a:cubicBezTo>
                    <a:pt x="8430" y="0"/>
                    <a:pt x="7919" y="56"/>
                    <a:pt x="7409" y="154"/>
                  </a:cubicBezTo>
                  <a:cubicBezTo>
                    <a:pt x="-472" y="1817"/>
                    <a:pt x="-2689" y="14134"/>
                    <a:pt x="3811" y="19629"/>
                  </a:cubicBezTo>
                  <a:cubicBezTo>
                    <a:pt x="5447" y="20985"/>
                    <a:pt x="7223" y="21600"/>
                    <a:pt x="8941" y="21600"/>
                  </a:cubicBezTo>
                  <a:cubicBezTo>
                    <a:pt x="14175" y="21600"/>
                    <a:pt x="18911" y="15952"/>
                    <a:pt x="17762" y="8808"/>
                  </a:cubicBezTo>
                  <a:cubicBezTo>
                    <a:pt x="17031" y="3607"/>
                    <a:pt x="13201" y="0"/>
                    <a:pt x="89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4" name="Google Shape;443;p2"/>
            <p:cNvSpPr/>
            <p:nvPr/>
          </p:nvSpPr>
          <p:spPr>
            <a:xfrm>
              <a:off x="3171778" y="11660573"/>
              <a:ext cx="296503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7013" y="0"/>
                  </a:moveTo>
                  <a:cubicBezTo>
                    <a:pt x="16927" y="0"/>
                    <a:pt x="16835" y="0"/>
                    <a:pt x="16743" y="32"/>
                  </a:cubicBezTo>
                  <a:lnTo>
                    <a:pt x="1826" y="7467"/>
                  </a:lnTo>
                  <a:cubicBezTo>
                    <a:pt x="-1047" y="9887"/>
                    <a:pt x="-329" y="21600"/>
                    <a:pt x="2579" y="21600"/>
                  </a:cubicBezTo>
                  <a:cubicBezTo>
                    <a:pt x="2648" y="21600"/>
                    <a:pt x="2717" y="21600"/>
                    <a:pt x="2786" y="21584"/>
                  </a:cubicBezTo>
                  <a:lnTo>
                    <a:pt x="17703" y="13957"/>
                  </a:lnTo>
                  <a:cubicBezTo>
                    <a:pt x="20553" y="11553"/>
                    <a:pt x="19869" y="0"/>
                    <a:pt x="17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5" name="Google Shape;444;p2"/>
            <p:cNvSpPr/>
            <p:nvPr/>
          </p:nvSpPr>
          <p:spPr>
            <a:xfrm>
              <a:off x="3025025" y="11900763"/>
              <a:ext cx="135092" cy="13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3" h="21600" extrusionOk="0">
                  <a:moveTo>
                    <a:pt x="8933" y="0"/>
                  </a:moveTo>
                  <a:cubicBezTo>
                    <a:pt x="8447" y="0"/>
                    <a:pt x="7948" y="56"/>
                    <a:pt x="7450" y="153"/>
                  </a:cubicBezTo>
                  <a:cubicBezTo>
                    <a:pt x="-418" y="1805"/>
                    <a:pt x="-2759" y="14034"/>
                    <a:pt x="3869" y="19657"/>
                  </a:cubicBezTo>
                  <a:cubicBezTo>
                    <a:pt x="5468" y="21003"/>
                    <a:pt x="7207" y="21600"/>
                    <a:pt x="8910" y="21600"/>
                  </a:cubicBezTo>
                  <a:cubicBezTo>
                    <a:pt x="14090" y="21600"/>
                    <a:pt x="18841" y="16006"/>
                    <a:pt x="17798" y="8912"/>
                  </a:cubicBezTo>
                  <a:cubicBezTo>
                    <a:pt x="16929" y="3720"/>
                    <a:pt x="13186" y="0"/>
                    <a:pt x="89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6" name="Google Shape;445;p2"/>
            <p:cNvSpPr/>
            <p:nvPr/>
          </p:nvSpPr>
          <p:spPr>
            <a:xfrm>
              <a:off x="3207128" y="11860979"/>
              <a:ext cx="299141" cy="118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0" h="21600" extrusionOk="0">
                  <a:moveTo>
                    <a:pt x="17059" y="0"/>
                  </a:moveTo>
                  <a:cubicBezTo>
                    <a:pt x="16950" y="0"/>
                    <a:pt x="16842" y="16"/>
                    <a:pt x="16734" y="48"/>
                  </a:cubicBezTo>
                  <a:lnTo>
                    <a:pt x="1947" y="7647"/>
                  </a:lnTo>
                  <a:cubicBezTo>
                    <a:pt x="-1044" y="9643"/>
                    <a:pt x="-360" y="21600"/>
                    <a:pt x="2448" y="21600"/>
                  </a:cubicBezTo>
                  <a:cubicBezTo>
                    <a:pt x="2567" y="21600"/>
                    <a:pt x="2698" y="21568"/>
                    <a:pt x="2829" y="21520"/>
                  </a:cubicBezTo>
                  <a:lnTo>
                    <a:pt x="17611" y="14113"/>
                  </a:lnTo>
                  <a:cubicBezTo>
                    <a:pt x="20556" y="11910"/>
                    <a:pt x="19907" y="0"/>
                    <a:pt x="1705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7" name="Google Shape;446;p2"/>
            <p:cNvSpPr/>
            <p:nvPr/>
          </p:nvSpPr>
          <p:spPr>
            <a:xfrm>
              <a:off x="2886984" y="12736147"/>
              <a:ext cx="602243" cy="6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7" h="21600" extrusionOk="0">
                  <a:moveTo>
                    <a:pt x="9721" y="0"/>
                  </a:moveTo>
                  <a:cubicBezTo>
                    <a:pt x="6853" y="0"/>
                    <a:pt x="4037" y="1453"/>
                    <a:pt x="2181" y="4165"/>
                  </a:cubicBezTo>
                  <a:lnTo>
                    <a:pt x="18149" y="15439"/>
                  </a:lnTo>
                  <a:cubicBezTo>
                    <a:pt x="20403" y="10559"/>
                    <a:pt x="18945" y="4572"/>
                    <a:pt x="14805" y="1654"/>
                  </a:cubicBezTo>
                  <a:cubicBezTo>
                    <a:pt x="13227" y="537"/>
                    <a:pt x="11466" y="0"/>
                    <a:pt x="9721" y="0"/>
                  </a:cubicBezTo>
                  <a:close/>
                  <a:moveTo>
                    <a:pt x="1057" y="6161"/>
                  </a:moveTo>
                  <a:cubicBezTo>
                    <a:pt x="-1197" y="11041"/>
                    <a:pt x="261" y="17028"/>
                    <a:pt x="4401" y="19946"/>
                  </a:cubicBezTo>
                  <a:cubicBezTo>
                    <a:pt x="5979" y="21063"/>
                    <a:pt x="7740" y="21600"/>
                    <a:pt x="9485" y="21600"/>
                  </a:cubicBezTo>
                  <a:cubicBezTo>
                    <a:pt x="12353" y="21600"/>
                    <a:pt x="15169" y="20147"/>
                    <a:pt x="17022" y="17435"/>
                  </a:cubicBezTo>
                  <a:lnTo>
                    <a:pt x="1057" y="616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8" name="Google Shape;447;p2"/>
            <p:cNvSpPr/>
            <p:nvPr/>
          </p:nvSpPr>
          <p:spPr>
            <a:xfrm>
              <a:off x="4143136" y="11433209"/>
              <a:ext cx="505535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1778" y="0"/>
                  </a:moveTo>
                  <a:lnTo>
                    <a:pt x="3282" y="6250"/>
                  </a:lnTo>
                  <a:cubicBezTo>
                    <a:pt x="-140" y="8755"/>
                    <a:pt x="-1028" y="13772"/>
                    <a:pt x="1294" y="17464"/>
                  </a:cubicBezTo>
                  <a:lnTo>
                    <a:pt x="1677" y="18057"/>
                  </a:lnTo>
                  <a:cubicBezTo>
                    <a:pt x="3126" y="20359"/>
                    <a:pt x="5476" y="21600"/>
                    <a:pt x="7873" y="21600"/>
                  </a:cubicBezTo>
                  <a:cubicBezTo>
                    <a:pt x="9321" y="21600"/>
                    <a:pt x="10784" y="21148"/>
                    <a:pt x="12076" y="20202"/>
                  </a:cubicBezTo>
                  <a:lnTo>
                    <a:pt x="20572" y="13956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9" name="Google Shape;448;p2"/>
            <p:cNvSpPr/>
            <p:nvPr/>
          </p:nvSpPr>
          <p:spPr>
            <a:xfrm>
              <a:off x="4477229" y="11228965"/>
              <a:ext cx="504540" cy="49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92" y="0"/>
                  </a:moveTo>
                  <a:cubicBezTo>
                    <a:pt x="11248" y="0"/>
                    <a:pt x="9790" y="452"/>
                    <a:pt x="8513" y="1398"/>
                  </a:cubicBezTo>
                  <a:lnTo>
                    <a:pt x="0" y="7646"/>
                  </a:lnTo>
                  <a:lnTo>
                    <a:pt x="8811" y="21600"/>
                  </a:lnTo>
                  <a:lnTo>
                    <a:pt x="17324" y="15353"/>
                  </a:lnTo>
                  <a:cubicBezTo>
                    <a:pt x="20711" y="12844"/>
                    <a:pt x="21600" y="7829"/>
                    <a:pt x="19270" y="4179"/>
                  </a:cubicBezTo>
                  <a:lnTo>
                    <a:pt x="18889" y="3543"/>
                  </a:lnTo>
                  <a:cubicBezTo>
                    <a:pt x="17438" y="1241"/>
                    <a:pt x="15083" y="0"/>
                    <a:pt x="126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0" name="Google Shape;449;p2"/>
            <p:cNvSpPr/>
            <p:nvPr/>
          </p:nvSpPr>
          <p:spPr>
            <a:xfrm>
              <a:off x="3964887" y="12448670"/>
              <a:ext cx="931236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0034" y="0"/>
                  </a:moveTo>
                  <a:cubicBezTo>
                    <a:pt x="9675" y="0"/>
                    <a:pt x="9361" y="273"/>
                    <a:pt x="9319" y="662"/>
                  </a:cubicBezTo>
                  <a:lnTo>
                    <a:pt x="8383" y="7696"/>
                  </a:lnTo>
                  <a:lnTo>
                    <a:pt x="1374" y="6756"/>
                  </a:lnTo>
                  <a:cubicBezTo>
                    <a:pt x="1344" y="6754"/>
                    <a:pt x="1314" y="6752"/>
                    <a:pt x="1285" y="6752"/>
                  </a:cubicBezTo>
                  <a:cubicBezTo>
                    <a:pt x="913" y="6752"/>
                    <a:pt x="578" y="7027"/>
                    <a:pt x="534" y="7407"/>
                  </a:cubicBezTo>
                  <a:lnTo>
                    <a:pt x="5" y="11405"/>
                  </a:lnTo>
                  <a:cubicBezTo>
                    <a:pt x="-41" y="11816"/>
                    <a:pt x="245" y="12200"/>
                    <a:pt x="654" y="12249"/>
                  </a:cubicBezTo>
                  <a:lnTo>
                    <a:pt x="7662" y="13187"/>
                  </a:lnTo>
                  <a:lnTo>
                    <a:pt x="6750" y="20222"/>
                  </a:lnTo>
                  <a:cubicBezTo>
                    <a:pt x="6678" y="20631"/>
                    <a:pt x="6966" y="21017"/>
                    <a:pt x="7398" y="21066"/>
                  </a:cubicBezTo>
                  <a:lnTo>
                    <a:pt x="11359" y="21596"/>
                  </a:lnTo>
                  <a:cubicBezTo>
                    <a:pt x="11389" y="21598"/>
                    <a:pt x="11419" y="21600"/>
                    <a:pt x="11447" y="21600"/>
                  </a:cubicBezTo>
                  <a:cubicBezTo>
                    <a:pt x="11820" y="21600"/>
                    <a:pt x="12155" y="21325"/>
                    <a:pt x="12199" y="20944"/>
                  </a:cubicBezTo>
                  <a:lnTo>
                    <a:pt x="13135" y="13912"/>
                  </a:lnTo>
                  <a:lnTo>
                    <a:pt x="20144" y="14826"/>
                  </a:lnTo>
                  <a:cubicBezTo>
                    <a:pt x="20182" y="14832"/>
                    <a:pt x="20222" y="14836"/>
                    <a:pt x="20261" y="14836"/>
                  </a:cubicBezTo>
                  <a:cubicBezTo>
                    <a:pt x="20624" y="14836"/>
                    <a:pt x="20940" y="14545"/>
                    <a:pt x="20982" y="14177"/>
                  </a:cubicBezTo>
                  <a:lnTo>
                    <a:pt x="21511" y="10201"/>
                  </a:lnTo>
                  <a:cubicBezTo>
                    <a:pt x="21559" y="9768"/>
                    <a:pt x="21271" y="9406"/>
                    <a:pt x="20864" y="9333"/>
                  </a:cubicBezTo>
                  <a:lnTo>
                    <a:pt x="13854" y="8419"/>
                  </a:lnTo>
                  <a:lnTo>
                    <a:pt x="14768" y="1384"/>
                  </a:lnTo>
                  <a:cubicBezTo>
                    <a:pt x="14838" y="951"/>
                    <a:pt x="14552" y="589"/>
                    <a:pt x="14118" y="518"/>
                  </a:cubicBezTo>
                  <a:lnTo>
                    <a:pt x="10159" y="12"/>
                  </a:lnTo>
                  <a:cubicBezTo>
                    <a:pt x="10117" y="4"/>
                    <a:pt x="10075" y="0"/>
                    <a:pt x="100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1" name="Google Shape;450;p2"/>
            <p:cNvSpPr/>
            <p:nvPr/>
          </p:nvSpPr>
          <p:spPr>
            <a:xfrm>
              <a:off x="1" y="2092"/>
              <a:ext cx="934114" cy="1176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extrusionOk="0">
                  <a:moveTo>
                    <a:pt x="8128" y="658"/>
                  </a:moveTo>
                  <a:cubicBezTo>
                    <a:pt x="8703" y="658"/>
                    <a:pt x="9267" y="934"/>
                    <a:pt x="9369" y="1553"/>
                  </a:cubicBezTo>
                  <a:cubicBezTo>
                    <a:pt x="9440" y="1877"/>
                    <a:pt x="9321" y="2183"/>
                    <a:pt x="9084" y="2429"/>
                  </a:cubicBezTo>
                  <a:lnTo>
                    <a:pt x="7496" y="2658"/>
                  </a:lnTo>
                  <a:cubicBezTo>
                    <a:pt x="7164" y="2506"/>
                    <a:pt x="6927" y="2239"/>
                    <a:pt x="6831" y="1935"/>
                  </a:cubicBezTo>
                  <a:cubicBezTo>
                    <a:pt x="6602" y="1134"/>
                    <a:pt x="7375" y="658"/>
                    <a:pt x="8128" y="658"/>
                  </a:cubicBezTo>
                  <a:close/>
                  <a:moveTo>
                    <a:pt x="15502" y="4364"/>
                  </a:moveTo>
                  <a:cubicBezTo>
                    <a:pt x="16024" y="4364"/>
                    <a:pt x="16492" y="4654"/>
                    <a:pt x="16578" y="5099"/>
                  </a:cubicBezTo>
                  <a:lnTo>
                    <a:pt x="19352" y="17207"/>
                  </a:lnTo>
                  <a:cubicBezTo>
                    <a:pt x="19446" y="17683"/>
                    <a:pt x="19043" y="18141"/>
                    <a:pt x="18450" y="18218"/>
                  </a:cubicBezTo>
                  <a:lnTo>
                    <a:pt x="5979" y="20048"/>
                  </a:lnTo>
                  <a:cubicBezTo>
                    <a:pt x="5907" y="20059"/>
                    <a:pt x="5838" y="20064"/>
                    <a:pt x="5770" y="20064"/>
                  </a:cubicBezTo>
                  <a:cubicBezTo>
                    <a:pt x="5258" y="20064"/>
                    <a:pt x="4802" y="19763"/>
                    <a:pt x="4698" y="19342"/>
                  </a:cubicBezTo>
                  <a:lnTo>
                    <a:pt x="1994" y="7235"/>
                  </a:lnTo>
                  <a:cubicBezTo>
                    <a:pt x="1876" y="6739"/>
                    <a:pt x="2279" y="6300"/>
                    <a:pt x="2872" y="6206"/>
                  </a:cubicBezTo>
                  <a:lnTo>
                    <a:pt x="4366" y="5996"/>
                  </a:lnTo>
                  <a:cubicBezTo>
                    <a:pt x="4428" y="6330"/>
                    <a:pt x="4784" y="6563"/>
                    <a:pt x="5190" y="6563"/>
                  </a:cubicBezTo>
                  <a:cubicBezTo>
                    <a:pt x="5246" y="6563"/>
                    <a:pt x="5304" y="6558"/>
                    <a:pt x="5362" y="6548"/>
                  </a:cubicBezTo>
                  <a:lnTo>
                    <a:pt x="13162" y="5405"/>
                  </a:lnTo>
                  <a:cubicBezTo>
                    <a:pt x="13612" y="5328"/>
                    <a:pt x="13921" y="4966"/>
                    <a:pt x="13849" y="4604"/>
                  </a:cubicBezTo>
                  <a:lnTo>
                    <a:pt x="15321" y="4375"/>
                  </a:lnTo>
                  <a:cubicBezTo>
                    <a:pt x="15381" y="4367"/>
                    <a:pt x="15443" y="4364"/>
                    <a:pt x="15502" y="4364"/>
                  </a:cubicBezTo>
                  <a:close/>
                  <a:moveTo>
                    <a:pt x="8100" y="0"/>
                  </a:moveTo>
                  <a:cubicBezTo>
                    <a:pt x="7970" y="0"/>
                    <a:pt x="7841" y="8"/>
                    <a:pt x="7710" y="27"/>
                  </a:cubicBezTo>
                  <a:cubicBezTo>
                    <a:pt x="6547" y="199"/>
                    <a:pt x="5764" y="1115"/>
                    <a:pt x="5979" y="2048"/>
                  </a:cubicBezTo>
                  <a:cubicBezTo>
                    <a:pt x="6049" y="2335"/>
                    <a:pt x="6192" y="2583"/>
                    <a:pt x="6405" y="2810"/>
                  </a:cubicBezTo>
                  <a:lnTo>
                    <a:pt x="4864" y="3059"/>
                  </a:lnTo>
                  <a:cubicBezTo>
                    <a:pt x="4224" y="3155"/>
                    <a:pt x="3820" y="3630"/>
                    <a:pt x="3916" y="4146"/>
                  </a:cubicBezTo>
                  <a:lnTo>
                    <a:pt x="4033" y="4604"/>
                  </a:lnTo>
                  <a:lnTo>
                    <a:pt x="1448" y="4966"/>
                  </a:lnTo>
                  <a:cubicBezTo>
                    <a:pt x="500" y="5099"/>
                    <a:pt x="-139" y="5844"/>
                    <a:pt x="26" y="6625"/>
                  </a:cubicBezTo>
                  <a:lnTo>
                    <a:pt x="3181" y="20449"/>
                  </a:lnTo>
                  <a:cubicBezTo>
                    <a:pt x="3348" y="21120"/>
                    <a:pt x="4085" y="21600"/>
                    <a:pt x="4908" y="21600"/>
                  </a:cubicBezTo>
                  <a:cubicBezTo>
                    <a:pt x="5019" y="21600"/>
                    <a:pt x="5131" y="21592"/>
                    <a:pt x="5242" y="21573"/>
                  </a:cubicBezTo>
                  <a:lnTo>
                    <a:pt x="19874" y="19438"/>
                  </a:lnTo>
                  <a:cubicBezTo>
                    <a:pt x="20822" y="19284"/>
                    <a:pt x="21461" y="18541"/>
                    <a:pt x="21296" y="17760"/>
                  </a:cubicBezTo>
                  <a:lnTo>
                    <a:pt x="18141" y="3975"/>
                  </a:lnTo>
                  <a:cubicBezTo>
                    <a:pt x="17972" y="3275"/>
                    <a:pt x="17215" y="2790"/>
                    <a:pt x="16363" y="2790"/>
                  </a:cubicBezTo>
                  <a:cubicBezTo>
                    <a:pt x="16261" y="2790"/>
                    <a:pt x="16160" y="2798"/>
                    <a:pt x="16056" y="2810"/>
                  </a:cubicBezTo>
                  <a:lnTo>
                    <a:pt x="13519" y="3193"/>
                  </a:lnTo>
                  <a:lnTo>
                    <a:pt x="13423" y="2754"/>
                  </a:lnTo>
                  <a:cubicBezTo>
                    <a:pt x="13318" y="2296"/>
                    <a:pt x="12822" y="1976"/>
                    <a:pt x="12280" y="1976"/>
                  </a:cubicBezTo>
                  <a:cubicBezTo>
                    <a:pt x="12210" y="1976"/>
                    <a:pt x="12141" y="1981"/>
                    <a:pt x="12071" y="1992"/>
                  </a:cubicBezTo>
                  <a:lnTo>
                    <a:pt x="10175" y="2258"/>
                  </a:lnTo>
                  <a:cubicBezTo>
                    <a:pt x="10271" y="1992"/>
                    <a:pt x="10295" y="1706"/>
                    <a:pt x="10247" y="1438"/>
                  </a:cubicBezTo>
                  <a:cubicBezTo>
                    <a:pt x="10036" y="591"/>
                    <a:pt x="9132" y="0"/>
                    <a:pt x="810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2" name="Google Shape;451;p2"/>
            <p:cNvSpPr/>
            <p:nvPr/>
          </p:nvSpPr>
          <p:spPr>
            <a:xfrm>
              <a:off x="182356" y="425151"/>
              <a:ext cx="134865" cy="13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extrusionOk="0">
                  <a:moveTo>
                    <a:pt x="9087" y="0"/>
                  </a:moveTo>
                  <a:cubicBezTo>
                    <a:pt x="8530" y="0"/>
                    <a:pt x="7973" y="56"/>
                    <a:pt x="7404" y="196"/>
                  </a:cubicBezTo>
                  <a:cubicBezTo>
                    <a:pt x="-477" y="1858"/>
                    <a:pt x="-2682" y="14167"/>
                    <a:pt x="3806" y="19658"/>
                  </a:cubicBezTo>
                  <a:cubicBezTo>
                    <a:pt x="5431" y="20999"/>
                    <a:pt x="7184" y="21600"/>
                    <a:pt x="8878" y="21600"/>
                  </a:cubicBezTo>
                  <a:cubicBezTo>
                    <a:pt x="14148" y="21600"/>
                    <a:pt x="18918" y="15886"/>
                    <a:pt x="17769" y="8844"/>
                  </a:cubicBezTo>
                  <a:cubicBezTo>
                    <a:pt x="16910" y="3702"/>
                    <a:pt x="13254" y="0"/>
                    <a:pt x="908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3" name="Google Shape;452;p2"/>
            <p:cNvSpPr/>
            <p:nvPr/>
          </p:nvSpPr>
          <p:spPr>
            <a:xfrm>
              <a:off x="362494" y="385803"/>
              <a:ext cx="304205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7" h="21600" extrusionOk="0">
                  <a:moveTo>
                    <a:pt x="17284" y="0"/>
                  </a:moveTo>
                  <a:cubicBezTo>
                    <a:pt x="17087" y="0"/>
                    <a:pt x="16874" y="64"/>
                    <a:pt x="16655" y="208"/>
                  </a:cubicBezTo>
                  <a:lnTo>
                    <a:pt x="16588" y="208"/>
                  </a:lnTo>
                  <a:lnTo>
                    <a:pt x="2017" y="7807"/>
                  </a:lnTo>
                  <a:cubicBezTo>
                    <a:pt x="-1026" y="9243"/>
                    <a:pt x="-403" y="21600"/>
                    <a:pt x="2399" y="21600"/>
                  </a:cubicBezTo>
                  <a:cubicBezTo>
                    <a:pt x="2556" y="21600"/>
                    <a:pt x="2713" y="21568"/>
                    <a:pt x="2882" y="21488"/>
                  </a:cubicBezTo>
                  <a:lnTo>
                    <a:pt x="17458" y="13889"/>
                  </a:lnTo>
                  <a:cubicBezTo>
                    <a:pt x="20574" y="12644"/>
                    <a:pt x="20029" y="0"/>
                    <a:pt x="17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4" name="Google Shape;453;p2"/>
            <p:cNvSpPr/>
            <p:nvPr/>
          </p:nvSpPr>
          <p:spPr>
            <a:xfrm>
              <a:off x="216605" y="613429"/>
              <a:ext cx="134892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8941" y="0"/>
                  </a:moveTo>
                  <a:cubicBezTo>
                    <a:pt x="8430" y="0"/>
                    <a:pt x="7919" y="42"/>
                    <a:pt x="7409" y="154"/>
                  </a:cubicBezTo>
                  <a:cubicBezTo>
                    <a:pt x="-472" y="1819"/>
                    <a:pt x="-2689" y="14144"/>
                    <a:pt x="3811" y="19641"/>
                  </a:cubicBezTo>
                  <a:cubicBezTo>
                    <a:pt x="5447" y="20998"/>
                    <a:pt x="7223" y="21600"/>
                    <a:pt x="8941" y="21600"/>
                  </a:cubicBezTo>
                  <a:cubicBezTo>
                    <a:pt x="14175" y="21600"/>
                    <a:pt x="18911" y="15962"/>
                    <a:pt x="17774" y="8813"/>
                  </a:cubicBezTo>
                  <a:cubicBezTo>
                    <a:pt x="17031" y="3609"/>
                    <a:pt x="13201" y="0"/>
                    <a:pt x="89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5" name="Google Shape;454;p2"/>
            <p:cNvSpPr/>
            <p:nvPr/>
          </p:nvSpPr>
          <p:spPr>
            <a:xfrm>
              <a:off x="400243" y="573732"/>
              <a:ext cx="295968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4" h="21600" extrusionOk="0">
                  <a:moveTo>
                    <a:pt x="16991" y="0"/>
                  </a:moveTo>
                  <a:cubicBezTo>
                    <a:pt x="16921" y="0"/>
                    <a:pt x="16852" y="16"/>
                    <a:pt x="16783" y="32"/>
                  </a:cubicBezTo>
                  <a:lnTo>
                    <a:pt x="1840" y="7659"/>
                  </a:lnTo>
                  <a:cubicBezTo>
                    <a:pt x="-1045" y="9903"/>
                    <a:pt x="-325" y="21600"/>
                    <a:pt x="2525" y="21600"/>
                  </a:cubicBezTo>
                  <a:cubicBezTo>
                    <a:pt x="2594" y="21600"/>
                    <a:pt x="2658" y="21600"/>
                    <a:pt x="2727" y="21584"/>
                  </a:cubicBezTo>
                  <a:lnTo>
                    <a:pt x="17676" y="13957"/>
                  </a:lnTo>
                  <a:cubicBezTo>
                    <a:pt x="20555" y="11713"/>
                    <a:pt x="19904" y="0"/>
                    <a:pt x="169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6" name="Google Shape;455;p2"/>
            <p:cNvSpPr/>
            <p:nvPr/>
          </p:nvSpPr>
          <p:spPr>
            <a:xfrm>
              <a:off x="253276" y="813921"/>
              <a:ext cx="135365" cy="13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9" h="21600" extrusionOk="0">
                  <a:moveTo>
                    <a:pt x="9017" y="0"/>
                  </a:moveTo>
                  <a:cubicBezTo>
                    <a:pt x="8518" y="0"/>
                    <a:pt x="8008" y="42"/>
                    <a:pt x="7487" y="153"/>
                  </a:cubicBezTo>
                  <a:cubicBezTo>
                    <a:pt x="-509" y="1806"/>
                    <a:pt x="-2722" y="14043"/>
                    <a:pt x="3906" y="19669"/>
                  </a:cubicBezTo>
                  <a:cubicBezTo>
                    <a:pt x="5482" y="21003"/>
                    <a:pt x="7209" y="21600"/>
                    <a:pt x="8889" y="21600"/>
                  </a:cubicBezTo>
                  <a:cubicBezTo>
                    <a:pt x="14092" y="21600"/>
                    <a:pt x="18878" y="15919"/>
                    <a:pt x="17835" y="8918"/>
                  </a:cubicBezTo>
                  <a:cubicBezTo>
                    <a:pt x="16978" y="3598"/>
                    <a:pt x="13246" y="0"/>
                    <a:pt x="9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7" name="Google Shape;456;p2"/>
            <p:cNvSpPr/>
            <p:nvPr/>
          </p:nvSpPr>
          <p:spPr>
            <a:xfrm>
              <a:off x="435135" y="774050"/>
              <a:ext cx="299581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extrusionOk="0">
                  <a:moveTo>
                    <a:pt x="17012" y="0"/>
                  </a:moveTo>
                  <a:cubicBezTo>
                    <a:pt x="16904" y="0"/>
                    <a:pt x="16795" y="16"/>
                    <a:pt x="16682" y="63"/>
                  </a:cubicBezTo>
                  <a:lnTo>
                    <a:pt x="1910" y="7601"/>
                  </a:lnTo>
                  <a:cubicBezTo>
                    <a:pt x="-1032" y="9596"/>
                    <a:pt x="-378" y="21600"/>
                    <a:pt x="2530" y="21600"/>
                  </a:cubicBezTo>
                  <a:cubicBezTo>
                    <a:pt x="2638" y="21600"/>
                    <a:pt x="2746" y="21584"/>
                    <a:pt x="2860" y="21552"/>
                  </a:cubicBezTo>
                  <a:lnTo>
                    <a:pt x="17632" y="14015"/>
                  </a:lnTo>
                  <a:cubicBezTo>
                    <a:pt x="20568" y="12004"/>
                    <a:pt x="19919" y="0"/>
                    <a:pt x="170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8" name="Google Shape;457;p2"/>
            <p:cNvSpPr/>
            <p:nvPr/>
          </p:nvSpPr>
          <p:spPr>
            <a:xfrm>
              <a:off x="115514" y="1649742"/>
              <a:ext cx="602206" cy="60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6" h="21600" extrusionOk="0">
                  <a:moveTo>
                    <a:pt x="9707" y="0"/>
                  </a:moveTo>
                  <a:cubicBezTo>
                    <a:pt x="6850" y="0"/>
                    <a:pt x="4037" y="1441"/>
                    <a:pt x="2184" y="4151"/>
                  </a:cubicBezTo>
                  <a:lnTo>
                    <a:pt x="18149" y="15425"/>
                  </a:lnTo>
                  <a:cubicBezTo>
                    <a:pt x="20403" y="10547"/>
                    <a:pt x="18945" y="4558"/>
                    <a:pt x="14771" y="1636"/>
                  </a:cubicBezTo>
                  <a:cubicBezTo>
                    <a:pt x="13205" y="534"/>
                    <a:pt x="11449" y="0"/>
                    <a:pt x="9707" y="0"/>
                  </a:cubicBezTo>
                  <a:close/>
                  <a:moveTo>
                    <a:pt x="1057" y="6185"/>
                  </a:moveTo>
                  <a:cubicBezTo>
                    <a:pt x="-1197" y="11028"/>
                    <a:pt x="261" y="17014"/>
                    <a:pt x="4401" y="19973"/>
                  </a:cubicBezTo>
                  <a:cubicBezTo>
                    <a:pt x="5959" y="21072"/>
                    <a:pt x="7710" y="21600"/>
                    <a:pt x="9443" y="21600"/>
                  </a:cubicBezTo>
                  <a:cubicBezTo>
                    <a:pt x="12323" y="21600"/>
                    <a:pt x="15164" y="20144"/>
                    <a:pt x="17025" y="17421"/>
                  </a:cubicBezTo>
                  <a:lnTo>
                    <a:pt x="1057" y="6185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9" name="Google Shape;458;p2"/>
            <p:cNvSpPr/>
            <p:nvPr/>
          </p:nvSpPr>
          <p:spPr>
            <a:xfrm>
              <a:off x="1371680" y="346368"/>
              <a:ext cx="505521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77" y="0"/>
                  </a:moveTo>
                  <a:lnTo>
                    <a:pt x="3281" y="6246"/>
                  </a:lnTo>
                  <a:cubicBezTo>
                    <a:pt x="-141" y="8755"/>
                    <a:pt x="-1029" y="13772"/>
                    <a:pt x="1296" y="17464"/>
                  </a:cubicBezTo>
                  <a:lnTo>
                    <a:pt x="1676" y="18057"/>
                  </a:lnTo>
                  <a:cubicBezTo>
                    <a:pt x="3125" y="20359"/>
                    <a:pt x="5475" y="21600"/>
                    <a:pt x="7872" y="21600"/>
                  </a:cubicBezTo>
                  <a:cubicBezTo>
                    <a:pt x="9320" y="21600"/>
                    <a:pt x="10783" y="21144"/>
                    <a:pt x="12075" y="20202"/>
                  </a:cubicBezTo>
                  <a:lnTo>
                    <a:pt x="20571" y="13956"/>
                  </a:lnTo>
                  <a:lnTo>
                    <a:pt x="11777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0" name="Google Shape;459;p2"/>
            <p:cNvSpPr/>
            <p:nvPr/>
          </p:nvSpPr>
          <p:spPr>
            <a:xfrm>
              <a:off x="1704713" y="143170"/>
              <a:ext cx="505535" cy="49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2699" y="0"/>
                  </a:moveTo>
                  <a:cubicBezTo>
                    <a:pt x="11251" y="0"/>
                    <a:pt x="9788" y="453"/>
                    <a:pt x="8499" y="1401"/>
                  </a:cubicBezTo>
                  <a:lnTo>
                    <a:pt x="0" y="7616"/>
                  </a:lnTo>
                  <a:lnTo>
                    <a:pt x="8837" y="21600"/>
                  </a:lnTo>
                  <a:lnTo>
                    <a:pt x="17290" y="15385"/>
                  </a:lnTo>
                  <a:cubicBezTo>
                    <a:pt x="20712" y="12871"/>
                    <a:pt x="21600" y="7842"/>
                    <a:pt x="19278" y="4142"/>
                  </a:cubicBezTo>
                  <a:lnTo>
                    <a:pt x="18895" y="3547"/>
                  </a:lnTo>
                  <a:cubicBezTo>
                    <a:pt x="17446" y="1240"/>
                    <a:pt x="15096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1" name="Google Shape;460;p2"/>
            <p:cNvSpPr/>
            <p:nvPr/>
          </p:nvSpPr>
          <p:spPr>
            <a:xfrm>
              <a:off x="1193142" y="1362876"/>
              <a:ext cx="931714" cy="930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extrusionOk="0">
                  <a:moveTo>
                    <a:pt x="10017" y="0"/>
                  </a:moveTo>
                  <a:cubicBezTo>
                    <a:pt x="9659" y="0"/>
                    <a:pt x="9345" y="273"/>
                    <a:pt x="9303" y="662"/>
                  </a:cubicBezTo>
                  <a:lnTo>
                    <a:pt x="8370" y="7705"/>
                  </a:lnTo>
                  <a:lnTo>
                    <a:pt x="1376" y="6763"/>
                  </a:lnTo>
                  <a:cubicBezTo>
                    <a:pt x="1346" y="6759"/>
                    <a:pt x="1318" y="6759"/>
                    <a:pt x="1288" y="6759"/>
                  </a:cubicBezTo>
                  <a:cubicBezTo>
                    <a:pt x="916" y="6759"/>
                    <a:pt x="582" y="7035"/>
                    <a:pt x="537" y="7415"/>
                  </a:cubicBezTo>
                  <a:lnTo>
                    <a:pt x="10" y="11418"/>
                  </a:lnTo>
                  <a:cubicBezTo>
                    <a:pt x="-60" y="11827"/>
                    <a:pt x="228" y="12214"/>
                    <a:pt x="658" y="12262"/>
                  </a:cubicBezTo>
                  <a:lnTo>
                    <a:pt x="658" y="12238"/>
                  </a:lnTo>
                  <a:lnTo>
                    <a:pt x="7652" y="13178"/>
                  </a:lnTo>
                  <a:lnTo>
                    <a:pt x="6716" y="20221"/>
                  </a:lnTo>
                  <a:cubicBezTo>
                    <a:pt x="6668" y="20630"/>
                    <a:pt x="6956" y="21017"/>
                    <a:pt x="7364" y="21065"/>
                  </a:cubicBezTo>
                  <a:lnTo>
                    <a:pt x="11338" y="21596"/>
                  </a:lnTo>
                  <a:cubicBezTo>
                    <a:pt x="11369" y="21598"/>
                    <a:pt x="11399" y="21600"/>
                    <a:pt x="11427" y="21600"/>
                  </a:cubicBezTo>
                  <a:cubicBezTo>
                    <a:pt x="11801" y="21600"/>
                    <a:pt x="12133" y="21325"/>
                    <a:pt x="12177" y="20944"/>
                  </a:cubicBezTo>
                  <a:lnTo>
                    <a:pt x="13110" y="13901"/>
                  </a:lnTo>
                  <a:lnTo>
                    <a:pt x="20104" y="14843"/>
                  </a:lnTo>
                  <a:cubicBezTo>
                    <a:pt x="20134" y="14847"/>
                    <a:pt x="20162" y="14847"/>
                    <a:pt x="20192" y="14847"/>
                  </a:cubicBezTo>
                  <a:cubicBezTo>
                    <a:pt x="20564" y="14847"/>
                    <a:pt x="20898" y="14571"/>
                    <a:pt x="20965" y="14191"/>
                  </a:cubicBezTo>
                  <a:lnTo>
                    <a:pt x="21468" y="10188"/>
                  </a:lnTo>
                  <a:cubicBezTo>
                    <a:pt x="21540" y="9777"/>
                    <a:pt x="21252" y="9392"/>
                    <a:pt x="20822" y="9344"/>
                  </a:cubicBezTo>
                  <a:lnTo>
                    <a:pt x="13828" y="8404"/>
                  </a:lnTo>
                  <a:lnTo>
                    <a:pt x="14764" y="1361"/>
                  </a:lnTo>
                  <a:cubicBezTo>
                    <a:pt x="14812" y="952"/>
                    <a:pt x="14524" y="565"/>
                    <a:pt x="14116" y="517"/>
                  </a:cubicBezTo>
                  <a:lnTo>
                    <a:pt x="10142" y="10"/>
                  </a:lnTo>
                  <a:cubicBezTo>
                    <a:pt x="10099" y="4"/>
                    <a:pt x="10057" y="0"/>
                    <a:pt x="10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2" name="Google Shape;461;p2"/>
            <p:cNvSpPr/>
            <p:nvPr/>
          </p:nvSpPr>
          <p:spPr>
            <a:xfrm>
              <a:off x="1" y="2773476"/>
              <a:ext cx="934114" cy="1177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extrusionOk="0">
                  <a:moveTo>
                    <a:pt x="8120" y="663"/>
                  </a:moveTo>
                  <a:cubicBezTo>
                    <a:pt x="8697" y="663"/>
                    <a:pt x="9265" y="943"/>
                    <a:pt x="9369" y="1572"/>
                  </a:cubicBezTo>
                  <a:cubicBezTo>
                    <a:pt x="9440" y="1877"/>
                    <a:pt x="9345" y="2200"/>
                    <a:pt x="9084" y="2429"/>
                  </a:cubicBezTo>
                  <a:lnTo>
                    <a:pt x="7496" y="2677"/>
                  </a:lnTo>
                  <a:cubicBezTo>
                    <a:pt x="7164" y="2525"/>
                    <a:pt x="6927" y="2258"/>
                    <a:pt x="6831" y="1935"/>
                  </a:cubicBezTo>
                  <a:cubicBezTo>
                    <a:pt x="6604" y="1136"/>
                    <a:pt x="7369" y="663"/>
                    <a:pt x="8120" y="663"/>
                  </a:cubicBezTo>
                  <a:close/>
                  <a:moveTo>
                    <a:pt x="15528" y="4375"/>
                  </a:moveTo>
                  <a:cubicBezTo>
                    <a:pt x="16042" y="4375"/>
                    <a:pt x="16496" y="4678"/>
                    <a:pt x="16602" y="5097"/>
                  </a:cubicBezTo>
                  <a:lnTo>
                    <a:pt x="19352" y="17197"/>
                  </a:lnTo>
                  <a:cubicBezTo>
                    <a:pt x="19446" y="17673"/>
                    <a:pt x="19043" y="18130"/>
                    <a:pt x="18450" y="18207"/>
                  </a:cubicBezTo>
                  <a:lnTo>
                    <a:pt x="5979" y="20036"/>
                  </a:lnTo>
                  <a:cubicBezTo>
                    <a:pt x="5907" y="20048"/>
                    <a:pt x="5838" y="20052"/>
                    <a:pt x="5770" y="20052"/>
                  </a:cubicBezTo>
                  <a:cubicBezTo>
                    <a:pt x="5258" y="20052"/>
                    <a:pt x="4802" y="19752"/>
                    <a:pt x="4698" y="19331"/>
                  </a:cubicBezTo>
                  <a:lnTo>
                    <a:pt x="1994" y="7232"/>
                  </a:lnTo>
                  <a:cubicBezTo>
                    <a:pt x="1876" y="6755"/>
                    <a:pt x="2279" y="6297"/>
                    <a:pt x="2872" y="6222"/>
                  </a:cubicBezTo>
                  <a:lnTo>
                    <a:pt x="4366" y="5993"/>
                  </a:lnTo>
                  <a:cubicBezTo>
                    <a:pt x="4430" y="6337"/>
                    <a:pt x="4804" y="6573"/>
                    <a:pt x="5226" y="6573"/>
                  </a:cubicBezTo>
                  <a:cubicBezTo>
                    <a:pt x="5270" y="6573"/>
                    <a:pt x="5316" y="6569"/>
                    <a:pt x="5362" y="6565"/>
                  </a:cubicBezTo>
                  <a:lnTo>
                    <a:pt x="13162" y="5420"/>
                  </a:lnTo>
                  <a:cubicBezTo>
                    <a:pt x="13612" y="5345"/>
                    <a:pt x="13921" y="4984"/>
                    <a:pt x="13849" y="4620"/>
                  </a:cubicBezTo>
                  <a:lnTo>
                    <a:pt x="15321" y="4393"/>
                  </a:lnTo>
                  <a:cubicBezTo>
                    <a:pt x="15391" y="4380"/>
                    <a:pt x="15461" y="4375"/>
                    <a:pt x="15528" y="4375"/>
                  </a:cubicBezTo>
                  <a:close/>
                  <a:moveTo>
                    <a:pt x="8100" y="0"/>
                  </a:moveTo>
                  <a:cubicBezTo>
                    <a:pt x="7970" y="0"/>
                    <a:pt x="7841" y="10"/>
                    <a:pt x="7710" y="29"/>
                  </a:cubicBezTo>
                  <a:cubicBezTo>
                    <a:pt x="6547" y="200"/>
                    <a:pt x="5764" y="1115"/>
                    <a:pt x="5979" y="2068"/>
                  </a:cubicBezTo>
                  <a:cubicBezTo>
                    <a:pt x="6049" y="2335"/>
                    <a:pt x="6192" y="2601"/>
                    <a:pt x="6405" y="2829"/>
                  </a:cubicBezTo>
                  <a:lnTo>
                    <a:pt x="4864" y="3058"/>
                  </a:lnTo>
                  <a:cubicBezTo>
                    <a:pt x="4224" y="3154"/>
                    <a:pt x="3820" y="3649"/>
                    <a:pt x="3916" y="4164"/>
                  </a:cubicBezTo>
                  <a:lnTo>
                    <a:pt x="4033" y="4601"/>
                  </a:lnTo>
                  <a:lnTo>
                    <a:pt x="1448" y="4984"/>
                  </a:lnTo>
                  <a:cubicBezTo>
                    <a:pt x="500" y="5116"/>
                    <a:pt x="-139" y="5859"/>
                    <a:pt x="26" y="6640"/>
                  </a:cubicBezTo>
                  <a:lnTo>
                    <a:pt x="3181" y="20417"/>
                  </a:lnTo>
                  <a:cubicBezTo>
                    <a:pt x="3328" y="21115"/>
                    <a:pt x="4083" y="21600"/>
                    <a:pt x="4935" y="21600"/>
                  </a:cubicBezTo>
                  <a:cubicBezTo>
                    <a:pt x="5037" y="21600"/>
                    <a:pt x="5141" y="21594"/>
                    <a:pt x="5242" y="21579"/>
                  </a:cubicBezTo>
                  <a:lnTo>
                    <a:pt x="19874" y="19427"/>
                  </a:lnTo>
                  <a:cubicBezTo>
                    <a:pt x="20822" y="19292"/>
                    <a:pt x="21461" y="18531"/>
                    <a:pt x="21296" y="17769"/>
                  </a:cubicBezTo>
                  <a:lnTo>
                    <a:pt x="18141" y="3954"/>
                  </a:lnTo>
                  <a:cubicBezTo>
                    <a:pt x="17994" y="3255"/>
                    <a:pt x="17239" y="2770"/>
                    <a:pt x="16387" y="2770"/>
                  </a:cubicBezTo>
                  <a:cubicBezTo>
                    <a:pt x="16285" y="2770"/>
                    <a:pt x="16181" y="2778"/>
                    <a:pt x="16080" y="2791"/>
                  </a:cubicBezTo>
                  <a:lnTo>
                    <a:pt x="13519" y="3191"/>
                  </a:lnTo>
                  <a:lnTo>
                    <a:pt x="13423" y="2754"/>
                  </a:lnTo>
                  <a:cubicBezTo>
                    <a:pt x="13316" y="2290"/>
                    <a:pt x="12804" y="1980"/>
                    <a:pt x="12252" y="1980"/>
                  </a:cubicBezTo>
                  <a:cubicBezTo>
                    <a:pt x="12192" y="1980"/>
                    <a:pt x="12133" y="1984"/>
                    <a:pt x="12071" y="1991"/>
                  </a:cubicBezTo>
                  <a:lnTo>
                    <a:pt x="10175" y="2277"/>
                  </a:lnTo>
                  <a:cubicBezTo>
                    <a:pt x="10271" y="1991"/>
                    <a:pt x="10295" y="1706"/>
                    <a:pt x="10247" y="1439"/>
                  </a:cubicBezTo>
                  <a:cubicBezTo>
                    <a:pt x="10036" y="592"/>
                    <a:pt x="9132" y="0"/>
                    <a:pt x="810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3" name="Google Shape;462;p2"/>
            <p:cNvSpPr/>
            <p:nvPr/>
          </p:nvSpPr>
          <p:spPr>
            <a:xfrm>
              <a:off x="182360" y="3196883"/>
              <a:ext cx="134851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42" y="0"/>
                  </a:moveTo>
                  <a:cubicBezTo>
                    <a:pt x="8442" y="0"/>
                    <a:pt x="7920" y="42"/>
                    <a:pt x="7409" y="154"/>
                  </a:cubicBezTo>
                  <a:cubicBezTo>
                    <a:pt x="-477" y="1819"/>
                    <a:pt x="-2683" y="14144"/>
                    <a:pt x="3809" y="19641"/>
                  </a:cubicBezTo>
                  <a:cubicBezTo>
                    <a:pt x="5446" y="20998"/>
                    <a:pt x="7223" y="21600"/>
                    <a:pt x="8942" y="21600"/>
                  </a:cubicBezTo>
                  <a:cubicBezTo>
                    <a:pt x="14179" y="21600"/>
                    <a:pt x="18917" y="15962"/>
                    <a:pt x="17779" y="8813"/>
                  </a:cubicBezTo>
                  <a:cubicBezTo>
                    <a:pt x="17036" y="3609"/>
                    <a:pt x="13203" y="0"/>
                    <a:pt x="894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4" name="Google Shape;463;p2"/>
            <p:cNvSpPr/>
            <p:nvPr/>
          </p:nvSpPr>
          <p:spPr>
            <a:xfrm>
              <a:off x="361271" y="3156837"/>
              <a:ext cx="306616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5" h="21600" extrusionOk="0">
                  <a:moveTo>
                    <a:pt x="17312" y="0"/>
                  </a:moveTo>
                  <a:cubicBezTo>
                    <a:pt x="17090" y="0"/>
                    <a:pt x="16850" y="95"/>
                    <a:pt x="16600" y="269"/>
                  </a:cubicBezTo>
                  <a:lnTo>
                    <a:pt x="16533" y="269"/>
                  </a:lnTo>
                  <a:lnTo>
                    <a:pt x="2079" y="7823"/>
                  </a:lnTo>
                  <a:cubicBezTo>
                    <a:pt x="-1018" y="9042"/>
                    <a:pt x="-416" y="21600"/>
                    <a:pt x="2313" y="21600"/>
                  </a:cubicBezTo>
                  <a:cubicBezTo>
                    <a:pt x="2513" y="21600"/>
                    <a:pt x="2719" y="21537"/>
                    <a:pt x="2937" y="21394"/>
                  </a:cubicBezTo>
                  <a:lnTo>
                    <a:pt x="17396" y="13856"/>
                  </a:lnTo>
                  <a:cubicBezTo>
                    <a:pt x="20582" y="12811"/>
                    <a:pt x="20031" y="0"/>
                    <a:pt x="173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5" name="Google Shape;464;p2"/>
            <p:cNvSpPr/>
            <p:nvPr/>
          </p:nvSpPr>
          <p:spPr>
            <a:xfrm>
              <a:off x="216605" y="3384899"/>
              <a:ext cx="134890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8941" y="0"/>
                  </a:moveTo>
                  <a:cubicBezTo>
                    <a:pt x="8430" y="0"/>
                    <a:pt x="7919" y="42"/>
                    <a:pt x="7409" y="154"/>
                  </a:cubicBezTo>
                  <a:cubicBezTo>
                    <a:pt x="-472" y="1819"/>
                    <a:pt x="-2689" y="14144"/>
                    <a:pt x="3811" y="19641"/>
                  </a:cubicBezTo>
                  <a:cubicBezTo>
                    <a:pt x="5447" y="20998"/>
                    <a:pt x="7223" y="21600"/>
                    <a:pt x="8952" y="21600"/>
                  </a:cubicBezTo>
                  <a:cubicBezTo>
                    <a:pt x="14187" y="21600"/>
                    <a:pt x="18911" y="16004"/>
                    <a:pt x="17774" y="8981"/>
                  </a:cubicBezTo>
                  <a:cubicBezTo>
                    <a:pt x="17031" y="3623"/>
                    <a:pt x="13201" y="0"/>
                    <a:pt x="89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6" name="Google Shape;465;p2"/>
            <p:cNvSpPr/>
            <p:nvPr/>
          </p:nvSpPr>
          <p:spPr>
            <a:xfrm>
              <a:off x="400253" y="3345202"/>
              <a:ext cx="295960" cy="1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extrusionOk="0">
                  <a:moveTo>
                    <a:pt x="17009" y="0"/>
                  </a:moveTo>
                  <a:cubicBezTo>
                    <a:pt x="16940" y="0"/>
                    <a:pt x="16870" y="16"/>
                    <a:pt x="16801" y="32"/>
                  </a:cubicBezTo>
                  <a:lnTo>
                    <a:pt x="1842" y="7654"/>
                  </a:lnTo>
                  <a:cubicBezTo>
                    <a:pt x="-1023" y="10055"/>
                    <a:pt x="-337" y="21600"/>
                    <a:pt x="2465" y="21600"/>
                  </a:cubicBezTo>
                  <a:cubicBezTo>
                    <a:pt x="2551" y="21600"/>
                    <a:pt x="2643" y="21584"/>
                    <a:pt x="2730" y="21568"/>
                  </a:cubicBezTo>
                  <a:lnTo>
                    <a:pt x="17695" y="14138"/>
                  </a:lnTo>
                  <a:cubicBezTo>
                    <a:pt x="20577" y="11705"/>
                    <a:pt x="19926" y="0"/>
                    <a:pt x="17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7" name="Google Shape;466;p2"/>
            <p:cNvSpPr/>
            <p:nvPr/>
          </p:nvSpPr>
          <p:spPr>
            <a:xfrm>
              <a:off x="253276" y="3586351"/>
              <a:ext cx="13537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028" y="0"/>
                  </a:moveTo>
                  <a:cubicBezTo>
                    <a:pt x="8518" y="0"/>
                    <a:pt x="8008" y="56"/>
                    <a:pt x="7487" y="168"/>
                  </a:cubicBezTo>
                  <a:cubicBezTo>
                    <a:pt x="-509" y="1831"/>
                    <a:pt x="-2722" y="14148"/>
                    <a:pt x="3906" y="19643"/>
                  </a:cubicBezTo>
                  <a:cubicBezTo>
                    <a:pt x="5505" y="20999"/>
                    <a:pt x="7244" y="21600"/>
                    <a:pt x="8947" y="21600"/>
                  </a:cubicBezTo>
                  <a:cubicBezTo>
                    <a:pt x="14127" y="21600"/>
                    <a:pt x="18878" y="15966"/>
                    <a:pt x="17835" y="8822"/>
                  </a:cubicBezTo>
                  <a:cubicBezTo>
                    <a:pt x="16978" y="3621"/>
                    <a:pt x="13246" y="0"/>
                    <a:pt x="90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8" name="Google Shape;467;p2"/>
            <p:cNvSpPr/>
            <p:nvPr/>
          </p:nvSpPr>
          <p:spPr>
            <a:xfrm>
              <a:off x="435922" y="3545607"/>
              <a:ext cx="298026" cy="11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5" h="21600" extrusionOk="0">
                  <a:moveTo>
                    <a:pt x="16979" y="0"/>
                  </a:moveTo>
                  <a:cubicBezTo>
                    <a:pt x="16888" y="0"/>
                    <a:pt x="16796" y="16"/>
                    <a:pt x="16705" y="32"/>
                  </a:cubicBezTo>
                  <a:lnTo>
                    <a:pt x="16705" y="222"/>
                  </a:lnTo>
                  <a:lnTo>
                    <a:pt x="1867" y="7596"/>
                  </a:lnTo>
                  <a:cubicBezTo>
                    <a:pt x="-1037" y="9785"/>
                    <a:pt x="-357" y="21600"/>
                    <a:pt x="2553" y="21600"/>
                  </a:cubicBezTo>
                  <a:cubicBezTo>
                    <a:pt x="2638" y="21600"/>
                    <a:pt x="2730" y="21584"/>
                    <a:pt x="2821" y="21568"/>
                  </a:cubicBezTo>
                  <a:lnTo>
                    <a:pt x="17659" y="14004"/>
                  </a:lnTo>
                  <a:cubicBezTo>
                    <a:pt x="20563" y="11625"/>
                    <a:pt x="19877" y="0"/>
                    <a:pt x="1697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9" name="Google Shape;468;p2"/>
            <p:cNvSpPr/>
            <p:nvPr/>
          </p:nvSpPr>
          <p:spPr>
            <a:xfrm>
              <a:off x="116860" y="4421473"/>
              <a:ext cx="600877" cy="60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3" h="21600" extrusionOk="0">
                  <a:moveTo>
                    <a:pt x="9744" y="0"/>
                  </a:moveTo>
                  <a:cubicBezTo>
                    <a:pt x="6862" y="0"/>
                    <a:pt x="4019" y="1459"/>
                    <a:pt x="2152" y="4186"/>
                  </a:cubicBezTo>
                  <a:lnTo>
                    <a:pt x="18192" y="15442"/>
                  </a:lnTo>
                  <a:cubicBezTo>
                    <a:pt x="20456" y="10556"/>
                    <a:pt x="18991" y="4556"/>
                    <a:pt x="14798" y="1630"/>
                  </a:cubicBezTo>
                  <a:cubicBezTo>
                    <a:pt x="13233" y="532"/>
                    <a:pt x="11480" y="0"/>
                    <a:pt x="9744" y="0"/>
                  </a:cubicBezTo>
                  <a:close/>
                  <a:moveTo>
                    <a:pt x="1020" y="6186"/>
                  </a:moveTo>
                  <a:cubicBezTo>
                    <a:pt x="-1144" y="11035"/>
                    <a:pt x="220" y="17034"/>
                    <a:pt x="4315" y="19961"/>
                  </a:cubicBezTo>
                  <a:cubicBezTo>
                    <a:pt x="5900" y="21068"/>
                    <a:pt x="7673" y="21600"/>
                    <a:pt x="9428" y="21600"/>
                  </a:cubicBezTo>
                  <a:cubicBezTo>
                    <a:pt x="12316" y="21600"/>
                    <a:pt x="15159" y="20160"/>
                    <a:pt x="17062" y="17442"/>
                  </a:cubicBezTo>
                  <a:lnTo>
                    <a:pt x="1020" y="61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0" name="Google Shape;469;p2"/>
            <p:cNvSpPr/>
            <p:nvPr/>
          </p:nvSpPr>
          <p:spPr>
            <a:xfrm>
              <a:off x="1371680" y="3118885"/>
              <a:ext cx="505521" cy="491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77" y="0"/>
                  </a:moveTo>
                  <a:lnTo>
                    <a:pt x="3281" y="6214"/>
                  </a:lnTo>
                  <a:cubicBezTo>
                    <a:pt x="-141" y="8728"/>
                    <a:pt x="-1029" y="13755"/>
                    <a:pt x="1296" y="17455"/>
                  </a:cubicBezTo>
                  <a:lnTo>
                    <a:pt x="1676" y="18050"/>
                  </a:lnTo>
                  <a:cubicBezTo>
                    <a:pt x="3125" y="20357"/>
                    <a:pt x="5475" y="21600"/>
                    <a:pt x="7872" y="21600"/>
                  </a:cubicBezTo>
                  <a:cubicBezTo>
                    <a:pt x="9320" y="21600"/>
                    <a:pt x="10783" y="21143"/>
                    <a:pt x="12075" y="20199"/>
                  </a:cubicBezTo>
                  <a:lnTo>
                    <a:pt x="20571" y="13982"/>
                  </a:lnTo>
                  <a:lnTo>
                    <a:pt x="11777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1" name="Google Shape;470;p2"/>
            <p:cNvSpPr/>
            <p:nvPr/>
          </p:nvSpPr>
          <p:spPr>
            <a:xfrm>
              <a:off x="1704713" y="2915339"/>
              <a:ext cx="505535" cy="49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2738" y="0"/>
                  </a:moveTo>
                  <a:cubicBezTo>
                    <a:pt x="11279" y="0"/>
                    <a:pt x="9799" y="456"/>
                    <a:pt x="8499" y="1412"/>
                  </a:cubicBezTo>
                  <a:lnTo>
                    <a:pt x="0" y="7626"/>
                  </a:lnTo>
                  <a:lnTo>
                    <a:pt x="8837" y="21600"/>
                  </a:lnTo>
                  <a:lnTo>
                    <a:pt x="17290" y="15344"/>
                  </a:lnTo>
                  <a:cubicBezTo>
                    <a:pt x="20712" y="12831"/>
                    <a:pt x="21600" y="7806"/>
                    <a:pt x="19278" y="4108"/>
                  </a:cubicBezTo>
                  <a:lnTo>
                    <a:pt x="19278" y="4154"/>
                  </a:lnTo>
                  <a:lnTo>
                    <a:pt x="18895" y="3514"/>
                  </a:lnTo>
                  <a:cubicBezTo>
                    <a:pt x="17457" y="1220"/>
                    <a:pt x="15121" y="0"/>
                    <a:pt x="127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2" name="Google Shape;471;p2"/>
            <p:cNvSpPr/>
            <p:nvPr/>
          </p:nvSpPr>
          <p:spPr>
            <a:xfrm>
              <a:off x="1193419" y="4134346"/>
              <a:ext cx="931480" cy="930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extrusionOk="0">
                  <a:moveTo>
                    <a:pt x="10021" y="0"/>
                  </a:moveTo>
                  <a:cubicBezTo>
                    <a:pt x="9665" y="0"/>
                    <a:pt x="9350" y="269"/>
                    <a:pt x="9308" y="638"/>
                  </a:cubicBezTo>
                  <a:lnTo>
                    <a:pt x="8374" y="7701"/>
                  </a:lnTo>
                  <a:lnTo>
                    <a:pt x="1373" y="6761"/>
                  </a:lnTo>
                  <a:cubicBezTo>
                    <a:pt x="1342" y="6757"/>
                    <a:pt x="1314" y="6755"/>
                    <a:pt x="1284" y="6755"/>
                  </a:cubicBezTo>
                  <a:cubicBezTo>
                    <a:pt x="913" y="6755"/>
                    <a:pt x="601" y="7033"/>
                    <a:pt x="533" y="7411"/>
                  </a:cubicBezTo>
                  <a:lnTo>
                    <a:pt x="5" y="11390"/>
                  </a:lnTo>
                  <a:cubicBezTo>
                    <a:pt x="-41" y="11799"/>
                    <a:pt x="247" y="12186"/>
                    <a:pt x="654" y="12235"/>
                  </a:cubicBezTo>
                  <a:lnTo>
                    <a:pt x="7655" y="13174"/>
                  </a:lnTo>
                  <a:lnTo>
                    <a:pt x="6719" y="20215"/>
                  </a:lnTo>
                  <a:cubicBezTo>
                    <a:pt x="6670" y="20624"/>
                    <a:pt x="6958" y="21011"/>
                    <a:pt x="7367" y="21057"/>
                  </a:cubicBezTo>
                  <a:lnTo>
                    <a:pt x="11346" y="21588"/>
                  </a:lnTo>
                  <a:cubicBezTo>
                    <a:pt x="11388" y="21596"/>
                    <a:pt x="11431" y="21600"/>
                    <a:pt x="11471" y="21600"/>
                  </a:cubicBezTo>
                  <a:cubicBezTo>
                    <a:pt x="11829" y="21600"/>
                    <a:pt x="12141" y="21327"/>
                    <a:pt x="12186" y="20938"/>
                  </a:cubicBezTo>
                  <a:lnTo>
                    <a:pt x="13120" y="13897"/>
                  </a:lnTo>
                  <a:lnTo>
                    <a:pt x="20121" y="14839"/>
                  </a:lnTo>
                  <a:cubicBezTo>
                    <a:pt x="20151" y="14841"/>
                    <a:pt x="20180" y="14843"/>
                    <a:pt x="20210" y="14843"/>
                  </a:cubicBezTo>
                  <a:cubicBezTo>
                    <a:pt x="20582" y="14843"/>
                    <a:pt x="20917" y="14567"/>
                    <a:pt x="20983" y="14187"/>
                  </a:cubicBezTo>
                  <a:lnTo>
                    <a:pt x="21487" y="10185"/>
                  </a:lnTo>
                  <a:cubicBezTo>
                    <a:pt x="21559" y="9774"/>
                    <a:pt x="21271" y="9390"/>
                    <a:pt x="20840" y="9341"/>
                  </a:cubicBezTo>
                  <a:lnTo>
                    <a:pt x="13839" y="8401"/>
                  </a:lnTo>
                  <a:lnTo>
                    <a:pt x="14751" y="1385"/>
                  </a:lnTo>
                  <a:cubicBezTo>
                    <a:pt x="14823" y="952"/>
                    <a:pt x="14536" y="589"/>
                    <a:pt x="14103" y="516"/>
                  </a:cubicBezTo>
                  <a:lnTo>
                    <a:pt x="10148" y="10"/>
                  </a:lnTo>
                  <a:cubicBezTo>
                    <a:pt x="10106" y="4"/>
                    <a:pt x="10063" y="0"/>
                    <a:pt x="1002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3" name="Google Shape;472;p2"/>
            <p:cNvSpPr/>
            <p:nvPr/>
          </p:nvSpPr>
          <p:spPr>
            <a:xfrm>
              <a:off x="1" y="5545993"/>
              <a:ext cx="934114" cy="1176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extrusionOk="0">
                  <a:moveTo>
                    <a:pt x="8116" y="652"/>
                  </a:moveTo>
                  <a:cubicBezTo>
                    <a:pt x="8693" y="652"/>
                    <a:pt x="9265" y="931"/>
                    <a:pt x="9369" y="1554"/>
                  </a:cubicBezTo>
                  <a:cubicBezTo>
                    <a:pt x="9440" y="1860"/>
                    <a:pt x="9321" y="2183"/>
                    <a:pt x="9084" y="2412"/>
                  </a:cubicBezTo>
                  <a:lnTo>
                    <a:pt x="7496" y="2661"/>
                  </a:lnTo>
                  <a:cubicBezTo>
                    <a:pt x="7164" y="2508"/>
                    <a:pt x="6927" y="2241"/>
                    <a:pt x="6831" y="1935"/>
                  </a:cubicBezTo>
                  <a:lnTo>
                    <a:pt x="6831" y="1916"/>
                  </a:lnTo>
                  <a:cubicBezTo>
                    <a:pt x="6604" y="1120"/>
                    <a:pt x="7365" y="652"/>
                    <a:pt x="8116" y="652"/>
                  </a:cubicBezTo>
                  <a:close/>
                  <a:moveTo>
                    <a:pt x="15502" y="4346"/>
                  </a:moveTo>
                  <a:cubicBezTo>
                    <a:pt x="16026" y="4346"/>
                    <a:pt x="16492" y="4636"/>
                    <a:pt x="16578" y="5063"/>
                  </a:cubicBezTo>
                  <a:lnTo>
                    <a:pt x="19352" y="17192"/>
                  </a:lnTo>
                  <a:cubicBezTo>
                    <a:pt x="19446" y="17669"/>
                    <a:pt x="19043" y="18127"/>
                    <a:pt x="18450" y="18203"/>
                  </a:cubicBezTo>
                  <a:lnTo>
                    <a:pt x="5979" y="20033"/>
                  </a:lnTo>
                  <a:cubicBezTo>
                    <a:pt x="5907" y="20045"/>
                    <a:pt x="5838" y="20051"/>
                    <a:pt x="5770" y="20051"/>
                  </a:cubicBezTo>
                  <a:cubicBezTo>
                    <a:pt x="5258" y="20051"/>
                    <a:pt x="4802" y="19748"/>
                    <a:pt x="4698" y="19329"/>
                  </a:cubicBezTo>
                  <a:lnTo>
                    <a:pt x="1994" y="7218"/>
                  </a:lnTo>
                  <a:cubicBezTo>
                    <a:pt x="1876" y="6742"/>
                    <a:pt x="2279" y="6284"/>
                    <a:pt x="2872" y="6207"/>
                  </a:cubicBezTo>
                  <a:lnTo>
                    <a:pt x="4366" y="5978"/>
                  </a:lnTo>
                  <a:cubicBezTo>
                    <a:pt x="4430" y="6324"/>
                    <a:pt x="4804" y="6559"/>
                    <a:pt x="5226" y="6559"/>
                  </a:cubicBezTo>
                  <a:cubicBezTo>
                    <a:pt x="5270" y="6559"/>
                    <a:pt x="5316" y="6556"/>
                    <a:pt x="5362" y="6551"/>
                  </a:cubicBezTo>
                  <a:lnTo>
                    <a:pt x="13162" y="5406"/>
                  </a:lnTo>
                  <a:cubicBezTo>
                    <a:pt x="13612" y="5331"/>
                    <a:pt x="13921" y="4967"/>
                    <a:pt x="13849" y="4586"/>
                  </a:cubicBezTo>
                  <a:lnTo>
                    <a:pt x="15321" y="4357"/>
                  </a:lnTo>
                  <a:cubicBezTo>
                    <a:pt x="15381" y="4350"/>
                    <a:pt x="15443" y="4346"/>
                    <a:pt x="15502" y="4346"/>
                  </a:cubicBezTo>
                  <a:close/>
                  <a:moveTo>
                    <a:pt x="8108" y="0"/>
                  </a:moveTo>
                  <a:cubicBezTo>
                    <a:pt x="7976" y="0"/>
                    <a:pt x="7843" y="10"/>
                    <a:pt x="7710" y="29"/>
                  </a:cubicBezTo>
                  <a:cubicBezTo>
                    <a:pt x="6547" y="200"/>
                    <a:pt x="5764" y="1096"/>
                    <a:pt x="5979" y="2050"/>
                  </a:cubicBezTo>
                  <a:cubicBezTo>
                    <a:pt x="6049" y="2316"/>
                    <a:pt x="6192" y="2584"/>
                    <a:pt x="6405" y="2813"/>
                  </a:cubicBezTo>
                  <a:lnTo>
                    <a:pt x="4864" y="3042"/>
                  </a:lnTo>
                  <a:cubicBezTo>
                    <a:pt x="4224" y="3136"/>
                    <a:pt x="3820" y="3614"/>
                    <a:pt x="3916" y="4129"/>
                  </a:cubicBezTo>
                  <a:lnTo>
                    <a:pt x="4033" y="4586"/>
                  </a:lnTo>
                  <a:lnTo>
                    <a:pt x="1448" y="4949"/>
                  </a:lnTo>
                  <a:cubicBezTo>
                    <a:pt x="500" y="5102"/>
                    <a:pt x="-139" y="5845"/>
                    <a:pt x="26" y="6607"/>
                  </a:cubicBezTo>
                  <a:lnTo>
                    <a:pt x="3181" y="20434"/>
                  </a:lnTo>
                  <a:cubicBezTo>
                    <a:pt x="3328" y="21131"/>
                    <a:pt x="4077" y="21600"/>
                    <a:pt x="4927" y="21600"/>
                  </a:cubicBezTo>
                  <a:cubicBezTo>
                    <a:pt x="5031" y="21600"/>
                    <a:pt x="5137" y="21594"/>
                    <a:pt x="5242" y="21579"/>
                  </a:cubicBezTo>
                  <a:lnTo>
                    <a:pt x="19874" y="19423"/>
                  </a:lnTo>
                  <a:cubicBezTo>
                    <a:pt x="20822" y="19290"/>
                    <a:pt x="21461" y="18547"/>
                    <a:pt x="21296" y="17764"/>
                  </a:cubicBezTo>
                  <a:lnTo>
                    <a:pt x="18141" y="3937"/>
                  </a:lnTo>
                  <a:cubicBezTo>
                    <a:pt x="17996" y="3248"/>
                    <a:pt x="17259" y="2766"/>
                    <a:pt x="16422" y="2766"/>
                  </a:cubicBezTo>
                  <a:cubicBezTo>
                    <a:pt x="16309" y="2766"/>
                    <a:pt x="16193" y="2776"/>
                    <a:pt x="16080" y="2794"/>
                  </a:cubicBezTo>
                  <a:lnTo>
                    <a:pt x="13519" y="3175"/>
                  </a:lnTo>
                  <a:lnTo>
                    <a:pt x="13423" y="2736"/>
                  </a:lnTo>
                  <a:cubicBezTo>
                    <a:pt x="13316" y="2271"/>
                    <a:pt x="12804" y="1962"/>
                    <a:pt x="12252" y="1962"/>
                  </a:cubicBezTo>
                  <a:cubicBezTo>
                    <a:pt x="12192" y="1962"/>
                    <a:pt x="12133" y="1965"/>
                    <a:pt x="12071" y="1973"/>
                  </a:cubicBezTo>
                  <a:lnTo>
                    <a:pt x="10175" y="2260"/>
                  </a:lnTo>
                  <a:cubicBezTo>
                    <a:pt x="10271" y="1993"/>
                    <a:pt x="10295" y="1706"/>
                    <a:pt x="10247" y="1421"/>
                  </a:cubicBezTo>
                  <a:cubicBezTo>
                    <a:pt x="10036" y="575"/>
                    <a:pt x="9135" y="0"/>
                    <a:pt x="810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4" name="Google Shape;473;p2"/>
            <p:cNvSpPr/>
            <p:nvPr/>
          </p:nvSpPr>
          <p:spPr>
            <a:xfrm>
              <a:off x="182360" y="5969314"/>
              <a:ext cx="134851" cy="134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42" y="0"/>
                  </a:moveTo>
                  <a:cubicBezTo>
                    <a:pt x="8431" y="0"/>
                    <a:pt x="7920" y="56"/>
                    <a:pt x="7409" y="168"/>
                  </a:cubicBezTo>
                  <a:cubicBezTo>
                    <a:pt x="-477" y="1831"/>
                    <a:pt x="-2683" y="14148"/>
                    <a:pt x="3809" y="19643"/>
                  </a:cubicBezTo>
                  <a:cubicBezTo>
                    <a:pt x="5446" y="20999"/>
                    <a:pt x="7223" y="21600"/>
                    <a:pt x="8942" y="21600"/>
                  </a:cubicBezTo>
                  <a:cubicBezTo>
                    <a:pt x="14179" y="21600"/>
                    <a:pt x="18917" y="15966"/>
                    <a:pt x="17779" y="8822"/>
                  </a:cubicBezTo>
                  <a:cubicBezTo>
                    <a:pt x="16908" y="3607"/>
                    <a:pt x="13180" y="0"/>
                    <a:pt x="894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5" name="Google Shape;474;p2"/>
            <p:cNvSpPr/>
            <p:nvPr/>
          </p:nvSpPr>
          <p:spPr>
            <a:xfrm>
              <a:off x="362487" y="5928831"/>
              <a:ext cx="304216" cy="11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2" h="21600" extrusionOk="0">
                  <a:moveTo>
                    <a:pt x="17243" y="0"/>
                  </a:moveTo>
                  <a:cubicBezTo>
                    <a:pt x="17058" y="0"/>
                    <a:pt x="16861" y="64"/>
                    <a:pt x="16659" y="175"/>
                  </a:cubicBezTo>
                  <a:lnTo>
                    <a:pt x="16592" y="175"/>
                  </a:lnTo>
                  <a:lnTo>
                    <a:pt x="2018" y="7769"/>
                  </a:lnTo>
                  <a:cubicBezTo>
                    <a:pt x="-1004" y="9380"/>
                    <a:pt x="-414" y="21600"/>
                    <a:pt x="2343" y="21600"/>
                  </a:cubicBezTo>
                  <a:cubicBezTo>
                    <a:pt x="2517" y="21600"/>
                    <a:pt x="2697" y="21552"/>
                    <a:pt x="2882" y="21456"/>
                  </a:cubicBezTo>
                  <a:lnTo>
                    <a:pt x="17462" y="13847"/>
                  </a:lnTo>
                  <a:cubicBezTo>
                    <a:pt x="20596" y="12603"/>
                    <a:pt x="20029" y="0"/>
                    <a:pt x="172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6" name="Google Shape;475;p2"/>
            <p:cNvSpPr/>
            <p:nvPr/>
          </p:nvSpPr>
          <p:spPr>
            <a:xfrm>
              <a:off x="216605" y="6157068"/>
              <a:ext cx="134892" cy="13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9092" y="0"/>
                  </a:moveTo>
                  <a:cubicBezTo>
                    <a:pt x="8535" y="0"/>
                    <a:pt x="7978" y="70"/>
                    <a:pt x="7409" y="209"/>
                  </a:cubicBezTo>
                  <a:cubicBezTo>
                    <a:pt x="-472" y="1702"/>
                    <a:pt x="-2689" y="14163"/>
                    <a:pt x="3811" y="19647"/>
                  </a:cubicBezTo>
                  <a:cubicBezTo>
                    <a:pt x="5447" y="21000"/>
                    <a:pt x="7223" y="21600"/>
                    <a:pt x="8941" y="21600"/>
                  </a:cubicBezTo>
                  <a:cubicBezTo>
                    <a:pt x="14175" y="21600"/>
                    <a:pt x="18911" y="15977"/>
                    <a:pt x="17774" y="8847"/>
                  </a:cubicBezTo>
                  <a:cubicBezTo>
                    <a:pt x="17042" y="3712"/>
                    <a:pt x="13293" y="0"/>
                    <a:pt x="90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7" name="Google Shape;476;p2"/>
            <p:cNvSpPr/>
            <p:nvPr/>
          </p:nvSpPr>
          <p:spPr>
            <a:xfrm>
              <a:off x="400253" y="6116672"/>
              <a:ext cx="295960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extrusionOk="0">
                  <a:moveTo>
                    <a:pt x="17009" y="0"/>
                  </a:moveTo>
                  <a:cubicBezTo>
                    <a:pt x="16940" y="0"/>
                    <a:pt x="16870" y="16"/>
                    <a:pt x="16801" y="16"/>
                  </a:cubicBezTo>
                  <a:lnTo>
                    <a:pt x="1842" y="7654"/>
                  </a:lnTo>
                  <a:cubicBezTo>
                    <a:pt x="-1023" y="10055"/>
                    <a:pt x="-337" y="21600"/>
                    <a:pt x="2465" y="21600"/>
                  </a:cubicBezTo>
                  <a:cubicBezTo>
                    <a:pt x="2551" y="21600"/>
                    <a:pt x="2643" y="21584"/>
                    <a:pt x="2730" y="21568"/>
                  </a:cubicBezTo>
                  <a:lnTo>
                    <a:pt x="17695" y="14122"/>
                  </a:lnTo>
                  <a:cubicBezTo>
                    <a:pt x="20577" y="11705"/>
                    <a:pt x="19926" y="0"/>
                    <a:pt x="17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8" name="Google Shape;477;p2"/>
            <p:cNvSpPr/>
            <p:nvPr/>
          </p:nvSpPr>
          <p:spPr>
            <a:xfrm>
              <a:off x="253276" y="6357822"/>
              <a:ext cx="13537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028" y="0"/>
                  </a:moveTo>
                  <a:cubicBezTo>
                    <a:pt x="8518" y="0"/>
                    <a:pt x="8008" y="56"/>
                    <a:pt x="7487" y="154"/>
                  </a:cubicBezTo>
                  <a:cubicBezTo>
                    <a:pt x="-509" y="1831"/>
                    <a:pt x="-2722" y="14148"/>
                    <a:pt x="3906" y="19629"/>
                  </a:cubicBezTo>
                  <a:cubicBezTo>
                    <a:pt x="5505" y="20985"/>
                    <a:pt x="7244" y="21600"/>
                    <a:pt x="8947" y="21600"/>
                  </a:cubicBezTo>
                  <a:cubicBezTo>
                    <a:pt x="14127" y="21600"/>
                    <a:pt x="18878" y="15966"/>
                    <a:pt x="17835" y="8822"/>
                  </a:cubicBezTo>
                  <a:cubicBezTo>
                    <a:pt x="16978" y="3607"/>
                    <a:pt x="13246" y="0"/>
                    <a:pt x="90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9" name="Google Shape;478;p2"/>
            <p:cNvSpPr/>
            <p:nvPr/>
          </p:nvSpPr>
          <p:spPr>
            <a:xfrm>
              <a:off x="435165" y="6317950"/>
              <a:ext cx="299550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7" h="21600" extrusionOk="0">
                  <a:moveTo>
                    <a:pt x="17084" y="0"/>
                  </a:moveTo>
                  <a:cubicBezTo>
                    <a:pt x="16959" y="0"/>
                    <a:pt x="16828" y="16"/>
                    <a:pt x="16697" y="64"/>
                  </a:cubicBezTo>
                  <a:lnTo>
                    <a:pt x="1909" y="7471"/>
                  </a:lnTo>
                  <a:cubicBezTo>
                    <a:pt x="-1030" y="9675"/>
                    <a:pt x="-381" y="21600"/>
                    <a:pt x="2524" y="21600"/>
                  </a:cubicBezTo>
                  <a:cubicBezTo>
                    <a:pt x="2633" y="21600"/>
                    <a:pt x="2747" y="21584"/>
                    <a:pt x="2861" y="21552"/>
                  </a:cubicBezTo>
                  <a:lnTo>
                    <a:pt x="17648" y="13937"/>
                  </a:lnTo>
                  <a:cubicBezTo>
                    <a:pt x="20570" y="11941"/>
                    <a:pt x="19943" y="0"/>
                    <a:pt x="170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0" name="Google Shape;479;p2"/>
            <p:cNvSpPr/>
            <p:nvPr/>
          </p:nvSpPr>
          <p:spPr>
            <a:xfrm>
              <a:off x="115514" y="7192682"/>
              <a:ext cx="602206" cy="607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6" h="21600" extrusionOk="0">
                  <a:moveTo>
                    <a:pt x="9718" y="0"/>
                  </a:moveTo>
                  <a:cubicBezTo>
                    <a:pt x="6855" y="0"/>
                    <a:pt x="4040" y="1449"/>
                    <a:pt x="2184" y="4187"/>
                  </a:cubicBezTo>
                  <a:lnTo>
                    <a:pt x="18149" y="15418"/>
                  </a:lnTo>
                  <a:cubicBezTo>
                    <a:pt x="20403" y="10577"/>
                    <a:pt x="18945" y="4556"/>
                    <a:pt x="14771" y="1636"/>
                  </a:cubicBezTo>
                  <a:cubicBezTo>
                    <a:pt x="13208" y="534"/>
                    <a:pt x="11455" y="0"/>
                    <a:pt x="9718" y="0"/>
                  </a:cubicBezTo>
                  <a:close/>
                  <a:moveTo>
                    <a:pt x="1057" y="6182"/>
                  </a:moveTo>
                  <a:cubicBezTo>
                    <a:pt x="-1197" y="11058"/>
                    <a:pt x="261" y="17044"/>
                    <a:pt x="4401" y="19964"/>
                  </a:cubicBezTo>
                  <a:cubicBezTo>
                    <a:pt x="5968" y="21066"/>
                    <a:pt x="7729" y="21600"/>
                    <a:pt x="9476" y="21600"/>
                  </a:cubicBezTo>
                  <a:cubicBezTo>
                    <a:pt x="12345" y="21600"/>
                    <a:pt x="15169" y="20160"/>
                    <a:pt x="17025" y="17451"/>
                  </a:cubicBezTo>
                  <a:lnTo>
                    <a:pt x="1057" y="618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1" name="Google Shape;480;p2"/>
            <p:cNvSpPr/>
            <p:nvPr/>
          </p:nvSpPr>
          <p:spPr>
            <a:xfrm>
              <a:off x="1371680" y="5890356"/>
              <a:ext cx="505521" cy="49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77" y="0"/>
                  </a:moveTo>
                  <a:lnTo>
                    <a:pt x="3281" y="6214"/>
                  </a:lnTo>
                  <a:cubicBezTo>
                    <a:pt x="-141" y="8728"/>
                    <a:pt x="-1029" y="13755"/>
                    <a:pt x="1296" y="17455"/>
                  </a:cubicBezTo>
                  <a:lnTo>
                    <a:pt x="1676" y="18096"/>
                  </a:lnTo>
                  <a:cubicBezTo>
                    <a:pt x="3121" y="20368"/>
                    <a:pt x="5468" y="21600"/>
                    <a:pt x="7861" y="21600"/>
                  </a:cubicBezTo>
                  <a:cubicBezTo>
                    <a:pt x="9313" y="21600"/>
                    <a:pt x="10779" y="21147"/>
                    <a:pt x="12075" y="20195"/>
                  </a:cubicBezTo>
                  <a:lnTo>
                    <a:pt x="20571" y="13982"/>
                  </a:lnTo>
                  <a:lnTo>
                    <a:pt x="11777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2" name="Google Shape;481;p2"/>
            <p:cNvSpPr/>
            <p:nvPr/>
          </p:nvSpPr>
          <p:spPr>
            <a:xfrm>
              <a:off x="1704713" y="5686024"/>
              <a:ext cx="505535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2699" y="0"/>
                  </a:moveTo>
                  <a:cubicBezTo>
                    <a:pt x="11251" y="0"/>
                    <a:pt x="9788" y="456"/>
                    <a:pt x="8499" y="1398"/>
                  </a:cubicBezTo>
                  <a:lnTo>
                    <a:pt x="0" y="7644"/>
                  </a:lnTo>
                  <a:lnTo>
                    <a:pt x="8837" y="21600"/>
                  </a:lnTo>
                  <a:lnTo>
                    <a:pt x="17290" y="15354"/>
                  </a:lnTo>
                  <a:cubicBezTo>
                    <a:pt x="20712" y="12845"/>
                    <a:pt x="21600" y="7828"/>
                    <a:pt x="19278" y="4136"/>
                  </a:cubicBezTo>
                  <a:lnTo>
                    <a:pt x="18895" y="3543"/>
                  </a:lnTo>
                  <a:cubicBezTo>
                    <a:pt x="17446" y="1241"/>
                    <a:pt x="15096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3" name="Google Shape;482;p2"/>
            <p:cNvSpPr/>
            <p:nvPr/>
          </p:nvSpPr>
          <p:spPr>
            <a:xfrm>
              <a:off x="1193419" y="6905032"/>
              <a:ext cx="931480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extrusionOk="0">
                  <a:moveTo>
                    <a:pt x="10059" y="0"/>
                  </a:moveTo>
                  <a:cubicBezTo>
                    <a:pt x="9685" y="0"/>
                    <a:pt x="9352" y="275"/>
                    <a:pt x="9308" y="656"/>
                  </a:cubicBezTo>
                  <a:lnTo>
                    <a:pt x="8374" y="7688"/>
                  </a:lnTo>
                  <a:lnTo>
                    <a:pt x="1373" y="6774"/>
                  </a:lnTo>
                  <a:cubicBezTo>
                    <a:pt x="1330" y="6766"/>
                    <a:pt x="1288" y="6762"/>
                    <a:pt x="1248" y="6762"/>
                  </a:cubicBezTo>
                  <a:cubicBezTo>
                    <a:pt x="889" y="6762"/>
                    <a:pt x="577" y="7035"/>
                    <a:pt x="533" y="7423"/>
                  </a:cubicBezTo>
                  <a:lnTo>
                    <a:pt x="5" y="11399"/>
                  </a:lnTo>
                  <a:cubicBezTo>
                    <a:pt x="-41" y="11808"/>
                    <a:pt x="247" y="12194"/>
                    <a:pt x="654" y="12243"/>
                  </a:cubicBezTo>
                  <a:lnTo>
                    <a:pt x="654" y="12265"/>
                  </a:lnTo>
                  <a:lnTo>
                    <a:pt x="7655" y="13181"/>
                  </a:lnTo>
                  <a:lnTo>
                    <a:pt x="6719" y="20238"/>
                  </a:lnTo>
                  <a:cubicBezTo>
                    <a:pt x="6670" y="20649"/>
                    <a:pt x="6958" y="21009"/>
                    <a:pt x="7367" y="21082"/>
                  </a:cubicBezTo>
                  <a:lnTo>
                    <a:pt x="11346" y="21588"/>
                  </a:lnTo>
                  <a:cubicBezTo>
                    <a:pt x="11388" y="21596"/>
                    <a:pt x="11431" y="21600"/>
                    <a:pt x="11471" y="21600"/>
                  </a:cubicBezTo>
                  <a:cubicBezTo>
                    <a:pt x="11829" y="21600"/>
                    <a:pt x="12141" y="21329"/>
                    <a:pt x="12186" y="20963"/>
                  </a:cubicBezTo>
                  <a:lnTo>
                    <a:pt x="13120" y="13904"/>
                  </a:lnTo>
                  <a:lnTo>
                    <a:pt x="20121" y="14842"/>
                  </a:lnTo>
                  <a:cubicBezTo>
                    <a:pt x="20151" y="14846"/>
                    <a:pt x="20180" y="14848"/>
                    <a:pt x="20210" y="14848"/>
                  </a:cubicBezTo>
                  <a:cubicBezTo>
                    <a:pt x="20582" y="14848"/>
                    <a:pt x="20917" y="14573"/>
                    <a:pt x="20983" y="14193"/>
                  </a:cubicBezTo>
                  <a:lnTo>
                    <a:pt x="21487" y="10193"/>
                  </a:lnTo>
                  <a:cubicBezTo>
                    <a:pt x="21559" y="9784"/>
                    <a:pt x="21271" y="9400"/>
                    <a:pt x="20840" y="9351"/>
                  </a:cubicBezTo>
                  <a:lnTo>
                    <a:pt x="13839" y="8411"/>
                  </a:lnTo>
                  <a:lnTo>
                    <a:pt x="14775" y="1378"/>
                  </a:lnTo>
                  <a:cubicBezTo>
                    <a:pt x="14823" y="967"/>
                    <a:pt x="14536" y="583"/>
                    <a:pt x="14127" y="534"/>
                  </a:cubicBezTo>
                  <a:lnTo>
                    <a:pt x="10148" y="4"/>
                  </a:lnTo>
                  <a:cubicBezTo>
                    <a:pt x="10118" y="0"/>
                    <a:pt x="10087" y="0"/>
                    <a:pt x="1005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4" name="Google Shape;483;p2"/>
            <p:cNvSpPr/>
            <p:nvPr/>
          </p:nvSpPr>
          <p:spPr>
            <a:xfrm>
              <a:off x="1" y="8317464"/>
              <a:ext cx="934114" cy="1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extrusionOk="0">
                  <a:moveTo>
                    <a:pt x="8128" y="658"/>
                  </a:moveTo>
                  <a:cubicBezTo>
                    <a:pt x="8703" y="658"/>
                    <a:pt x="9267" y="935"/>
                    <a:pt x="9369" y="1553"/>
                  </a:cubicBezTo>
                  <a:cubicBezTo>
                    <a:pt x="9440" y="1877"/>
                    <a:pt x="9345" y="2183"/>
                    <a:pt x="9084" y="2431"/>
                  </a:cubicBezTo>
                  <a:lnTo>
                    <a:pt x="7496" y="2660"/>
                  </a:lnTo>
                  <a:cubicBezTo>
                    <a:pt x="7164" y="2506"/>
                    <a:pt x="6927" y="2240"/>
                    <a:pt x="6831" y="1935"/>
                  </a:cubicBezTo>
                  <a:cubicBezTo>
                    <a:pt x="6602" y="1134"/>
                    <a:pt x="7375" y="658"/>
                    <a:pt x="8128" y="658"/>
                  </a:cubicBezTo>
                  <a:close/>
                  <a:moveTo>
                    <a:pt x="15544" y="4359"/>
                  </a:moveTo>
                  <a:cubicBezTo>
                    <a:pt x="16042" y="4359"/>
                    <a:pt x="16496" y="4660"/>
                    <a:pt x="16602" y="5081"/>
                  </a:cubicBezTo>
                  <a:lnTo>
                    <a:pt x="19352" y="17207"/>
                  </a:lnTo>
                  <a:cubicBezTo>
                    <a:pt x="19446" y="17685"/>
                    <a:pt x="19043" y="18141"/>
                    <a:pt x="18450" y="18218"/>
                  </a:cubicBezTo>
                  <a:lnTo>
                    <a:pt x="5979" y="20048"/>
                  </a:lnTo>
                  <a:cubicBezTo>
                    <a:pt x="5917" y="20056"/>
                    <a:pt x="5857" y="20059"/>
                    <a:pt x="5798" y="20059"/>
                  </a:cubicBezTo>
                  <a:cubicBezTo>
                    <a:pt x="5274" y="20059"/>
                    <a:pt x="4804" y="19768"/>
                    <a:pt x="4698" y="19324"/>
                  </a:cubicBezTo>
                  <a:lnTo>
                    <a:pt x="1994" y="7216"/>
                  </a:lnTo>
                  <a:cubicBezTo>
                    <a:pt x="1876" y="6740"/>
                    <a:pt x="2279" y="6282"/>
                    <a:pt x="2872" y="6206"/>
                  </a:cubicBezTo>
                  <a:lnTo>
                    <a:pt x="4366" y="5977"/>
                  </a:lnTo>
                  <a:cubicBezTo>
                    <a:pt x="4430" y="6321"/>
                    <a:pt x="4804" y="6558"/>
                    <a:pt x="5226" y="6558"/>
                  </a:cubicBezTo>
                  <a:cubicBezTo>
                    <a:pt x="5270" y="6558"/>
                    <a:pt x="5316" y="6555"/>
                    <a:pt x="5362" y="6548"/>
                  </a:cubicBezTo>
                  <a:lnTo>
                    <a:pt x="13162" y="5405"/>
                  </a:lnTo>
                  <a:cubicBezTo>
                    <a:pt x="13612" y="5328"/>
                    <a:pt x="13945" y="4966"/>
                    <a:pt x="13849" y="4585"/>
                  </a:cubicBezTo>
                  <a:lnTo>
                    <a:pt x="15345" y="4375"/>
                  </a:lnTo>
                  <a:cubicBezTo>
                    <a:pt x="15411" y="4364"/>
                    <a:pt x="15478" y="4359"/>
                    <a:pt x="15544" y="4359"/>
                  </a:cubicBezTo>
                  <a:close/>
                  <a:moveTo>
                    <a:pt x="8100" y="0"/>
                  </a:moveTo>
                  <a:cubicBezTo>
                    <a:pt x="7970" y="0"/>
                    <a:pt x="7841" y="10"/>
                    <a:pt x="7710" y="29"/>
                  </a:cubicBezTo>
                  <a:cubicBezTo>
                    <a:pt x="6547" y="200"/>
                    <a:pt x="5764" y="1095"/>
                    <a:pt x="5979" y="2050"/>
                  </a:cubicBezTo>
                  <a:cubicBezTo>
                    <a:pt x="6049" y="2316"/>
                    <a:pt x="6192" y="2583"/>
                    <a:pt x="6405" y="2812"/>
                  </a:cubicBezTo>
                  <a:lnTo>
                    <a:pt x="4864" y="3041"/>
                  </a:lnTo>
                  <a:cubicBezTo>
                    <a:pt x="4224" y="3155"/>
                    <a:pt x="3820" y="3632"/>
                    <a:pt x="3916" y="4146"/>
                  </a:cubicBezTo>
                  <a:lnTo>
                    <a:pt x="4033" y="4585"/>
                  </a:lnTo>
                  <a:lnTo>
                    <a:pt x="1448" y="4966"/>
                  </a:lnTo>
                  <a:cubicBezTo>
                    <a:pt x="500" y="5118"/>
                    <a:pt x="-139" y="5863"/>
                    <a:pt x="26" y="6644"/>
                  </a:cubicBezTo>
                  <a:lnTo>
                    <a:pt x="3181" y="20429"/>
                  </a:lnTo>
                  <a:cubicBezTo>
                    <a:pt x="3326" y="21118"/>
                    <a:pt x="4063" y="21600"/>
                    <a:pt x="4902" y="21600"/>
                  </a:cubicBezTo>
                  <a:cubicBezTo>
                    <a:pt x="5013" y="21600"/>
                    <a:pt x="5129" y="21592"/>
                    <a:pt x="5242" y="21574"/>
                  </a:cubicBezTo>
                  <a:lnTo>
                    <a:pt x="19874" y="19438"/>
                  </a:lnTo>
                  <a:cubicBezTo>
                    <a:pt x="20822" y="19286"/>
                    <a:pt x="21461" y="18541"/>
                    <a:pt x="21296" y="17760"/>
                  </a:cubicBezTo>
                  <a:lnTo>
                    <a:pt x="18141" y="3936"/>
                  </a:lnTo>
                  <a:cubicBezTo>
                    <a:pt x="17996" y="3248"/>
                    <a:pt x="17259" y="2766"/>
                    <a:pt x="16422" y="2766"/>
                  </a:cubicBezTo>
                  <a:cubicBezTo>
                    <a:pt x="16309" y="2766"/>
                    <a:pt x="16193" y="2775"/>
                    <a:pt x="16080" y="2793"/>
                  </a:cubicBezTo>
                  <a:lnTo>
                    <a:pt x="13519" y="3193"/>
                  </a:lnTo>
                  <a:lnTo>
                    <a:pt x="13423" y="2754"/>
                  </a:lnTo>
                  <a:cubicBezTo>
                    <a:pt x="13316" y="2288"/>
                    <a:pt x="12800" y="1962"/>
                    <a:pt x="12244" y="1962"/>
                  </a:cubicBezTo>
                  <a:cubicBezTo>
                    <a:pt x="12187" y="1962"/>
                    <a:pt x="12129" y="1965"/>
                    <a:pt x="12071" y="1973"/>
                  </a:cubicBezTo>
                  <a:lnTo>
                    <a:pt x="10175" y="2260"/>
                  </a:lnTo>
                  <a:cubicBezTo>
                    <a:pt x="10271" y="1992"/>
                    <a:pt x="10295" y="1706"/>
                    <a:pt x="10247" y="1420"/>
                  </a:cubicBezTo>
                  <a:cubicBezTo>
                    <a:pt x="10036" y="589"/>
                    <a:pt x="9132" y="0"/>
                    <a:pt x="810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5" name="Google Shape;484;p2"/>
            <p:cNvSpPr/>
            <p:nvPr/>
          </p:nvSpPr>
          <p:spPr>
            <a:xfrm>
              <a:off x="182360" y="8740522"/>
              <a:ext cx="134851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9092" y="0"/>
                  </a:moveTo>
                  <a:cubicBezTo>
                    <a:pt x="8535" y="0"/>
                    <a:pt x="7978" y="70"/>
                    <a:pt x="7409" y="195"/>
                  </a:cubicBezTo>
                  <a:cubicBezTo>
                    <a:pt x="-477" y="1856"/>
                    <a:pt x="-2683" y="14149"/>
                    <a:pt x="3809" y="19633"/>
                  </a:cubicBezTo>
                  <a:cubicBezTo>
                    <a:pt x="5446" y="20986"/>
                    <a:pt x="7223" y="21600"/>
                    <a:pt x="8942" y="21600"/>
                  </a:cubicBezTo>
                  <a:cubicBezTo>
                    <a:pt x="14179" y="21600"/>
                    <a:pt x="18917" y="15977"/>
                    <a:pt x="17779" y="8833"/>
                  </a:cubicBezTo>
                  <a:cubicBezTo>
                    <a:pt x="17047" y="3712"/>
                    <a:pt x="13296" y="0"/>
                    <a:pt x="90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6" name="Google Shape;485;p2"/>
            <p:cNvSpPr/>
            <p:nvPr/>
          </p:nvSpPr>
          <p:spPr>
            <a:xfrm>
              <a:off x="361302" y="8700999"/>
              <a:ext cx="306608" cy="117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9" h="21600" extrusionOk="0">
                  <a:moveTo>
                    <a:pt x="17248" y="0"/>
                  </a:moveTo>
                  <a:cubicBezTo>
                    <a:pt x="17042" y="0"/>
                    <a:pt x="16819" y="80"/>
                    <a:pt x="16585" y="240"/>
                  </a:cubicBezTo>
                  <a:lnTo>
                    <a:pt x="16519" y="48"/>
                  </a:lnTo>
                  <a:lnTo>
                    <a:pt x="2076" y="7664"/>
                  </a:lnTo>
                  <a:cubicBezTo>
                    <a:pt x="-1013" y="9088"/>
                    <a:pt x="-417" y="21600"/>
                    <a:pt x="2304" y="21600"/>
                  </a:cubicBezTo>
                  <a:cubicBezTo>
                    <a:pt x="2504" y="21600"/>
                    <a:pt x="2716" y="21520"/>
                    <a:pt x="2933" y="21392"/>
                  </a:cubicBezTo>
                  <a:lnTo>
                    <a:pt x="17381" y="13952"/>
                  </a:lnTo>
                  <a:cubicBezTo>
                    <a:pt x="20587" y="13072"/>
                    <a:pt x="20008" y="0"/>
                    <a:pt x="1724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7" name="Google Shape;486;p2"/>
            <p:cNvSpPr/>
            <p:nvPr/>
          </p:nvSpPr>
          <p:spPr>
            <a:xfrm>
              <a:off x="216605" y="8928538"/>
              <a:ext cx="134892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9092" y="0"/>
                  </a:moveTo>
                  <a:cubicBezTo>
                    <a:pt x="8535" y="0"/>
                    <a:pt x="7978" y="70"/>
                    <a:pt x="7409" y="195"/>
                  </a:cubicBezTo>
                  <a:cubicBezTo>
                    <a:pt x="-472" y="1856"/>
                    <a:pt x="-2689" y="14149"/>
                    <a:pt x="3811" y="19633"/>
                  </a:cubicBezTo>
                  <a:cubicBezTo>
                    <a:pt x="5447" y="20986"/>
                    <a:pt x="7223" y="21600"/>
                    <a:pt x="8941" y="21600"/>
                  </a:cubicBezTo>
                  <a:cubicBezTo>
                    <a:pt x="14175" y="21600"/>
                    <a:pt x="18911" y="15977"/>
                    <a:pt x="17774" y="8847"/>
                  </a:cubicBezTo>
                  <a:cubicBezTo>
                    <a:pt x="17042" y="3712"/>
                    <a:pt x="13293" y="0"/>
                    <a:pt x="90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8" name="Google Shape;487;p2"/>
            <p:cNvSpPr/>
            <p:nvPr/>
          </p:nvSpPr>
          <p:spPr>
            <a:xfrm>
              <a:off x="400246" y="8889102"/>
              <a:ext cx="295933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3" h="21600" extrusionOk="0">
                  <a:moveTo>
                    <a:pt x="17078" y="0"/>
                  </a:moveTo>
                  <a:cubicBezTo>
                    <a:pt x="16986" y="0"/>
                    <a:pt x="16893" y="16"/>
                    <a:pt x="16801" y="32"/>
                  </a:cubicBezTo>
                  <a:lnTo>
                    <a:pt x="1842" y="7462"/>
                  </a:lnTo>
                  <a:cubicBezTo>
                    <a:pt x="-1046" y="9895"/>
                    <a:pt x="-325" y="21600"/>
                    <a:pt x="2528" y="21600"/>
                  </a:cubicBezTo>
                  <a:cubicBezTo>
                    <a:pt x="2597" y="21600"/>
                    <a:pt x="2661" y="21584"/>
                    <a:pt x="2730" y="21568"/>
                  </a:cubicBezTo>
                  <a:lnTo>
                    <a:pt x="17695" y="13946"/>
                  </a:lnTo>
                  <a:cubicBezTo>
                    <a:pt x="20554" y="11545"/>
                    <a:pt x="19931" y="0"/>
                    <a:pt x="170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9" name="Google Shape;488;p2"/>
            <p:cNvSpPr/>
            <p:nvPr/>
          </p:nvSpPr>
          <p:spPr>
            <a:xfrm>
              <a:off x="253276" y="9129291"/>
              <a:ext cx="13537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017" y="0"/>
                  </a:moveTo>
                  <a:cubicBezTo>
                    <a:pt x="8518" y="0"/>
                    <a:pt x="8008" y="56"/>
                    <a:pt x="7487" y="154"/>
                  </a:cubicBezTo>
                  <a:cubicBezTo>
                    <a:pt x="-509" y="1817"/>
                    <a:pt x="-2722" y="14134"/>
                    <a:pt x="3906" y="19629"/>
                  </a:cubicBezTo>
                  <a:cubicBezTo>
                    <a:pt x="5505" y="20985"/>
                    <a:pt x="7255" y="21600"/>
                    <a:pt x="8959" y="21600"/>
                  </a:cubicBezTo>
                  <a:cubicBezTo>
                    <a:pt x="14127" y="21600"/>
                    <a:pt x="18878" y="15994"/>
                    <a:pt x="17835" y="8976"/>
                  </a:cubicBezTo>
                  <a:cubicBezTo>
                    <a:pt x="16978" y="3621"/>
                    <a:pt x="13246" y="0"/>
                    <a:pt x="9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0" name="Google Shape;489;p2"/>
            <p:cNvSpPr/>
            <p:nvPr/>
          </p:nvSpPr>
          <p:spPr>
            <a:xfrm>
              <a:off x="435925" y="9089769"/>
              <a:ext cx="298034" cy="117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5" h="21600" extrusionOk="0">
                  <a:moveTo>
                    <a:pt x="16723" y="0"/>
                  </a:moveTo>
                  <a:lnTo>
                    <a:pt x="1869" y="7633"/>
                  </a:lnTo>
                  <a:cubicBezTo>
                    <a:pt x="-1038" y="9862"/>
                    <a:pt x="-357" y="21600"/>
                    <a:pt x="2550" y="21600"/>
                  </a:cubicBezTo>
                  <a:cubicBezTo>
                    <a:pt x="2641" y="21600"/>
                    <a:pt x="2733" y="21600"/>
                    <a:pt x="2824" y="21568"/>
                  </a:cubicBezTo>
                  <a:lnTo>
                    <a:pt x="17678" y="14127"/>
                  </a:lnTo>
                  <a:cubicBezTo>
                    <a:pt x="20562" y="11914"/>
                    <a:pt x="19910" y="144"/>
                    <a:pt x="17055" y="144"/>
                  </a:cubicBezTo>
                  <a:cubicBezTo>
                    <a:pt x="16946" y="144"/>
                    <a:pt x="16837" y="160"/>
                    <a:pt x="16723" y="192"/>
                  </a:cubicBezTo>
                  <a:lnTo>
                    <a:pt x="16723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1" name="Google Shape;490;p2"/>
            <p:cNvSpPr/>
            <p:nvPr/>
          </p:nvSpPr>
          <p:spPr>
            <a:xfrm>
              <a:off x="116860" y="9964414"/>
              <a:ext cx="600877" cy="606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3" h="21600" extrusionOk="0">
                  <a:moveTo>
                    <a:pt x="9744" y="0"/>
                  </a:moveTo>
                  <a:cubicBezTo>
                    <a:pt x="6862" y="0"/>
                    <a:pt x="4019" y="1458"/>
                    <a:pt x="2152" y="4183"/>
                  </a:cubicBezTo>
                  <a:lnTo>
                    <a:pt x="18192" y="15477"/>
                  </a:lnTo>
                  <a:cubicBezTo>
                    <a:pt x="20456" y="10589"/>
                    <a:pt x="18991" y="4590"/>
                    <a:pt x="14798" y="1629"/>
                  </a:cubicBezTo>
                  <a:cubicBezTo>
                    <a:pt x="13233" y="529"/>
                    <a:pt x="11480" y="0"/>
                    <a:pt x="9744" y="0"/>
                  </a:cubicBezTo>
                  <a:close/>
                  <a:moveTo>
                    <a:pt x="1020" y="6182"/>
                  </a:moveTo>
                  <a:cubicBezTo>
                    <a:pt x="-1144" y="11071"/>
                    <a:pt x="220" y="17032"/>
                    <a:pt x="4315" y="19955"/>
                  </a:cubicBezTo>
                  <a:cubicBezTo>
                    <a:pt x="5903" y="21065"/>
                    <a:pt x="7678" y="21600"/>
                    <a:pt x="9439" y="21600"/>
                  </a:cubicBezTo>
                  <a:cubicBezTo>
                    <a:pt x="12321" y="21600"/>
                    <a:pt x="15159" y="20166"/>
                    <a:pt x="17062" y="17477"/>
                  </a:cubicBezTo>
                  <a:lnTo>
                    <a:pt x="1020" y="618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2" name="Google Shape;491;p2"/>
            <p:cNvSpPr/>
            <p:nvPr/>
          </p:nvSpPr>
          <p:spPr>
            <a:xfrm>
              <a:off x="1371680" y="8660778"/>
              <a:ext cx="505521" cy="492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77" y="0"/>
                  </a:moveTo>
                  <a:lnTo>
                    <a:pt x="3281" y="6243"/>
                  </a:lnTo>
                  <a:cubicBezTo>
                    <a:pt x="-141" y="8750"/>
                    <a:pt x="-1029" y="13761"/>
                    <a:pt x="1296" y="17455"/>
                  </a:cubicBezTo>
                  <a:lnTo>
                    <a:pt x="1676" y="18090"/>
                  </a:lnTo>
                  <a:cubicBezTo>
                    <a:pt x="3128" y="20371"/>
                    <a:pt x="5489" y="21600"/>
                    <a:pt x="7893" y="21600"/>
                  </a:cubicBezTo>
                  <a:cubicBezTo>
                    <a:pt x="9334" y="21600"/>
                    <a:pt x="10790" y="21156"/>
                    <a:pt x="12075" y="20233"/>
                  </a:cubicBezTo>
                  <a:lnTo>
                    <a:pt x="20571" y="13990"/>
                  </a:lnTo>
                  <a:lnTo>
                    <a:pt x="11777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3" name="Google Shape;492;p2"/>
            <p:cNvSpPr/>
            <p:nvPr/>
          </p:nvSpPr>
          <p:spPr>
            <a:xfrm>
              <a:off x="1704713" y="8457494"/>
              <a:ext cx="505535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2699" y="0"/>
                  </a:moveTo>
                  <a:cubicBezTo>
                    <a:pt x="11251" y="0"/>
                    <a:pt x="9788" y="452"/>
                    <a:pt x="8499" y="1398"/>
                  </a:cubicBezTo>
                  <a:lnTo>
                    <a:pt x="0" y="7644"/>
                  </a:lnTo>
                  <a:lnTo>
                    <a:pt x="8837" y="21600"/>
                  </a:lnTo>
                  <a:lnTo>
                    <a:pt x="17290" y="15350"/>
                  </a:lnTo>
                  <a:cubicBezTo>
                    <a:pt x="20712" y="12845"/>
                    <a:pt x="21600" y="7828"/>
                    <a:pt x="19278" y="4178"/>
                  </a:cubicBezTo>
                  <a:lnTo>
                    <a:pt x="18895" y="3543"/>
                  </a:lnTo>
                  <a:cubicBezTo>
                    <a:pt x="17446" y="1241"/>
                    <a:pt x="15096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4" name="Google Shape;493;p2"/>
            <p:cNvSpPr/>
            <p:nvPr/>
          </p:nvSpPr>
          <p:spPr>
            <a:xfrm>
              <a:off x="1193419" y="9677199"/>
              <a:ext cx="931480" cy="931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extrusionOk="0">
                  <a:moveTo>
                    <a:pt x="10021" y="0"/>
                  </a:moveTo>
                  <a:cubicBezTo>
                    <a:pt x="9665" y="0"/>
                    <a:pt x="9350" y="271"/>
                    <a:pt x="9308" y="637"/>
                  </a:cubicBezTo>
                  <a:lnTo>
                    <a:pt x="8374" y="7696"/>
                  </a:lnTo>
                  <a:lnTo>
                    <a:pt x="1373" y="6758"/>
                  </a:lnTo>
                  <a:cubicBezTo>
                    <a:pt x="1342" y="6754"/>
                    <a:pt x="1314" y="6752"/>
                    <a:pt x="1284" y="6752"/>
                  </a:cubicBezTo>
                  <a:cubicBezTo>
                    <a:pt x="911" y="6752"/>
                    <a:pt x="577" y="7027"/>
                    <a:pt x="533" y="7407"/>
                  </a:cubicBezTo>
                  <a:lnTo>
                    <a:pt x="5" y="11407"/>
                  </a:lnTo>
                  <a:cubicBezTo>
                    <a:pt x="-41" y="11816"/>
                    <a:pt x="247" y="12178"/>
                    <a:pt x="654" y="12249"/>
                  </a:cubicBezTo>
                  <a:lnTo>
                    <a:pt x="7655" y="13189"/>
                  </a:lnTo>
                  <a:lnTo>
                    <a:pt x="6719" y="20222"/>
                  </a:lnTo>
                  <a:cubicBezTo>
                    <a:pt x="6670" y="20633"/>
                    <a:pt x="6958" y="21017"/>
                    <a:pt x="7367" y="21066"/>
                  </a:cubicBezTo>
                  <a:lnTo>
                    <a:pt x="11346" y="21596"/>
                  </a:lnTo>
                  <a:cubicBezTo>
                    <a:pt x="11376" y="21600"/>
                    <a:pt x="11406" y="21600"/>
                    <a:pt x="11435" y="21600"/>
                  </a:cubicBezTo>
                  <a:cubicBezTo>
                    <a:pt x="11809" y="21600"/>
                    <a:pt x="12141" y="21325"/>
                    <a:pt x="12186" y="20944"/>
                  </a:cubicBezTo>
                  <a:lnTo>
                    <a:pt x="13120" y="13912"/>
                  </a:lnTo>
                  <a:lnTo>
                    <a:pt x="20121" y="14826"/>
                  </a:lnTo>
                  <a:cubicBezTo>
                    <a:pt x="20151" y="14830"/>
                    <a:pt x="20180" y="14832"/>
                    <a:pt x="20210" y="14832"/>
                  </a:cubicBezTo>
                  <a:cubicBezTo>
                    <a:pt x="20582" y="14832"/>
                    <a:pt x="20917" y="14555"/>
                    <a:pt x="20983" y="14177"/>
                  </a:cubicBezTo>
                  <a:lnTo>
                    <a:pt x="21487" y="10201"/>
                  </a:lnTo>
                  <a:cubicBezTo>
                    <a:pt x="21559" y="9768"/>
                    <a:pt x="21271" y="9406"/>
                    <a:pt x="20840" y="9335"/>
                  </a:cubicBezTo>
                  <a:lnTo>
                    <a:pt x="13839" y="8419"/>
                  </a:lnTo>
                  <a:lnTo>
                    <a:pt x="14775" y="1386"/>
                  </a:lnTo>
                  <a:cubicBezTo>
                    <a:pt x="14823" y="951"/>
                    <a:pt x="14536" y="591"/>
                    <a:pt x="14127" y="518"/>
                  </a:cubicBezTo>
                  <a:lnTo>
                    <a:pt x="10148" y="12"/>
                  </a:lnTo>
                  <a:cubicBezTo>
                    <a:pt x="10106" y="4"/>
                    <a:pt x="10063" y="0"/>
                    <a:pt x="1002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5" name="Google Shape;494;p2"/>
            <p:cNvSpPr/>
            <p:nvPr/>
          </p:nvSpPr>
          <p:spPr>
            <a:xfrm>
              <a:off x="1" y="11088934"/>
              <a:ext cx="934114" cy="1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extrusionOk="0">
                  <a:moveTo>
                    <a:pt x="8128" y="658"/>
                  </a:moveTo>
                  <a:cubicBezTo>
                    <a:pt x="8703" y="658"/>
                    <a:pt x="9267" y="935"/>
                    <a:pt x="9369" y="1553"/>
                  </a:cubicBezTo>
                  <a:cubicBezTo>
                    <a:pt x="9440" y="1858"/>
                    <a:pt x="9321" y="2183"/>
                    <a:pt x="9084" y="2431"/>
                  </a:cubicBezTo>
                  <a:lnTo>
                    <a:pt x="7496" y="2658"/>
                  </a:lnTo>
                  <a:cubicBezTo>
                    <a:pt x="7164" y="2506"/>
                    <a:pt x="6927" y="2258"/>
                    <a:pt x="6831" y="1954"/>
                  </a:cubicBezTo>
                  <a:lnTo>
                    <a:pt x="6831" y="1935"/>
                  </a:lnTo>
                  <a:cubicBezTo>
                    <a:pt x="6602" y="1134"/>
                    <a:pt x="7375" y="658"/>
                    <a:pt x="8128" y="658"/>
                  </a:cubicBezTo>
                  <a:close/>
                  <a:moveTo>
                    <a:pt x="15552" y="4359"/>
                  </a:moveTo>
                  <a:cubicBezTo>
                    <a:pt x="16064" y="4359"/>
                    <a:pt x="16518" y="4660"/>
                    <a:pt x="16602" y="5080"/>
                  </a:cubicBezTo>
                  <a:lnTo>
                    <a:pt x="19352" y="17188"/>
                  </a:lnTo>
                  <a:cubicBezTo>
                    <a:pt x="19446" y="17683"/>
                    <a:pt x="19043" y="18141"/>
                    <a:pt x="18450" y="18218"/>
                  </a:cubicBezTo>
                  <a:lnTo>
                    <a:pt x="5979" y="20048"/>
                  </a:lnTo>
                  <a:cubicBezTo>
                    <a:pt x="5917" y="20056"/>
                    <a:pt x="5855" y="20059"/>
                    <a:pt x="5796" y="20059"/>
                  </a:cubicBezTo>
                  <a:cubicBezTo>
                    <a:pt x="5272" y="20059"/>
                    <a:pt x="4804" y="19770"/>
                    <a:pt x="4698" y="19342"/>
                  </a:cubicBezTo>
                  <a:lnTo>
                    <a:pt x="1994" y="7216"/>
                  </a:lnTo>
                  <a:cubicBezTo>
                    <a:pt x="1876" y="6739"/>
                    <a:pt x="2279" y="6282"/>
                    <a:pt x="2872" y="6206"/>
                  </a:cubicBezTo>
                  <a:lnTo>
                    <a:pt x="4366" y="5996"/>
                  </a:lnTo>
                  <a:cubicBezTo>
                    <a:pt x="4430" y="6316"/>
                    <a:pt x="4788" y="6561"/>
                    <a:pt x="5198" y="6561"/>
                  </a:cubicBezTo>
                  <a:cubicBezTo>
                    <a:pt x="5252" y="6561"/>
                    <a:pt x="5306" y="6558"/>
                    <a:pt x="5362" y="6548"/>
                  </a:cubicBezTo>
                  <a:lnTo>
                    <a:pt x="13162" y="5405"/>
                  </a:lnTo>
                  <a:cubicBezTo>
                    <a:pt x="13612" y="5328"/>
                    <a:pt x="13945" y="4966"/>
                    <a:pt x="13849" y="4585"/>
                  </a:cubicBezTo>
                  <a:lnTo>
                    <a:pt x="15345" y="4375"/>
                  </a:lnTo>
                  <a:cubicBezTo>
                    <a:pt x="15415" y="4364"/>
                    <a:pt x="15484" y="4359"/>
                    <a:pt x="15552" y="4359"/>
                  </a:cubicBezTo>
                  <a:close/>
                  <a:moveTo>
                    <a:pt x="8100" y="0"/>
                  </a:moveTo>
                  <a:cubicBezTo>
                    <a:pt x="7970" y="0"/>
                    <a:pt x="7841" y="8"/>
                    <a:pt x="7710" y="27"/>
                  </a:cubicBezTo>
                  <a:cubicBezTo>
                    <a:pt x="6547" y="199"/>
                    <a:pt x="5764" y="1115"/>
                    <a:pt x="5979" y="2048"/>
                  </a:cubicBezTo>
                  <a:cubicBezTo>
                    <a:pt x="6049" y="2335"/>
                    <a:pt x="6192" y="2583"/>
                    <a:pt x="6405" y="2812"/>
                  </a:cubicBezTo>
                  <a:lnTo>
                    <a:pt x="4864" y="3041"/>
                  </a:lnTo>
                  <a:cubicBezTo>
                    <a:pt x="4224" y="3136"/>
                    <a:pt x="3820" y="3632"/>
                    <a:pt x="3916" y="4127"/>
                  </a:cubicBezTo>
                  <a:lnTo>
                    <a:pt x="4033" y="4585"/>
                  </a:lnTo>
                  <a:lnTo>
                    <a:pt x="1448" y="4966"/>
                  </a:lnTo>
                  <a:cubicBezTo>
                    <a:pt x="500" y="5099"/>
                    <a:pt x="-139" y="5844"/>
                    <a:pt x="26" y="6625"/>
                  </a:cubicBezTo>
                  <a:lnTo>
                    <a:pt x="3181" y="20449"/>
                  </a:lnTo>
                  <a:cubicBezTo>
                    <a:pt x="3326" y="21121"/>
                    <a:pt x="4061" y="21600"/>
                    <a:pt x="4900" y="21600"/>
                  </a:cubicBezTo>
                  <a:cubicBezTo>
                    <a:pt x="5013" y="21600"/>
                    <a:pt x="5129" y="21592"/>
                    <a:pt x="5242" y="21573"/>
                  </a:cubicBezTo>
                  <a:lnTo>
                    <a:pt x="19874" y="19438"/>
                  </a:lnTo>
                  <a:cubicBezTo>
                    <a:pt x="20822" y="19286"/>
                    <a:pt x="21461" y="18541"/>
                    <a:pt x="21296" y="17760"/>
                  </a:cubicBezTo>
                  <a:lnTo>
                    <a:pt x="18141" y="3936"/>
                  </a:lnTo>
                  <a:cubicBezTo>
                    <a:pt x="17996" y="3248"/>
                    <a:pt x="17259" y="2766"/>
                    <a:pt x="16422" y="2766"/>
                  </a:cubicBezTo>
                  <a:cubicBezTo>
                    <a:pt x="16309" y="2766"/>
                    <a:pt x="16193" y="2774"/>
                    <a:pt x="16080" y="2793"/>
                  </a:cubicBezTo>
                  <a:lnTo>
                    <a:pt x="13519" y="3193"/>
                  </a:lnTo>
                  <a:lnTo>
                    <a:pt x="13423" y="2735"/>
                  </a:lnTo>
                  <a:cubicBezTo>
                    <a:pt x="13318" y="2295"/>
                    <a:pt x="12822" y="1976"/>
                    <a:pt x="12280" y="1976"/>
                  </a:cubicBezTo>
                  <a:cubicBezTo>
                    <a:pt x="12210" y="1976"/>
                    <a:pt x="12141" y="1981"/>
                    <a:pt x="12071" y="1992"/>
                  </a:cubicBezTo>
                  <a:lnTo>
                    <a:pt x="10175" y="2258"/>
                  </a:lnTo>
                  <a:cubicBezTo>
                    <a:pt x="10271" y="1992"/>
                    <a:pt x="10295" y="1706"/>
                    <a:pt x="10247" y="1419"/>
                  </a:cubicBezTo>
                  <a:cubicBezTo>
                    <a:pt x="10036" y="589"/>
                    <a:pt x="9132" y="0"/>
                    <a:pt x="810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6" name="Google Shape;495;p2"/>
            <p:cNvSpPr/>
            <p:nvPr/>
          </p:nvSpPr>
          <p:spPr>
            <a:xfrm>
              <a:off x="182360" y="11512254"/>
              <a:ext cx="134851" cy="1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42" y="0"/>
                  </a:moveTo>
                  <a:cubicBezTo>
                    <a:pt x="8431" y="0"/>
                    <a:pt x="7920" y="56"/>
                    <a:pt x="7409" y="154"/>
                  </a:cubicBezTo>
                  <a:cubicBezTo>
                    <a:pt x="-477" y="1819"/>
                    <a:pt x="-2683" y="14144"/>
                    <a:pt x="3809" y="19641"/>
                  </a:cubicBezTo>
                  <a:cubicBezTo>
                    <a:pt x="5446" y="20998"/>
                    <a:pt x="7223" y="21600"/>
                    <a:pt x="8942" y="21600"/>
                  </a:cubicBezTo>
                  <a:cubicBezTo>
                    <a:pt x="14179" y="21600"/>
                    <a:pt x="18917" y="15962"/>
                    <a:pt x="17779" y="8813"/>
                  </a:cubicBezTo>
                  <a:cubicBezTo>
                    <a:pt x="16908" y="3609"/>
                    <a:pt x="13180" y="0"/>
                    <a:pt x="894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7" name="Google Shape;496;p2"/>
            <p:cNvSpPr/>
            <p:nvPr/>
          </p:nvSpPr>
          <p:spPr>
            <a:xfrm>
              <a:off x="362481" y="11472645"/>
              <a:ext cx="304204" cy="11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8" h="21600" extrusionOk="0">
                  <a:moveTo>
                    <a:pt x="17302" y="0"/>
                  </a:moveTo>
                  <a:cubicBezTo>
                    <a:pt x="17106" y="0"/>
                    <a:pt x="16892" y="64"/>
                    <a:pt x="16673" y="209"/>
                  </a:cubicBezTo>
                  <a:lnTo>
                    <a:pt x="16605" y="209"/>
                  </a:lnTo>
                  <a:lnTo>
                    <a:pt x="2020" y="7666"/>
                  </a:lnTo>
                  <a:cubicBezTo>
                    <a:pt x="-1004" y="9289"/>
                    <a:pt x="-414" y="21600"/>
                    <a:pt x="2346" y="21600"/>
                  </a:cubicBezTo>
                  <a:cubicBezTo>
                    <a:pt x="2520" y="21600"/>
                    <a:pt x="2700" y="21552"/>
                    <a:pt x="2885" y="21439"/>
                  </a:cubicBezTo>
                  <a:lnTo>
                    <a:pt x="17477" y="13982"/>
                  </a:lnTo>
                  <a:cubicBezTo>
                    <a:pt x="20596" y="12729"/>
                    <a:pt x="20051" y="0"/>
                    <a:pt x="173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8" name="Google Shape;497;p2"/>
            <p:cNvSpPr/>
            <p:nvPr/>
          </p:nvSpPr>
          <p:spPr>
            <a:xfrm>
              <a:off x="216605" y="11700270"/>
              <a:ext cx="134892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8941" y="0"/>
                  </a:moveTo>
                  <a:cubicBezTo>
                    <a:pt x="8430" y="0"/>
                    <a:pt x="7919" y="56"/>
                    <a:pt x="7409" y="154"/>
                  </a:cubicBezTo>
                  <a:cubicBezTo>
                    <a:pt x="-472" y="1817"/>
                    <a:pt x="-2689" y="14134"/>
                    <a:pt x="3811" y="19629"/>
                  </a:cubicBezTo>
                  <a:cubicBezTo>
                    <a:pt x="5447" y="20985"/>
                    <a:pt x="7223" y="21600"/>
                    <a:pt x="8941" y="21600"/>
                  </a:cubicBezTo>
                  <a:cubicBezTo>
                    <a:pt x="14175" y="21600"/>
                    <a:pt x="18911" y="15952"/>
                    <a:pt x="17774" y="8808"/>
                  </a:cubicBezTo>
                  <a:cubicBezTo>
                    <a:pt x="17031" y="3607"/>
                    <a:pt x="13201" y="0"/>
                    <a:pt x="89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9" name="Google Shape;498;p2"/>
            <p:cNvSpPr/>
            <p:nvPr/>
          </p:nvSpPr>
          <p:spPr>
            <a:xfrm>
              <a:off x="400246" y="11660573"/>
              <a:ext cx="295933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3" h="21600" extrusionOk="0">
                  <a:moveTo>
                    <a:pt x="17078" y="0"/>
                  </a:moveTo>
                  <a:cubicBezTo>
                    <a:pt x="16986" y="0"/>
                    <a:pt x="16893" y="0"/>
                    <a:pt x="16801" y="32"/>
                  </a:cubicBezTo>
                  <a:lnTo>
                    <a:pt x="1842" y="7467"/>
                  </a:lnTo>
                  <a:cubicBezTo>
                    <a:pt x="-1046" y="9887"/>
                    <a:pt x="-325" y="21600"/>
                    <a:pt x="2528" y="21600"/>
                  </a:cubicBezTo>
                  <a:cubicBezTo>
                    <a:pt x="2597" y="21600"/>
                    <a:pt x="2661" y="21600"/>
                    <a:pt x="2730" y="21584"/>
                  </a:cubicBezTo>
                  <a:lnTo>
                    <a:pt x="17695" y="13957"/>
                  </a:lnTo>
                  <a:cubicBezTo>
                    <a:pt x="20554" y="11553"/>
                    <a:pt x="19931" y="0"/>
                    <a:pt x="170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50" name="Google Shape;499;p2"/>
            <p:cNvSpPr/>
            <p:nvPr/>
          </p:nvSpPr>
          <p:spPr>
            <a:xfrm>
              <a:off x="253276" y="11900763"/>
              <a:ext cx="135371" cy="13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8970" y="0"/>
                  </a:moveTo>
                  <a:cubicBezTo>
                    <a:pt x="8484" y="0"/>
                    <a:pt x="7985" y="56"/>
                    <a:pt x="7487" y="153"/>
                  </a:cubicBezTo>
                  <a:cubicBezTo>
                    <a:pt x="-509" y="1805"/>
                    <a:pt x="-2722" y="14034"/>
                    <a:pt x="3906" y="19657"/>
                  </a:cubicBezTo>
                  <a:cubicBezTo>
                    <a:pt x="5505" y="21003"/>
                    <a:pt x="7244" y="21600"/>
                    <a:pt x="8947" y="21600"/>
                  </a:cubicBezTo>
                  <a:cubicBezTo>
                    <a:pt x="14127" y="21600"/>
                    <a:pt x="18878" y="16006"/>
                    <a:pt x="17835" y="8912"/>
                  </a:cubicBezTo>
                  <a:cubicBezTo>
                    <a:pt x="16966" y="3720"/>
                    <a:pt x="13223" y="0"/>
                    <a:pt x="89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51" name="Google Shape;500;p2"/>
            <p:cNvSpPr/>
            <p:nvPr/>
          </p:nvSpPr>
          <p:spPr>
            <a:xfrm>
              <a:off x="435178" y="11860804"/>
              <a:ext cx="299544" cy="118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2" h="21600" extrusionOk="0">
                  <a:moveTo>
                    <a:pt x="17097" y="0"/>
                  </a:moveTo>
                  <a:cubicBezTo>
                    <a:pt x="16972" y="0"/>
                    <a:pt x="16841" y="32"/>
                    <a:pt x="16710" y="80"/>
                  </a:cubicBezTo>
                  <a:lnTo>
                    <a:pt x="1910" y="7668"/>
                  </a:lnTo>
                  <a:cubicBezTo>
                    <a:pt x="-1014" y="9660"/>
                    <a:pt x="-387" y="21600"/>
                    <a:pt x="2475" y="21600"/>
                  </a:cubicBezTo>
                  <a:cubicBezTo>
                    <a:pt x="2600" y="21600"/>
                    <a:pt x="2726" y="21568"/>
                    <a:pt x="2862" y="21520"/>
                  </a:cubicBezTo>
                  <a:lnTo>
                    <a:pt x="17662" y="14124"/>
                  </a:lnTo>
                  <a:cubicBezTo>
                    <a:pt x="20586" y="11940"/>
                    <a:pt x="19959" y="0"/>
                    <a:pt x="1709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52" name="Google Shape;501;p2"/>
            <p:cNvSpPr/>
            <p:nvPr/>
          </p:nvSpPr>
          <p:spPr>
            <a:xfrm>
              <a:off x="115514" y="12736147"/>
              <a:ext cx="602206" cy="6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6" h="21600" extrusionOk="0">
                  <a:moveTo>
                    <a:pt x="9713" y="0"/>
                  </a:moveTo>
                  <a:cubicBezTo>
                    <a:pt x="6853" y="0"/>
                    <a:pt x="4037" y="1453"/>
                    <a:pt x="2184" y="4165"/>
                  </a:cubicBezTo>
                  <a:lnTo>
                    <a:pt x="18149" y="15439"/>
                  </a:lnTo>
                  <a:cubicBezTo>
                    <a:pt x="20403" y="10559"/>
                    <a:pt x="18945" y="4572"/>
                    <a:pt x="14771" y="1654"/>
                  </a:cubicBezTo>
                  <a:cubicBezTo>
                    <a:pt x="13208" y="537"/>
                    <a:pt x="11452" y="0"/>
                    <a:pt x="9713" y="0"/>
                  </a:cubicBezTo>
                  <a:close/>
                  <a:moveTo>
                    <a:pt x="1057" y="6161"/>
                  </a:moveTo>
                  <a:cubicBezTo>
                    <a:pt x="-1197" y="11041"/>
                    <a:pt x="261" y="17028"/>
                    <a:pt x="4401" y="19946"/>
                  </a:cubicBezTo>
                  <a:cubicBezTo>
                    <a:pt x="5968" y="21063"/>
                    <a:pt x="7726" y="21600"/>
                    <a:pt x="9471" y="21600"/>
                  </a:cubicBezTo>
                  <a:cubicBezTo>
                    <a:pt x="12340" y="21600"/>
                    <a:pt x="15169" y="20147"/>
                    <a:pt x="17025" y="17435"/>
                  </a:cubicBezTo>
                  <a:lnTo>
                    <a:pt x="1057" y="616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53" name="Google Shape;502;p2"/>
            <p:cNvSpPr/>
            <p:nvPr/>
          </p:nvSpPr>
          <p:spPr>
            <a:xfrm>
              <a:off x="1371680" y="11433209"/>
              <a:ext cx="505521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77" y="0"/>
                  </a:moveTo>
                  <a:lnTo>
                    <a:pt x="3281" y="6250"/>
                  </a:lnTo>
                  <a:cubicBezTo>
                    <a:pt x="-141" y="8755"/>
                    <a:pt x="-1029" y="13772"/>
                    <a:pt x="1296" y="17464"/>
                  </a:cubicBezTo>
                  <a:lnTo>
                    <a:pt x="1676" y="18057"/>
                  </a:lnTo>
                  <a:cubicBezTo>
                    <a:pt x="3125" y="20359"/>
                    <a:pt x="5475" y="21600"/>
                    <a:pt x="7872" y="21600"/>
                  </a:cubicBezTo>
                  <a:cubicBezTo>
                    <a:pt x="9320" y="21600"/>
                    <a:pt x="10783" y="21148"/>
                    <a:pt x="12075" y="20202"/>
                  </a:cubicBezTo>
                  <a:lnTo>
                    <a:pt x="20571" y="13956"/>
                  </a:lnTo>
                  <a:lnTo>
                    <a:pt x="11777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54" name="Google Shape;503;p2"/>
            <p:cNvSpPr/>
            <p:nvPr/>
          </p:nvSpPr>
          <p:spPr>
            <a:xfrm>
              <a:off x="1704713" y="11228965"/>
              <a:ext cx="505535" cy="49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2699" y="0"/>
                  </a:moveTo>
                  <a:cubicBezTo>
                    <a:pt x="11251" y="0"/>
                    <a:pt x="9788" y="452"/>
                    <a:pt x="8499" y="1398"/>
                  </a:cubicBezTo>
                  <a:lnTo>
                    <a:pt x="0" y="7646"/>
                  </a:lnTo>
                  <a:lnTo>
                    <a:pt x="8837" y="21600"/>
                  </a:lnTo>
                  <a:lnTo>
                    <a:pt x="17290" y="15353"/>
                  </a:lnTo>
                  <a:cubicBezTo>
                    <a:pt x="20712" y="12844"/>
                    <a:pt x="21600" y="7829"/>
                    <a:pt x="19278" y="4179"/>
                  </a:cubicBezTo>
                  <a:lnTo>
                    <a:pt x="18895" y="3543"/>
                  </a:lnTo>
                  <a:cubicBezTo>
                    <a:pt x="17446" y="1241"/>
                    <a:pt x="15096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55" name="Google Shape;504;p2"/>
            <p:cNvSpPr/>
            <p:nvPr/>
          </p:nvSpPr>
          <p:spPr>
            <a:xfrm>
              <a:off x="1193143" y="12448670"/>
              <a:ext cx="931466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extrusionOk="0">
                  <a:moveTo>
                    <a:pt x="10028" y="0"/>
                  </a:moveTo>
                  <a:cubicBezTo>
                    <a:pt x="9670" y="0"/>
                    <a:pt x="9356" y="273"/>
                    <a:pt x="9313" y="662"/>
                  </a:cubicBezTo>
                  <a:lnTo>
                    <a:pt x="8379" y="7696"/>
                  </a:lnTo>
                  <a:lnTo>
                    <a:pt x="1378" y="6756"/>
                  </a:lnTo>
                  <a:cubicBezTo>
                    <a:pt x="1348" y="6754"/>
                    <a:pt x="1319" y="6752"/>
                    <a:pt x="1289" y="6752"/>
                  </a:cubicBezTo>
                  <a:cubicBezTo>
                    <a:pt x="917" y="6752"/>
                    <a:pt x="582" y="7027"/>
                    <a:pt x="538" y="7407"/>
                  </a:cubicBezTo>
                  <a:lnTo>
                    <a:pt x="10" y="11405"/>
                  </a:lnTo>
                  <a:cubicBezTo>
                    <a:pt x="-60" y="11816"/>
                    <a:pt x="228" y="12200"/>
                    <a:pt x="659" y="12249"/>
                  </a:cubicBezTo>
                  <a:lnTo>
                    <a:pt x="7660" y="13187"/>
                  </a:lnTo>
                  <a:lnTo>
                    <a:pt x="6724" y="20222"/>
                  </a:lnTo>
                  <a:cubicBezTo>
                    <a:pt x="6676" y="20631"/>
                    <a:pt x="6963" y="21017"/>
                    <a:pt x="7372" y="21066"/>
                  </a:cubicBezTo>
                  <a:lnTo>
                    <a:pt x="11351" y="21596"/>
                  </a:lnTo>
                  <a:cubicBezTo>
                    <a:pt x="11381" y="21598"/>
                    <a:pt x="11412" y="21600"/>
                    <a:pt x="11440" y="21600"/>
                  </a:cubicBezTo>
                  <a:cubicBezTo>
                    <a:pt x="11814" y="21600"/>
                    <a:pt x="12147" y="21325"/>
                    <a:pt x="12191" y="20944"/>
                  </a:cubicBezTo>
                  <a:lnTo>
                    <a:pt x="13125" y="13912"/>
                  </a:lnTo>
                  <a:lnTo>
                    <a:pt x="20126" y="14826"/>
                  </a:lnTo>
                  <a:cubicBezTo>
                    <a:pt x="20167" y="14832"/>
                    <a:pt x="20205" y="14836"/>
                    <a:pt x="20243" y="14836"/>
                  </a:cubicBezTo>
                  <a:cubicBezTo>
                    <a:pt x="20606" y="14836"/>
                    <a:pt x="20922" y="14545"/>
                    <a:pt x="20966" y="14177"/>
                  </a:cubicBezTo>
                  <a:lnTo>
                    <a:pt x="21492" y="10201"/>
                  </a:lnTo>
                  <a:cubicBezTo>
                    <a:pt x="21540" y="9768"/>
                    <a:pt x="21252" y="9406"/>
                    <a:pt x="20845" y="9333"/>
                  </a:cubicBezTo>
                  <a:lnTo>
                    <a:pt x="13844" y="8419"/>
                  </a:lnTo>
                  <a:lnTo>
                    <a:pt x="14756" y="1384"/>
                  </a:lnTo>
                  <a:cubicBezTo>
                    <a:pt x="14829" y="951"/>
                    <a:pt x="14541" y="589"/>
                    <a:pt x="14108" y="518"/>
                  </a:cubicBezTo>
                  <a:lnTo>
                    <a:pt x="10153" y="12"/>
                  </a:lnTo>
                  <a:cubicBezTo>
                    <a:pt x="10111" y="4"/>
                    <a:pt x="10068" y="0"/>
                    <a:pt x="100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57" name="Google Shape;347;p29"/>
          <p:cNvSpPr txBox="1"/>
          <p:nvPr/>
        </p:nvSpPr>
        <p:spPr>
          <a:xfrm>
            <a:off x="2759360" y="11440046"/>
            <a:ext cx="5222738" cy="1030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798" tIns="243798" rIns="243798" bIns="243798">
            <a:noAutofit/>
          </a:bodyPr>
          <a:lstStyle>
            <a:lvl1pPr algn="l" defTabSz="2294290">
              <a:defRPr sz="3589">
                <a:solidFill>
                  <a:srgbClr val="211E42"/>
                </a:solidFill>
              </a:defRPr>
            </a:lvl1pPr>
          </a:lstStyle>
          <a:p>
            <a:pPr defTabSz="2438337">
              <a:lnSpc>
                <a:spcPct val="150000"/>
              </a:lnSpc>
              <a:defRPr/>
            </a:pPr>
            <a:r>
              <a:rPr lang="el-GR" sz="3400" dirty="0">
                <a:solidFill>
                  <a:srgbClr val="002060"/>
                </a:solidFill>
              </a:rPr>
              <a:t>1</a:t>
            </a:r>
            <a:r>
              <a:rPr lang="en-US" sz="3400" dirty="0">
                <a:solidFill>
                  <a:srgbClr val="002060"/>
                </a:solidFill>
              </a:rPr>
              <a:t>3</a:t>
            </a:r>
            <a:r>
              <a:rPr lang="el-GR" sz="3400" dirty="0">
                <a:solidFill>
                  <a:srgbClr val="002060"/>
                </a:solidFill>
              </a:rPr>
              <a:t> Απριλίου 2022</a:t>
            </a:r>
            <a:endParaRPr sz="3400" dirty="0">
              <a:solidFill>
                <a:srgbClr val="002060"/>
              </a:solidFill>
            </a:endParaRPr>
          </a:p>
        </p:txBody>
      </p:sp>
      <p:sp>
        <p:nvSpPr>
          <p:cNvPr id="759" name="Google Shape;4907;p31"/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60" name="Google Shape;4908;p31"/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61" name="Modelling patient preference for luspatercept amongst transfusion dependent β – thalassaemia patients in Greece"/>
          <p:cNvSpPr txBox="1"/>
          <p:nvPr/>
        </p:nvSpPr>
        <p:spPr>
          <a:xfrm>
            <a:off x="2874723" y="5977005"/>
            <a:ext cx="18033302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2438400">
              <a:defRPr sz="6000" b="1">
                <a:solidFill>
                  <a:srgbClr val="000000"/>
                </a:solidFill>
              </a:defRPr>
            </a:lvl1pPr>
          </a:lstStyle>
          <a:p>
            <a:r>
              <a:rPr lang="el-GR" sz="5500" dirty="0"/>
              <a:t>Βελτίωση της συμμόρφωσης στη θεραπευτική αγωγή εστιάζοντας στους ασθενείς: η ελληνική ιστορία</a:t>
            </a:r>
            <a:endParaRPr sz="5500" dirty="0"/>
          </a:p>
        </p:txBody>
      </p:sp>
      <p:pic>
        <p:nvPicPr>
          <p:cNvPr id="762" name="health-policy-institute_LOGO copy_preview_rev_1.png" descr="health-policy-institute_LOGO copy_preview_rev_1.png"/>
          <p:cNvPicPr>
            <a:picLocks noChangeAspect="1"/>
          </p:cNvPicPr>
          <p:nvPr/>
        </p:nvPicPr>
        <p:blipFill>
          <a:blip r:embed="rId3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3" name="Picture 762"/>
          <p:cNvPicPr>
            <a:picLocks noChangeAspect="1"/>
          </p:cNvPicPr>
          <p:nvPr/>
        </p:nvPicPr>
        <p:blipFill rotWithShape="1">
          <a:blip r:embed="rId4"/>
          <a:srcRect t="28649" r="87332" b="36319"/>
          <a:stretch/>
        </p:blipFill>
        <p:spPr>
          <a:xfrm>
            <a:off x="11815241" y="8377"/>
            <a:ext cx="12556909" cy="39971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51856" y="8947193"/>
            <a:ext cx="17565135" cy="3590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l-GR" sz="48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Κυριάκος Σουλιώτης</a:t>
            </a:r>
            <a:r>
              <a:rPr lang="en-US" sz="4800" b="1" dirty="0">
                <a:solidFill>
                  <a:srgbClr val="01189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rgbClr val="01189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3400" dirty="0">
                <a:solidFill>
                  <a:schemeClr val="bg2">
                    <a:lumMod val="50000"/>
                  </a:schemeClr>
                </a:solidFill>
              </a:rPr>
              <a:t>Καθηγητής Πολιτικής Υγείας</a:t>
            </a:r>
            <a:r>
              <a:rPr lang="en-US" sz="34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3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l-GR" sz="3400" dirty="0">
                <a:solidFill>
                  <a:schemeClr val="bg2">
                    <a:lumMod val="50000"/>
                  </a:schemeClr>
                </a:solidFill>
              </a:rPr>
              <a:t>Κοσμήτωρ Σχολής Κοινωνικών και Πολιτικών Επιστημών </a:t>
            </a:r>
            <a:endParaRPr lang="en-US" sz="3400" dirty="0">
              <a:solidFill>
                <a:schemeClr val="bg2">
                  <a:lumMod val="50000"/>
                </a:schemeClr>
              </a:solidFill>
            </a:endParaRPr>
          </a:p>
          <a:p>
            <a:pPr algn="r">
              <a:lnSpc>
                <a:spcPct val="150000"/>
              </a:lnSpc>
              <a:defRPr/>
            </a:pPr>
            <a:r>
              <a:rPr lang="el-GR" sz="3400" dirty="0">
                <a:solidFill>
                  <a:schemeClr val="bg2">
                    <a:lumMod val="50000"/>
                  </a:schemeClr>
                </a:solidFill>
              </a:rPr>
              <a:t>Πανεπιστήμιο Πελοποννήσου</a:t>
            </a:r>
            <a:r>
              <a:rPr lang="en-US" sz="34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CF02CFE6-1347-4371-8D05-930AF8DC79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9" t="19959" r="21029" b="55980"/>
          <a:stretch/>
        </p:blipFill>
        <p:spPr>
          <a:xfrm>
            <a:off x="-31298" y="-17938"/>
            <a:ext cx="24425750" cy="4543798"/>
          </a:xfrm>
          <a:prstGeom prst="rect">
            <a:avLst/>
          </a:prstGeom>
        </p:spPr>
      </p:pic>
      <p:sp>
        <p:nvSpPr>
          <p:cNvPr id="758" name="Google Shape;348;p29"/>
          <p:cNvSpPr/>
          <p:nvPr/>
        </p:nvSpPr>
        <p:spPr>
          <a:xfrm>
            <a:off x="-8391" y="4460866"/>
            <a:ext cx="24425750" cy="87772"/>
          </a:xfrm>
          <a:prstGeom prst="line">
            <a:avLst/>
          </a:prstGeom>
          <a:ln w="76200">
            <a:solidFill>
              <a:srgbClr val="020F9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764" name="Picture 4">
            <a:extLst>
              <a:ext uri="{FF2B5EF4-FFF2-40B4-BE49-F238E27FC236}">
                <a16:creationId xmlns:a16="http://schemas.microsoft.com/office/drawing/2014/main" xmlns="" id="{6C8D364F-9806-42C4-8ACF-5B0E4103B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459777AB-9771-45AB-9544-0FEC2B776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703" y="527373"/>
            <a:ext cx="16036898" cy="1194662"/>
          </a:xfrm>
        </p:spPr>
        <p:txBody>
          <a:bodyPr>
            <a:noAutofit/>
          </a:bodyPr>
          <a:lstStyle/>
          <a:p>
            <a:pPr algn="ctr"/>
            <a:r>
              <a:rPr lang="el-GR" sz="4000" kern="1200" spc="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Ερευνητικά ευρήματα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D0AA1467-E328-4238-A815-DB3B0A619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7" t="45132" r="33452" b="16772"/>
          <a:stretch/>
        </p:blipFill>
        <p:spPr>
          <a:xfrm>
            <a:off x="3058885" y="2939142"/>
            <a:ext cx="14710105" cy="7652658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4D5B0584-2FB2-45E2-83AC-87EDA21D2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sp>
        <p:nvSpPr>
          <p:cNvPr id="7" name="Google Shape;4907;p31">
            <a:extLst>
              <a:ext uri="{FF2B5EF4-FFF2-40B4-BE49-F238E27FC236}">
                <a16:creationId xmlns:a16="http://schemas.microsoft.com/office/drawing/2014/main" xmlns="" id="{ED9B48B5-6239-4A81-8EFB-1BAEA3F7CD5C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" name="Google Shape;4908;p31">
            <a:extLst>
              <a:ext uri="{FF2B5EF4-FFF2-40B4-BE49-F238E27FC236}">
                <a16:creationId xmlns:a16="http://schemas.microsoft.com/office/drawing/2014/main" xmlns="" id="{26447F3D-C702-4AE1-9F50-0A23269C6F99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9" name="health-policy-institute_LOGO copy_preview_rev_1.png" descr="health-policy-institute_LOGO copy_preview_rev_1.png">
            <a:extLst>
              <a:ext uri="{FF2B5EF4-FFF2-40B4-BE49-F238E27FC236}">
                <a16:creationId xmlns:a16="http://schemas.microsoft.com/office/drawing/2014/main" xmlns="" id="{24C0B9B0-E6BA-4776-9456-262C19AFE6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9"/>
          <p:cNvSpPr/>
          <p:nvPr/>
        </p:nvSpPr>
        <p:spPr>
          <a:xfrm>
            <a:off x="3588177" y="11702493"/>
            <a:ext cx="167825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linkMacSystemFont"/>
              </a:rPr>
              <a:t>Souliotis K, Giannouchos TV, Golna C, Liberopoulos E. Assessing forgetfulness and polypharmacy and their impact on health-related quality of life among patients with hypertension and dyslipidemia in Greece during the COVID-19 pandemic. </a:t>
            </a:r>
            <a:r>
              <a:rPr lang="en-US" sz="2000" dirty="0" err="1">
                <a:solidFill>
                  <a:schemeClr val="tx1"/>
                </a:solidFill>
                <a:latin typeface="BlinkMacSystemFont"/>
              </a:rPr>
              <a:t>Qual</a:t>
            </a:r>
            <a:r>
              <a:rPr lang="en-US" sz="2000" dirty="0">
                <a:solidFill>
                  <a:schemeClr val="tx1"/>
                </a:solidFill>
                <a:latin typeface="BlinkMacSystemFont"/>
              </a:rPr>
              <a:t> Life Res. 2022 Jan;31(1):193-204. </a:t>
            </a:r>
            <a:endParaRPr lang="el-G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5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459777AB-9771-45AB-9544-0FEC2B776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703" y="527373"/>
            <a:ext cx="16036898" cy="1194662"/>
          </a:xfrm>
        </p:spPr>
        <p:txBody>
          <a:bodyPr>
            <a:noAutofit/>
          </a:bodyPr>
          <a:lstStyle/>
          <a:p>
            <a:pPr algn="ctr"/>
            <a:r>
              <a:rPr lang="el-GR" sz="4000" kern="1200" spc="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Κύρια ευρήματα συμμόρφωσης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38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6515" y="2112895"/>
            <a:ext cx="19927505" cy="8522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FD741A-2C53-48D7-99D6-F581DD0CA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sp>
        <p:nvSpPr>
          <p:cNvPr id="6" name="Google Shape;4907;p31">
            <a:extLst>
              <a:ext uri="{FF2B5EF4-FFF2-40B4-BE49-F238E27FC236}">
                <a16:creationId xmlns:a16="http://schemas.microsoft.com/office/drawing/2014/main" xmlns="" id="{74449BC5-9660-4915-B0A9-3EECCF0467DD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" name="Google Shape;4908;p31">
            <a:extLst>
              <a:ext uri="{FF2B5EF4-FFF2-40B4-BE49-F238E27FC236}">
                <a16:creationId xmlns:a16="http://schemas.microsoft.com/office/drawing/2014/main" xmlns="" id="{A3CB1B07-AF36-44F1-9D93-361933A11300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8" name="health-policy-institute_LOGO copy_preview_rev_1.png" descr="health-policy-institute_LOGO copy_preview_rev_1.png">
            <a:extLst>
              <a:ext uri="{FF2B5EF4-FFF2-40B4-BE49-F238E27FC236}">
                <a16:creationId xmlns:a16="http://schemas.microsoft.com/office/drawing/2014/main" xmlns="" id="{8BD3D56E-1A17-428F-85E6-03BB6982E5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8"/>
          <p:cNvSpPr/>
          <p:nvPr/>
        </p:nvSpPr>
        <p:spPr>
          <a:xfrm>
            <a:off x="3768982" y="11702493"/>
            <a:ext cx="167825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linkMacSystemFont"/>
              </a:rPr>
              <a:t>Souliotis K, Giannouchos TV, Golna C, Liberopoulos E. Assessing forgetfulness and polypharmacy and their impact on health-related quality of life among patients with hypertension and dyslipidemia in Greece during the COVID-19 pandemic. </a:t>
            </a:r>
            <a:r>
              <a:rPr lang="en-US" sz="2000" dirty="0" err="1">
                <a:solidFill>
                  <a:schemeClr val="tx1"/>
                </a:solidFill>
                <a:latin typeface="BlinkMacSystemFont"/>
              </a:rPr>
              <a:t>Qual</a:t>
            </a:r>
            <a:r>
              <a:rPr lang="en-US" sz="2000" dirty="0">
                <a:solidFill>
                  <a:schemeClr val="tx1"/>
                </a:solidFill>
                <a:latin typeface="BlinkMacSystemFont"/>
              </a:rPr>
              <a:t> Life Res. 2022 Jan;31(1):193-204. </a:t>
            </a:r>
            <a:endParaRPr lang="el-G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9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348;p29"/>
          <p:cNvSpPr/>
          <p:nvPr/>
        </p:nvSpPr>
        <p:spPr>
          <a:xfrm>
            <a:off x="-135" y="2139429"/>
            <a:ext cx="24384004" cy="5353"/>
          </a:xfrm>
          <a:prstGeom prst="line">
            <a:avLst/>
          </a:prstGeom>
          <a:ln w="76200">
            <a:solidFill>
              <a:srgbClr val="020F9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38" name="β-Thalassemia Patients Anxiety-Inducing Factors"/>
          <p:cNvSpPr txBox="1"/>
          <p:nvPr/>
        </p:nvSpPr>
        <p:spPr>
          <a:xfrm>
            <a:off x="741894" y="991975"/>
            <a:ext cx="14941720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l" defTabSz="2438400">
              <a:defRPr sz="4700" b="1">
                <a:solidFill>
                  <a:srgbClr val="000000"/>
                </a:solidFill>
              </a:defRPr>
            </a:pPr>
            <a:r>
              <a:rPr lang="el-GR" dirty="0"/>
              <a:t>ΠΡΟΓΡΑΜΜΑ ΠΑΡΕΜΒΑΣΗΣ ΦΑΡΜΑΚΟΠΟΙΩΝ</a:t>
            </a:r>
            <a:endParaRPr dirty="0"/>
          </a:p>
        </p:txBody>
      </p:sp>
      <p:pic>
        <p:nvPicPr>
          <p:cNvPr id="1026" name="Picture 2" descr="PEIFASYN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6425" y="324301"/>
            <a:ext cx="1576514" cy="149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health-policy-institute_LOGO copy_preview_rev_1.png" descr="health-policy-institute_LOGO copy_preview_rev_1.png"/>
          <p:cNvPicPr>
            <a:picLocks noChangeAspect="1"/>
          </p:cNvPicPr>
          <p:nvPr/>
        </p:nvPicPr>
        <p:blipFill>
          <a:blip r:embed="rId3"/>
          <a:srcRect b="32473"/>
          <a:stretch>
            <a:fillRect/>
          </a:stretch>
        </p:blipFill>
        <p:spPr>
          <a:xfrm>
            <a:off x="19678650" y="324301"/>
            <a:ext cx="2083759" cy="1509062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Τίτλος 1">
            <a:extLst>
              <a:ext uri="{FF2B5EF4-FFF2-40B4-BE49-F238E27FC236}">
                <a16:creationId xmlns:a16="http://schemas.microsoft.com/office/drawing/2014/main" xmlns="" id="{459777AB-9771-45AB-9544-0FEC2B77621C}"/>
              </a:ext>
            </a:extLst>
          </p:cNvPr>
          <p:cNvSpPr txBox="1">
            <a:spLocks/>
          </p:cNvSpPr>
          <p:nvPr/>
        </p:nvSpPr>
        <p:spPr>
          <a:xfrm>
            <a:off x="3908453" y="4979786"/>
            <a:ext cx="16036898" cy="65372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 hangingPunct="1"/>
            <a:r>
              <a:rPr lang="el-GR" sz="4000" kern="1200" spc="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Περιγραφή προγράμματος</a:t>
            </a:r>
          </a:p>
        </p:txBody>
      </p:sp>
      <p:sp>
        <p:nvSpPr>
          <p:cNvPr id="2" name="Rectangle 1"/>
          <p:cNvSpPr/>
          <p:nvPr/>
        </p:nvSpPr>
        <p:spPr>
          <a:xfrm>
            <a:off x="686345" y="2678617"/>
            <a:ext cx="2303104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CONCORD STUDY: Evaluation of the program CONVINCE for the monitoring by pharmacists of patient compliance with Dyslipidemia, Hypertension and Chronic Venous Disease treatment</a:t>
            </a:r>
            <a:endParaRPr lang="el-GR" sz="36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Τίτλος 1">
            <a:extLst>
              <a:ext uri="{FF2B5EF4-FFF2-40B4-BE49-F238E27FC236}">
                <a16:creationId xmlns:a16="http://schemas.microsoft.com/office/drawing/2014/main" xmlns="" id="{459777AB-9771-45AB-9544-0FEC2B77621C}"/>
              </a:ext>
            </a:extLst>
          </p:cNvPr>
          <p:cNvSpPr txBox="1">
            <a:spLocks/>
          </p:cNvSpPr>
          <p:nvPr/>
        </p:nvSpPr>
        <p:spPr>
          <a:xfrm>
            <a:off x="2193264" y="6524489"/>
            <a:ext cx="9733638" cy="44662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457200" indent="-457200" hangingPunct="1">
              <a:buFont typeface="Wingdings" panose="05000000000000000000" pitchFamily="2" charset="2"/>
              <a:buChar char="§"/>
            </a:pPr>
            <a:r>
              <a:rPr lang="en-US" sz="4000" b="0" kern="1200" spc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120 </a:t>
            </a:r>
            <a:r>
              <a:rPr lang="el-GR" sz="4000" b="0" kern="1200" spc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Φαρμακεία – μέλη ΠΕΙΦΑΣΥΝ</a:t>
            </a:r>
          </a:p>
          <a:p>
            <a:pPr marL="457200" indent="-457200" hangingPunct="1">
              <a:buFont typeface="Wingdings" panose="05000000000000000000" pitchFamily="2" charset="2"/>
              <a:buChar char="§"/>
            </a:pPr>
            <a:endParaRPr lang="el-GR" sz="4000" b="0" kern="1200" spc="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hangingPunct="1">
              <a:buFont typeface="Wingdings" panose="05000000000000000000" pitchFamily="2" charset="2"/>
              <a:buChar char="§"/>
            </a:pPr>
            <a:r>
              <a:rPr lang="el-GR" sz="4000" b="0" kern="1200" spc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 ασθενείς ανά φαρμακείο</a:t>
            </a:r>
          </a:p>
          <a:p>
            <a:pPr marL="457200" indent="-457200" hangingPunct="1">
              <a:buFont typeface="Wingdings" panose="05000000000000000000" pitchFamily="2" charset="2"/>
              <a:buChar char="§"/>
            </a:pPr>
            <a:endParaRPr lang="el-GR" sz="4000" b="0" kern="1200" spc="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hangingPunct="1">
              <a:buFont typeface="Wingdings" panose="05000000000000000000" pitchFamily="2" charset="2"/>
              <a:buChar char="§"/>
            </a:pPr>
            <a:r>
              <a:rPr lang="el-GR" sz="4000" b="0" kern="1200" spc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Ενημέρωση επί 3 μήνες</a:t>
            </a:r>
          </a:p>
          <a:p>
            <a:pPr marL="457200" indent="-457200" hangingPunct="1">
              <a:buFont typeface="Wingdings" panose="05000000000000000000" pitchFamily="2" charset="2"/>
              <a:buChar char="§"/>
            </a:pPr>
            <a:endParaRPr lang="el-GR" sz="4000" b="0" kern="1200" spc="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hangingPunct="1">
              <a:buFont typeface="Wingdings" panose="05000000000000000000" pitchFamily="2" charset="2"/>
              <a:buChar char="§"/>
            </a:pPr>
            <a:r>
              <a:rPr lang="en-US" sz="4000" b="0" kern="1200" spc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Follow up </a:t>
            </a:r>
            <a:r>
              <a:rPr lang="el-GR" sz="4000" b="0" kern="1200" spc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δράσης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3E6C226F-6489-4E29-8324-7C0DEB07C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sp>
        <p:nvSpPr>
          <p:cNvPr id="10" name="Google Shape;4907;p31">
            <a:extLst>
              <a:ext uri="{FF2B5EF4-FFF2-40B4-BE49-F238E27FC236}">
                <a16:creationId xmlns:a16="http://schemas.microsoft.com/office/drawing/2014/main" xmlns="" id="{881CCC68-009D-413E-9B2B-7E20C638AC33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" name="Google Shape;4908;p31">
            <a:extLst>
              <a:ext uri="{FF2B5EF4-FFF2-40B4-BE49-F238E27FC236}">
                <a16:creationId xmlns:a16="http://schemas.microsoft.com/office/drawing/2014/main" xmlns="" id="{F3A6C921-85A1-4F17-9CCF-ECAE921F5DBA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2" name="health-policy-institute_LOGO copy_preview_rev_1.png" descr="health-policy-institute_LOGO copy_preview_rev_1.png">
            <a:extLst>
              <a:ext uri="{FF2B5EF4-FFF2-40B4-BE49-F238E27FC236}">
                <a16:creationId xmlns:a16="http://schemas.microsoft.com/office/drawing/2014/main" xmlns="" id="{C103B4B4-A85C-43D7-9749-9557A43AB7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170375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84;p16"/>
          <p:cNvSpPr/>
          <p:nvPr/>
        </p:nvSpPr>
        <p:spPr>
          <a:xfrm>
            <a:off x="712520" y="8912880"/>
            <a:ext cx="22968463" cy="3851264"/>
          </a:xfrm>
          <a:prstGeom prst="rect">
            <a:avLst/>
          </a:prstGeom>
          <a:solidFill>
            <a:srgbClr val="7B90A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2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37" name="Google Shape;348;p29"/>
          <p:cNvSpPr/>
          <p:nvPr/>
        </p:nvSpPr>
        <p:spPr>
          <a:xfrm>
            <a:off x="-135" y="2059918"/>
            <a:ext cx="24384135" cy="0"/>
          </a:xfrm>
          <a:prstGeom prst="line">
            <a:avLst/>
          </a:prstGeom>
          <a:ln w="76200">
            <a:solidFill>
              <a:srgbClr val="020F9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38" name="β-Thalassemia Patients Anxiety-Inducing Factors"/>
          <p:cNvSpPr txBox="1"/>
          <p:nvPr/>
        </p:nvSpPr>
        <p:spPr>
          <a:xfrm>
            <a:off x="741894" y="991975"/>
            <a:ext cx="14941720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l" defTabSz="2438400">
              <a:defRPr sz="4700" b="1">
                <a:solidFill>
                  <a:srgbClr val="000000"/>
                </a:solidFill>
              </a:defRPr>
            </a:pPr>
            <a:r>
              <a:t>ΔΗΜΟΓΡΑΦΙΚΑ ΣΤΟΙΧΕΙΑ</a:t>
            </a:r>
          </a:p>
        </p:txBody>
      </p:sp>
      <p:sp>
        <p:nvSpPr>
          <p:cNvPr id="1439" name="Google Shape;84;p16"/>
          <p:cNvSpPr/>
          <p:nvPr/>
        </p:nvSpPr>
        <p:spPr>
          <a:xfrm>
            <a:off x="10116127" y="2513169"/>
            <a:ext cx="13561918" cy="6129331"/>
          </a:xfrm>
          <a:prstGeom prst="rect">
            <a:avLst/>
          </a:prstGeom>
          <a:solidFill>
            <a:srgbClr val="7B90A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2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0" name="Google Shape;106;p16"/>
          <p:cNvSpPr/>
          <p:nvPr/>
        </p:nvSpPr>
        <p:spPr>
          <a:xfrm>
            <a:off x="9927092" y="2460101"/>
            <a:ext cx="3366195" cy="579706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1" name="Google Shape;84;p16"/>
          <p:cNvSpPr/>
          <p:nvPr/>
        </p:nvSpPr>
        <p:spPr>
          <a:xfrm>
            <a:off x="784130" y="2486635"/>
            <a:ext cx="8419423" cy="6129331"/>
          </a:xfrm>
          <a:prstGeom prst="rect">
            <a:avLst/>
          </a:prstGeom>
          <a:solidFill>
            <a:srgbClr val="7B90A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2200" b="1"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1442" name="2D Doughnut Chart"/>
          <p:cNvGraphicFramePr/>
          <p:nvPr>
            <p:extLst>
              <p:ext uri="{D42A27DB-BD31-4B8C-83A1-F6EECF244321}">
                <p14:modId xmlns:p14="http://schemas.microsoft.com/office/powerpoint/2010/main" val="1473766110"/>
              </p:ext>
            </p:extLst>
          </p:nvPr>
        </p:nvGraphicFramePr>
        <p:xfrm>
          <a:off x="3130975" y="3830669"/>
          <a:ext cx="4178055" cy="4178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43" name="Google Shape;107;p16"/>
          <p:cNvSpPr txBox="1"/>
          <p:nvPr/>
        </p:nvSpPr>
        <p:spPr>
          <a:xfrm>
            <a:off x="1313027" y="6900092"/>
            <a:ext cx="1733654" cy="645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r" defTabSz="914400">
              <a:defRPr sz="2000" b="1">
                <a:solidFill>
                  <a:srgbClr val="F3F3F3"/>
                </a:solidFill>
              </a:defRPr>
            </a:pPr>
            <a:r>
              <a:t>48% </a:t>
            </a:r>
          </a:p>
          <a:p>
            <a:pPr algn="r" defTabSz="914400">
              <a:defRPr sz="1800" b="1">
                <a:solidFill>
                  <a:srgbClr val="F3F3F3"/>
                </a:solidFill>
              </a:defRPr>
            </a:pPr>
            <a:r>
              <a:t>ΓΥΝΑΙΚΑ</a:t>
            </a:r>
          </a:p>
        </p:txBody>
      </p:sp>
      <p:sp>
        <p:nvSpPr>
          <p:cNvPr id="1444" name="Google Shape;107;p16"/>
          <p:cNvSpPr txBox="1"/>
          <p:nvPr/>
        </p:nvSpPr>
        <p:spPr>
          <a:xfrm>
            <a:off x="7204807" y="3356528"/>
            <a:ext cx="1733655" cy="645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 defTabSz="914400">
              <a:defRPr sz="2000" b="1">
                <a:solidFill>
                  <a:srgbClr val="F3F3F3"/>
                </a:solidFill>
              </a:defRPr>
            </a:pPr>
            <a:r>
              <a:t>52% </a:t>
            </a:r>
          </a:p>
          <a:p>
            <a:pPr algn="l" defTabSz="914400">
              <a:defRPr sz="1800" b="1">
                <a:solidFill>
                  <a:srgbClr val="F3F3F3"/>
                </a:solidFill>
              </a:defRPr>
            </a:pPr>
            <a:r>
              <a:t>ΑΝΔΡΑΣ</a:t>
            </a:r>
          </a:p>
        </p:txBody>
      </p:sp>
      <p:sp>
        <p:nvSpPr>
          <p:cNvPr id="1445" name="Line"/>
          <p:cNvSpPr/>
          <p:nvPr/>
        </p:nvSpPr>
        <p:spPr>
          <a:xfrm flipV="1">
            <a:off x="5871202" y="3673574"/>
            <a:ext cx="588866" cy="489211"/>
          </a:xfrm>
          <a:prstGeom prst="line">
            <a:avLst/>
          </a:prstGeom>
          <a:ln w="88900">
            <a:solidFill>
              <a:srgbClr val="020F94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46" name="Line"/>
          <p:cNvSpPr/>
          <p:nvPr/>
        </p:nvSpPr>
        <p:spPr>
          <a:xfrm>
            <a:off x="6421771" y="3689616"/>
            <a:ext cx="647660" cy="2"/>
          </a:xfrm>
          <a:prstGeom prst="line">
            <a:avLst/>
          </a:prstGeom>
          <a:ln w="88900">
            <a:solidFill>
              <a:srgbClr val="020F94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47" name="Line"/>
          <p:cNvSpPr/>
          <p:nvPr/>
        </p:nvSpPr>
        <p:spPr>
          <a:xfrm flipV="1">
            <a:off x="2742459" y="5417305"/>
            <a:ext cx="730523" cy="560362"/>
          </a:xfrm>
          <a:prstGeom prst="line">
            <a:avLst/>
          </a:prstGeom>
          <a:ln w="88900">
            <a:solidFill>
              <a:srgbClr val="FEDD46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48" name="Line"/>
          <p:cNvSpPr/>
          <p:nvPr/>
        </p:nvSpPr>
        <p:spPr>
          <a:xfrm flipV="1">
            <a:off x="2716481" y="5963957"/>
            <a:ext cx="16922" cy="772432"/>
          </a:xfrm>
          <a:prstGeom prst="line">
            <a:avLst/>
          </a:prstGeom>
          <a:ln w="88900">
            <a:solidFill>
              <a:srgbClr val="FEDD46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49" name="Google Shape;107;p16"/>
          <p:cNvSpPr txBox="1"/>
          <p:nvPr/>
        </p:nvSpPr>
        <p:spPr>
          <a:xfrm>
            <a:off x="4108458" y="5677479"/>
            <a:ext cx="2087373" cy="48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ΦΥΛΟ</a:t>
            </a:r>
          </a:p>
        </p:txBody>
      </p:sp>
      <p:sp>
        <p:nvSpPr>
          <p:cNvPr id="1450" name="Google Shape;106;p16"/>
          <p:cNvSpPr/>
          <p:nvPr/>
        </p:nvSpPr>
        <p:spPr>
          <a:xfrm>
            <a:off x="614772" y="2433683"/>
            <a:ext cx="3366195" cy="579706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1" name="Google Shape;107;p16"/>
          <p:cNvSpPr txBox="1"/>
          <p:nvPr/>
        </p:nvSpPr>
        <p:spPr>
          <a:xfrm>
            <a:off x="673186" y="2548032"/>
            <a:ext cx="3366195" cy="336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2000" b="1">
                <a:solidFill>
                  <a:srgbClr val="F3F3F3"/>
                </a:solidFill>
              </a:defRPr>
            </a:lvl1pPr>
          </a:lstStyle>
          <a:p>
            <a:r>
              <a:t>ΦΥΛΟ</a:t>
            </a:r>
          </a:p>
        </p:txBody>
      </p:sp>
      <p:sp>
        <p:nvSpPr>
          <p:cNvPr id="1452" name="Google Shape;108;p16"/>
          <p:cNvSpPr/>
          <p:nvPr/>
        </p:nvSpPr>
        <p:spPr>
          <a:xfrm>
            <a:off x="764397" y="2589017"/>
            <a:ext cx="268809" cy="268808"/>
          </a:xfrm>
          <a:prstGeom prst="ellipse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3" name="Google Shape;107;p16"/>
          <p:cNvSpPr txBox="1"/>
          <p:nvPr/>
        </p:nvSpPr>
        <p:spPr>
          <a:xfrm>
            <a:off x="10005184" y="2574565"/>
            <a:ext cx="3366195" cy="336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2000" b="1">
                <a:solidFill>
                  <a:srgbClr val="F3F3F3"/>
                </a:solidFill>
              </a:defRPr>
            </a:lvl1pPr>
          </a:lstStyle>
          <a:p>
            <a:r>
              <a:t>ΗΛΙΚΙΑ</a:t>
            </a:r>
          </a:p>
        </p:txBody>
      </p:sp>
      <p:sp>
        <p:nvSpPr>
          <p:cNvPr id="1454" name="Google Shape;108;p16"/>
          <p:cNvSpPr/>
          <p:nvPr/>
        </p:nvSpPr>
        <p:spPr>
          <a:xfrm>
            <a:off x="10096395" y="2615550"/>
            <a:ext cx="268808" cy="268808"/>
          </a:xfrm>
          <a:prstGeom prst="ellipse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1455" name="2D Column Chart"/>
          <p:cNvGraphicFramePr/>
          <p:nvPr>
            <p:extLst>
              <p:ext uri="{D42A27DB-BD31-4B8C-83A1-F6EECF244321}">
                <p14:modId xmlns:p14="http://schemas.microsoft.com/office/powerpoint/2010/main" val="3960540755"/>
              </p:ext>
            </p:extLst>
          </p:nvPr>
        </p:nvGraphicFramePr>
        <p:xfrm>
          <a:off x="10233888" y="3048672"/>
          <a:ext cx="12808444" cy="4401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56" name="25-34"/>
          <p:cNvSpPr txBox="1"/>
          <p:nvPr/>
        </p:nvSpPr>
        <p:spPr>
          <a:xfrm>
            <a:off x="10223655" y="7615481"/>
            <a:ext cx="2449141" cy="553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lnSpc>
                <a:spcPct val="110000"/>
              </a:lnSpc>
              <a:spcBef>
                <a:spcPts val="100"/>
              </a:spcBef>
              <a:defRPr sz="2200" b="1">
                <a:solidFill>
                  <a:srgbClr val="FFFFFF"/>
                </a:solidFill>
              </a:defRPr>
            </a:lvl1pPr>
          </a:lstStyle>
          <a:p>
            <a:r>
              <a:t>18-44</a:t>
            </a:r>
          </a:p>
        </p:txBody>
      </p:sp>
      <p:sp>
        <p:nvSpPr>
          <p:cNvPr id="1457" name="25-34"/>
          <p:cNvSpPr txBox="1"/>
          <p:nvPr/>
        </p:nvSpPr>
        <p:spPr>
          <a:xfrm>
            <a:off x="12282220" y="7615481"/>
            <a:ext cx="2449141" cy="553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lnSpc>
                <a:spcPct val="110000"/>
              </a:lnSpc>
              <a:spcBef>
                <a:spcPts val="100"/>
              </a:spcBef>
              <a:defRPr sz="2200" b="1">
                <a:solidFill>
                  <a:srgbClr val="FFFFFF"/>
                </a:solidFill>
              </a:defRPr>
            </a:lvl1pPr>
          </a:lstStyle>
          <a:p>
            <a:r>
              <a:t>45-54</a:t>
            </a:r>
          </a:p>
        </p:txBody>
      </p:sp>
      <p:sp>
        <p:nvSpPr>
          <p:cNvPr id="1458" name="25-34"/>
          <p:cNvSpPr txBox="1"/>
          <p:nvPr/>
        </p:nvSpPr>
        <p:spPr>
          <a:xfrm>
            <a:off x="14410833" y="7615481"/>
            <a:ext cx="2449141" cy="553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lnSpc>
                <a:spcPct val="110000"/>
              </a:lnSpc>
              <a:spcBef>
                <a:spcPts val="100"/>
              </a:spcBef>
              <a:defRPr sz="2200" b="1">
                <a:solidFill>
                  <a:srgbClr val="FFFFFF"/>
                </a:solidFill>
              </a:defRPr>
            </a:lvl1pPr>
          </a:lstStyle>
          <a:p>
            <a:r>
              <a:t>55-64</a:t>
            </a:r>
          </a:p>
        </p:txBody>
      </p:sp>
      <p:sp>
        <p:nvSpPr>
          <p:cNvPr id="1459" name="25-34"/>
          <p:cNvSpPr txBox="1"/>
          <p:nvPr/>
        </p:nvSpPr>
        <p:spPr>
          <a:xfrm>
            <a:off x="16485859" y="7615481"/>
            <a:ext cx="2449141" cy="553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lnSpc>
                <a:spcPct val="110000"/>
              </a:lnSpc>
              <a:spcBef>
                <a:spcPts val="100"/>
              </a:spcBef>
              <a:defRPr sz="2200" b="1">
                <a:solidFill>
                  <a:srgbClr val="FFFFFF"/>
                </a:solidFill>
              </a:defRPr>
            </a:lvl1pPr>
          </a:lstStyle>
          <a:p>
            <a:r>
              <a:t>65-74</a:t>
            </a:r>
          </a:p>
        </p:txBody>
      </p:sp>
      <p:sp>
        <p:nvSpPr>
          <p:cNvPr id="1460" name="25-34"/>
          <p:cNvSpPr txBox="1"/>
          <p:nvPr/>
        </p:nvSpPr>
        <p:spPr>
          <a:xfrm>
            <a:off x="18598010" y="7615481"/>
            <a:ext cx="2449141" cy="553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lnSpc>
                <a:spcPct val="110000"/>
              </a:lnSpc>
              <a:spcBef>
                <a:spcPts val="100"/>
              </a:spcBef>
              <a:defRPr sz="2200" b="1">
                <a:solidFill>
                  <a:srgbClr val="FFFFFF"/>
                </a:solidFill>
              </a:defRPr>
            </a:lvl1pPr>
          </a:lstStyle>
          <a:p>
            <a:r>
              <a:t>75-84</a:t>
            </a:r>
          </a:p>
        </p:txBody>
      </p:sp>
      <p:sp>
        <p:nvSpPr>
          <p:cNvPr id="1461" name="25-34"/>
          <p:cNvSpPr txBox="1"/>
          <p:nvPr/>
        </p:nvSpPr>
        <p:spPr>
          <a:xfrm>
            <a:off x="20656574" y="7615481"/>
            <a:ext cx="2449141" cy="553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lnSpc>
                <a:spcPct val="110000"/>
              </a:lnSpc>
              <a:spcBef>
                <a:spcPts val="100"/>
              </a:spcBef>
              <a:defRPr sz="2200" b="1">
                <a:solidFill>
                  <a:srgbClr val="FFFFFF"/>
                </a:solidFill>
              </a:defRPr>
            </a:lvl1pPr>
          </a:lstStyle>
          <a:p>
            <a:r>
              <a:t>85+</a:t>
            </a:r>
          </a:p>
        </p:txBody>
      </p:sp>
      <p:sp>
        <p:nvSpPr>
          <p:cNvPr id="1462" name="Google Shape;106;p16"/>
          <p:cNvSpPr/>
          <p:nvPr/>
        </p:nvSpPr>
        <p:spPr>
          <a:xfrm>
            <a:off x="671014" y="8859926"/>
            <a:ext cx="4670313" cy="579706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3" name="Google Shape;107;p16"/>
          <p:cNvSpPr txBox="1"/>
          <p:nvPr/>
        </p:nvSpPr>
        <p:spPr>
          <a:xfrm>
            <a:off x="1424623" y="8981402"/>
            <a:ext cx="3366195" cy="336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2000" b="1">
                <a:solidFill>
                  <a:srgbClr val="F3F3F3"/>
                </a:solidFill>
              </a:defRPr>
            </a:lvl1pPr>
          </a:lstStyle>
          <a:p>
            <a:r>
              <a:t>ΠΕΡΙΦΕΡΕΙΑ ΚΑΤΟΙΚΙΑΣ</a:t>
            </a:r>
          </a:p>
        </p:txBody>
      </p:sp>
      <p:sp>
        <p:nvSpPr>
          <p:cNvPr id="1464" name="Google Shape;108;p16"/>
          <p:cNvSpPr/>
          <p:nvPr/>
        </p:nvSpPr>
        <p:spPr>
          <a:xfrm>
            <a:off x="820640" y="9015260"/>
            <a:ext cx="268808" cy="268808"/>
          </a:xfrm>
          <a:prstGeom prst="ellipse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5" name="Google Shape;107;p16"/>
          <p:cNvSpPr txBox="1"/>
          <p:nvPr/>
        </p:nvSpPr>
        <p:spPr>
          <a:xfrm>
            <a:off x="1546541" y="9495815"/>
            <a:ext cx="4812456" cy="2357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14000" b="1">
                <a:solidFill>
                  <a:srgbClr val="FFDD46"/>
                </a:solidFill>
              </a:defRPr>
            </a:lvl1pPr>
          </a:lstStyle>
          <a:p>
            <a:r>
              <a:t>60%</a:t>
            </a:r>
          </a:p>
        </p:txBody>
      </p:sp>
      <p:sp>
        <p:nvSpPr>
          <p:cNvPr id="1466" name="Google Shape;107;p16"/>
          <p:cNvSpPr txBox="1"/>
          <p:nvPr/>
        </p:nvSpPr>
        <p:spPr>
          <a:xfrm>
            <a:off x="2255359" y="11562195"/>
            <a:ext cx="3394820" cy="159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defRPr sz="3200">
                <a:solidFill>
                  <a:srgbClr val="F3F3F3"/>
                </a:solidFill>
              </a:defRPr>
            </a:lvl1pPr>
          </a:lstStyle>
          <a:p>
            <a:r>
              <a:t>Κατοικούν στην Αττική</a:t>
            </a:r>
          </a:p>
        </p:txBody>
      </p:sp>
      <p:sp>
        <p:nvSpPr>
          <p:cNvPr id="1467" name="Google Shape;255;p29"/>
          <p:cNvSpPr/>
          <p:nvPr/>
        </p:nvSpPr>
        <p:spPr>
          <a:xfrm flipV="1">
            <a:off x="12351026" y="9602044"/>
            <a:ext cx="1" cy="2551206"/>
          </a:xfrm>
          <a:prstGeom prst="line">
            <a:avLst/>
          </a:prstGeom>
          <a:ln w="25400">
            <a:solidFill>
              <a:srgbClr val="FFFFFF"/>
            </a:solidFill>
            <a:prstDash val="sysDot"/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68" name="Google Shape;107;p16"/>
          <p:cNvSpPr txBox="1"/>
          <p:nvPr/>
        </p:nvSpPr>
        <p:spPr>
          <a:xfrm>
            <a:off x="6588024" y="9495815"/>
            <a:ext cx="4812457" cy="2357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14000" b="1">
                <a:solidFill>
                  <a:srgbClr val="FFDD46"/>
                </a:solidFill>
              </a:defRPr>
            </a:lvl1pPr>
          </a:lstStyle>
          <a:p>
            <a:r>
              <a:t>28%</a:t>
            </a:r>
          </a:p>
        </p:txBody>
      </p:sp>
      <p:sp>
        <p:nvSpPr>
          <p:cNvPr id="1469" name="Google Shape;107;p16"/>
          <p:cNvSpPr txBox="1"/>
          <p:nvPr/>
        </p:nvSpPr>
        <p:spPr>
          <a:xfrm>
            <a:off x="7310118" y="11562195"/>
            <a:ext cx="4487868" cy="159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defRPr sz="3200">
                <a:solidFill>
                  <a:srgbClr val="F3F3F3"/>
                </a:solidFill>
              </a:defRPr>
            </a:lvl1pPr>
          </a:lstStyle>
          <a:p>
            <a:r>
              <a:t>Κατοικούν στην Πελοπόννησο</a:t>
            </a:r>
          </a:p>
        </p:txBody>
      </p:sp>
      <p:graphicFrame>
        <p:nvGraphicFramePr>
          <p:cNvPr id="1470" name="Google Shape;180;p16"/>
          <p:cNvGraphicFramePr/>
          <p:nvPr>
            <p:extLst>
              <p:ext uri="{D42A27DB-BD31-4B8C-83A1-F6EECF244321}">
                <p14:modId xmlns:p14="http://schemas.microsoft.com/office/powerpoint/2010/main" val="2112845303"/>
              </p:ext>
            </p:extLst>
          </p:nvPr>
        </p:nvGraphicFramePr>
        <p:xfrm>
          <a:off x="13818173" y="9606807"/>
          <a:ext cx="9078564" cy="271255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90785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04186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15000"/>
                        </a:lnSpc>
                        <a:defRPr sz="2800" b="1">
                          <a:solidFill>
                            <a:srgbClr val="FFFFFF"/>
                          </a:solidFill>
                        </a:defRPr>
                      </a:pPr>
                      <a:r>
                        <a:t>Νότιο Αιγαίο                                                         </a:t>
                      </a:r>
                      <a:r>
                        <a:rPr sz="3400">
                          <a:solidFill>
                            <a:srgbClr val="040E8E"/>
                          </a:solidFill>
                        </a:rPr>
                        <a:t> </a:t>
                      </a:r>
                      <a:r>
                        <a:rPr sz="3400">
                          <a:solidFill>
                            <a:srgbClr val="F9DE65"/>
                          </a:solidFill>
                        </a:rPr>
                        <a:t>6%</a:t>
                      </a:r>
                      <a:r>
                        <a:rPr sz="3400">
                          <a:solidFill>
                            <a:srgbClr val="040E8E"/>
                          </a:solidFill>
                        </a:rPr>
                        <a:t>  </a:t>
                      </a:r>
                      <a:r>
                        <a:t>                                                                      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FFFFFF"/>
                      </a:solidFill>
                    </a:lnL>
                    <a:lnR>
                      <a:solidFill>
                        <a:srgbClr val="FFFFFF"/>
                      </a:solidFill>
                    </a:lnR>
                    <a:lnT>
                      <a:solidFill>
                        <a:srgbClr val="FFFFFF"/>
                      </a:solidFill>
                    </a:lnT>
                    <a:lnB w="9475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4186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15000"/>
                        </a:lnSpc>
                        <a:defRPr sz="2800" b="1">
                          <a:solidFill>
                            <a:srgbClr val="FFFFFF"/>
                          </a:solidFill>
                        </a:defRPr>
                      </a:pPr>
                      <a:r>
                        <a:t> Στερεά Ελλάδα                                                    </a:t>
                      </a:r>
                      <a:r>
                        <a:rPr sz="3400">
                          <a:solidFill>
                            <a:srgbClr val="040E8E"/>
                          </a:solidFill>
                        </a:rPr>
                        <a:t> </a:t>
                      </a:r>
                      <a:r>
                        <a:rPr sz="3400">
                          <a:solidFill>
                            <a:srgbClr val="F9DE65"/>
                          </a:solidFill>
                        </a:rPr>
                        <a:t>4%</a:t>
                      </a:r>
                      <a:r>
                        <a:rPr sz="3400">
                          <a:solidFill>
                            <a:srgbClr val="040E8E"/>
                          </a:solidFill>
                        </a:rPr>
                        <a:t>  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FFFFFF"/>
                      </a:solidFill>
                    </a:lnL>
                    <a:lnR>
                      <a:solidFill>
                        <a:srgbClr val="FFFFFF"/>
                      </a:solidFill>
                    </a:lnR>
                    <a:lnT w="9475">
                      <a:solidFill>
                        <a:srgbClr val="FFFFFF"/>
                      </a:solidFill>
                    </a:lnT>
                    <a:lnB w="9475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04186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15000"/>
                        </a:lnSpc>
                        <a:defRPr sz="2800" b="1">
                          <a:solidFill>
                            <a:srgbClr val="FFFFFF"/>
                          </a:solidFill>
                        </a:defRPr>
                      </a:pPr>
                      <a:r>
                        <a:t> Άλλο</a:t>
                      </a:r>
                      <a:r>
                        <a:rPr sz="3400">
                          <a:solidFill>
                            <a:srgbClr val="040E8E"/>
                          </a:solidFill>
                        </a:rPr>
                        <a:t>                                                          </a:t>
                      </a:r>
                      <a:r>
                        <a:rPr sz="3400">
                          <a:solidFill>
                            <a:srgbClr val="F9DE65"/>
                          </a:solidFill>
                        </a:rPr>
                        <a:t>2%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FFFFFF"/>
                      </a:solidFill>
                    </a:lnL>
                    <a:lnR>
                      <a:solidFill>
                        <a:srgbClr val="FFFFFF"/>
                      </a:solidFill>
                    </a:lnR>
                    <a:lnT w="9475">
                      <a:solidFill>
                        <a:srgbClr val="FFFFFF"/>
                      </a:solidFill>
                    </a:lnT>
                    <a:lnB w="9475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8" name="Google Shape;4907;p31">
            <a:extLst>
              <a:ext uri="{FF2B5EF4-FFF2-40B4-BE49-F238E27FC236}">
                <a16:creationId xmlns:a16="http://schemas.microsoft.com/office/drawing/2014/main" xmlns="" id="{7319F079-1F46-4D4A-86CE-37365D5AC628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9" name="Google Shape;4908;p31">
            <a:extLst>
              <a:ext uri="{FF2B5EF4-FFF2-40B4-BE49-F238E27FC236}">
                <a16:creationId xmlns:a16="http://schemas.microsoft.com/office/drawing/2014/main" xmlns="" id="{9C6D1A2D-1184-4DCC-808D-5707016C3ABC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9505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84;p16"/>
          <p:cNvSpPr/>
          <p:nvPr/>
        </p:nvSpPr>
        <p:spPr>
          <a:xfrm>
            <a:off x="8643752" y="2595770"/>
            <a:ext cx="9347323" cy="5612902"/>
          </a:xfrm>
          <a:prstGeom prst="rect">
            <a:avLst/>
          </a:prstGeom>
          <a:solidFill>
            <a:srgbClr val="7B90A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2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3" name="Google Shape;84;p16"/>
          <p:cNvSpPr/>
          <p:nvPr/>
        </p:nvSpPr>
        <p:spPr>
          <a:xfrm>
            <a:off x="591546" y="8565063"/>
            <a:ext cx="23256553" cy="4221018"/>
          </a:xfrm>
          <a:prstGeom prst="rect">
            <a:avLst/>
          </a:prstGeom>
          <a:solidFill>
            <a:srgbClr val="7B90A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2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4" name="Google Shape;106;p16"/>
          <p:cNvSpPr/>
          <p:nvPr/>
        </p:nvSpPr>
        <p:spPr>
          <a:xfrm>
            <a:off x="16822028" y="8504434"/>
            <a:ext cx="6727149" cy="524702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5" name="Google Shape;106;p16"/>
          <p:cNvSpPr/>
          <p:nvPr/>
        </p:nvSpPr>
        <p:spPr>
          <a:xfrm>
            <a:off x="8951294" y="8455113"/>
            <a:ext cx="6394195" cy="524702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6" name="Google Shape;348;p29"/>
          <p:cNvSpPr/>
          <p:nvPr/>
        </p:nvSpPr>
        <p:spPr>
          <a:xfrm flipV="1">
            <a:off x="-135" y="2083930"/>
            <a:ext cx="24384135" cy="47281"/>
          </a:xfrm>
          <a:prstGeom prst="line">
            <a:avLst/>
          </a:prstGeom>
          <a:ln w="76200">
            <a:solidFill>
              <a:srgbClr val="020F9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77" name="β-Thalassemia Patients Anxiety-Inducing Factors"/>
          <p:cNvSpPr txBox="1"/>
          <p:nvPr/>
        </p:nvSpPr>
        <p:spPr>
          <a:xfrm>
            <a:off x="741895" y="991975"/>
            <a:ext cx="22739758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l" defTabSz="2438400">
              <a:defRPr sz="4700" b="1">
                <a:solidFill>
                  <a:srgbClr val="000000"/>
                </a:solidFill>
              </a:defRPr>
            </a:pPr>
            <a:r>
              <a:t>ΚΑΤΑΣΤΑΣΗ ΥΓΕΙΑΣ ΚΑΙ ΔΙΑΧΕΙΡΙΣΗ ΤΗΣ ΔΙΑΓΝΩΣΗΣ ΑΠΟ ΤΟΥΣ ΑΣΘΕΝΕΙΣ</a:t>
            </a:r>
          </a:p>
        </p:txBody>
      </p:sp>
      <p:sp>
        <p:nvSpPr>
          <p:cNvPr id="1478" name="Google Shape;84;p16"/>
          <p:cNvSpPr/>
          <p:nvPr/>
        </p:nvSpPr>
        <p:spPr>
          <a:xfrm>
            <a:off x="631079" y="2595770"/>
            <a:ext cx="7751439" cy="5612902"/>
          </a:xfrm>
          <a:prstGeom prst="rect">
            <a:avLst/>
          </a:prstGeom>
          <a:solidFill>
            <a:srgbClr val="7B90A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2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9" name="Google Shape;106;p16"/>
          <p:cNvSpPr/>
          <p:nvPr/>
        </p:nvSpPr>
        <p:spPr>
          <a:xfrm>
            <a:off x="360531" y="2481470"/>
            <a:ext cx="3736612" cy="579705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0" name="Google Shape;107;p16"/>
          <p:cNvSpPr txBox="1"/>
          <p:nvPr/>
        </p:nvSpPr>
        <p:spPr>
          <a:xfrm>
            <a:off x="431646" y="2595770"/>
            <a:ext cx="3736611" cy="336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2000" b="1">
                <a:solidFill>
                  <a:srgbClr val="F3F3F3"/>
                </a:solidFill>
              </a:defRPr>
            </a:lvl1pPr>
          </a:lstStyle>
          <a:p>
            <a:r>
              <a:t>ΔΙΑΓΝΩΣΗ ΑΣΘΕΝΟΥΣ</a:t>
            </a:r>
          </a:p>
        </p:txBody>
      </p:sp>
      <p:sp>
        <p:nvSpPr>
          <p:cNvPr id="1481" name="Google Shape;108;p16"/>
          <p:cNvSpPr/>
          <p:nvPr/>
        </p:nvSpPr>
        <p:spPr>
          <a:xfrm>
            <a:off x="510157" y="2595770"/>
            <a:ext cx="268808" cy="268808"/>
          </a:xfrm>
          <a:prstGeom prst="ellipse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486" name="Group"/>
          <p:cNvGrpSpPr/>
          <p:nvPr/>
        </p:nvGrpSpPr>
        <p:grpSpPr>
          <a:xfrm>
            <a:off x="713580" y="3523270"/>
            <a:ext cx="7376887" cy="4244610"/>
            <a:chOff x="-209550" y="-306774"/>
            <a:chExt cx="7376886" cy="4244609"/>
          </a:xfrm>
        </p:grpSpPr>
        <p:graphicFrame>
          <p:nvGraphicFramePr>
            <p:cNvPr id="1482" name="2D Column Chart"/>
            <p:cNvGraphicFramePr/>
            <p:nvPr/>
          </p:nvGraphicFramePr>
          <p:xfrm>
            <a:off x="-209550" y="-306775"/>
            <a:ext cx="7376887" cy="32880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483" name="25-34"/>
            <p:cNvSpPr txBox="1"/>
            <p:nvPr/>
          </p:nvSpPr>
          <p:spPr>
            <a:xfrm>
              <a:off x="236262" y="3043432"/>
              <a:ext cx="1881648" cy="5530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46100">
                <a:lnSpc>
                  <a:spcPct val="110000"/>
                </a:lnSpc>
                <a:spcBef>
                  <a:spcPts val="100"/>
                </a:spcBef>
                <a:defRPr sz="1600" b="1">
                  <a:solidFill>
                    <a:srgbClr val="FFFFFF"/>
                  </a:solidFill>
                </a:defRPr>
              </a:lvl1pPr>
            </a:lstStyle>
            <a:p>
              <a:r>
                <a:t>ΥΠΕΡΤΑΣΗ</a:t>
              </a:r>
            </a:p>
          </p:txBody>
        </p:sp>
        <p:sp>
          <p:nvSpPr>
            <p:cNvPr id="1484" name="25-34"/>
            <p:cNvSpPr txBox="1"/>
            <p:nvPr/>
          </p:nvSpPr>
          <p:spPr>
            <a:xfrm>
              <a:off x="2683280" y="3043432"/>
              <a:ext cx="1698372" cy="5530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46100">
                <a:lnSpc>
                  <a:spcPct val="110000"/>
                </a:lnSpc>
                <a:spcBef>
                  <a:spcPts val="100"/>
                </a:spcBef>
                <a:defRPr sz="1600" b="1">
                  <a:solidFill>
                    <a:srgbClr val="FFFFFF"/>
                  </a:solidFill>
                </a:defRPr>
              </a:lvl1pPr>
            </a:lstStyle>
            <a:p>
              <a:r>
                <a:t>ΔΥΣΛΙΠΙΔΑΙΜΙΑ</a:t>
              </a:r>
            </a:p>
          </p:txBody>
        </p:sp>
        <p:sp>
          <p:nvSpPr>
            <p:cNvPr id="1485" name="25-34"/>
            <p:cNvSpPr txBox="1"/>
            <p:nvPr/>
          </p:nvSpPr>
          <p:spPr>
            <a:xfrm>
              <a:off x="4796637" y="2961805"/>
              <a:ext cx="2299537" cy="976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46100">
                <a:lnSpc>
                  <a:spcPct val="110000"/>
                </a:lnSpc>
                <a:spcBef>
                  <a:spcPts val="100"/>
                </a:spcBef>
                <a:defRPr sz="1600" b="1">
                  <a:solidFill>
                    <a:srgbClr val="FFFFFF"/>
                  </a:solidFill>
                </a:defRPr>
              </a:lvl1pPr>
            </a:lstStyle>
            <a:p>
              <a:r>
                <a:t>ΧΡΟΝΙΑ ΦΛΕΒΙΚΗ ΝΟΣΟΣ</a:t>
              </a:r>
            </a:p>
          </p:txBody>
        </p:sp>
      </p:grpSp>
      <p:sp>
        <p:nvSpPr>
          <p:cNvPr id="1487" name="Google Shape;106;p16"/>
          <p:cNvSpPr/>
          <p:nvPr/>
        </p:nvSpPr>
        <p:spPr>
          <a:xfrm>
            <a:off x="438257" y="8517134"/>
            <a:ext cx="6394195" cy="524702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8" name="Google Shape;107;p16"/>
          <p:cNvSpPr txBox="1"/>
          <p:nvPr/>
        </p:nvSpPr>
        <p:spPr>
          <a:xfrm>
            <a:off x="541928" y="8620634"/>
            <a:ext cx="618685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sz="2000" b="1">
                <a:solidFill>
                  <a:srgbClr val="F3F3F3"/>
                </a:solidFill>
              </a:defRPr>
            </a:lvl1pPr>
          </a:lstStyle>
          <a:p>
            <a:r>
              <a:t>ΣΥΧΝΟΤΗΤΑ ΘΕΡΑΠΕΙΑΣ ΥΠΕΡΤΑΣΗΣ</a:t>
            </a:r>
          </a:p>
        </p:txBody>
      </p:sp>
      <p:sp>
        <p:nvSpPr>
          <p:cNvPr id="1489" name="Google Shape;108;p16"/>
          <p:cNvSpPr/>
          <p:nvPr/>
        </p:nvSpPr>
        <p:spPr>
          <a:xfrm>
            <a:off x="573686" y="8657730"/>
            <a:ext cx="243303" cy="243303"/>
          </a:xfrm>
          <a:prstGeom prst="ellipse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0" name="Google Shape;107;p16"/>
          <p:cNvSpPr txBox="1"/>
          <p:nvPr/>
        </p:nvSpPr>
        <p:spPr>
          <a:xfrm>
            <a:off x="898830" y="9861396"/>
            <a:ext cx="302933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ΜΙΑ ΦΟΡΑ ΤΗΝ ΗΜΕΡΑ</a:t>
            </a:r>
          </a:p>
        </p:txBody>
      </p:sp>
      <p:sp>
        <p:nvSpPr>
          <p:cNvPr id="1491" name="Google Shape;107;p16"/>
          <p:cNvSpPr txBox="1"/>
          <p:nvPr/>
        </p:nvSpPr>
        <p:spPr>
          <a:xfrm>
            <a:off x="1164406" y="10869978"/>
            <a:ext cx="276376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2 ΦΟΡΕΣ ΤΗΝ ΗΜΕΡΑ</a:t>
            </a:r>
          </a:p>
        </p:txBody>
      </p:sp>
      <p:sp>
        <p:nvSpPr>
          <p:cNvPr id="1492" name="Google Shape;107;p16"/>
          <p:cNvSpPr txBox="1"/>
          <p:nvPr/>
        </p:nvSpPr>
        <p:spPr>
          <a:xfrm>
            <a:off x="1308975" y="11817180"/>
            <a:ext cx="261919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3+ ΦΟΡΕΣ ΤΗΝ ΗΜΕΡΑ</a:t>
            </a:r>
          </a:p>
        </p:txBody>
      </p:sp>
      <p:graphicFrame>
        <p:nvGraphicFramePr>
          <p:cNvPr id="1493" name="2D Bar Chart"/>
          <p:cNvGraphicFramePr/>
          <p:nvPr/>
        </p:nvGraphicFramePr>
        <p:xfrm>
          <a:off x="4005371" y="9191237"/>
          <a:ext cx="3634122" cy="4414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94" name="Google Shape;107;p16"/>
          <p:cNvSpPr txBox="1"/>
          <p:nvPr/>
        </p:nvSpPr>
        <p:spPr>
          <a:xfrm>
            <a:off x="9158638" y="8565063"/>
            <a:ext cx="618685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sz="2000" b="1">
                <a:solidFill>
                  <a:srgbClr val="F3F3F3"/>
                </a:solidFill>
              </a:defRPr>
            </a:lvl1pPr>
          </a:lstStyle>
          <a:p>
            <a:r>
              <a:t>ΣΥΧΝΟΤΗΤΑ ΘΕΡΑΠΕΙΑΣ ΔΥΣΛΙΠΙΔΑΙΜΙΑΣ</a:t>
            </a:r>
          </a:p>
        </p:txBody>
      </p:sp>
      <p:sp>
        <p:nvSpPr>
          <p:cNvPr id="1495" name="Google Shape;108;p16"/>
          <p:cNvSpPr/>
          <p:nvPr/>
        </p:nvSpPr>
        <p:spPr>
          <a:xfrm>
            <a:off x="9190395" y="8602159"/>
            <a:ext cx="243303" cy="243303"/>
          </a:xfrm>
          <a:prstGeom prst="ellipse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6" name="Google Shape;107;p16"/>
          <p:cNvSpPr txBox="1"/>
          <p:nvPr/>
        </p:nvSpPr>
        <p:spPr>
          <a:xfrm>
            <a:off x="16925699" y="8614385"/>
            <a:ext cx="663107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sz="2000" b="1">
                <a:solidFill>
                  <a:srgbClr val="F3F3F3"/>
                </a:solidFill>
              </a:defRPr>
            </a:lvl1pPr>
          </a:lstStyle>
          <a:p>
            <a:r>
              <a:t>ΣΥΧΝΟΤΗΤΑ ΘΕΡΑΠΕΙΑΣ ΦΛΕΒΙΚΗΣ ΝΟΣΟΥ</a:t>
            </a:r>
          </a:p>
        </p:txBody>
      </p:sp>
      <p:sp>
        <p:nvSpPr>
          <p:cNvPr id="1497" name="Google Shape;108;p16"/>
          <p:cNvSpPr/>
          <p:nvPr/>
        </p:nvSpPr>
        <p:spPr>
          <a:xfrm>
            <a:off x="16957457" y="8651481"/>
            <a:ext cx="243303" cy="243303"/>
          </a:xfrm>
          <a:prstGeom prst="ellipse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8" name="Google Shape;107;p16"/>
          <p:cNvSpPr txBox="1"/>
          <p:nvPr/>
        </p:nvSpPr>
        <p:spPr>
          <a:xfrm>
            <a:off x="9019371" y="9861396"/>
            <a:ext cx="261919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ΜΙΑ ΦΟΡΑ ΤΗΝ ΗΜΕΡΑ</a:t>
            </a:r>
          </a:p>
        </p:txBody>
      </p:sp>
      <p:sp>
        <p:nvSpPr>
          <p:cNvPr id="1499" name="Google Shape;107;p16"/>
          <p:cNvSpPr txBox="1"/>
          <p:nvPr/>
        </p:nvSpPr>
        <p:spPr>
          <a:xfrm>
            <a:off x="9019370" y="10869978"/>
            <a:ext cx="261919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2 ΦΟΡΕΣ ΤΗΝ ΗΜΕΡΑ</a:t>
            </a:r>
          </a:p>
        </p:txBody>
      </p:sp>
      <p:sp>
        <p:nvSpPr>
          <p:cNvPr id="1500" name="Google Shape;107;p16"/>
          <p:cNvSpPr txBox="1"/>
          <p:nvPr/>
        </p:nvSpPr>
        <p:spPr>
          <a:xfrm>
            <a:off x="9019370" y="11817180"/>
            <a:ext cx="261919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3+ ΦΟΡΕΣ ΤΗΝ ΗΜΕΡΑ</a:t>
            </a:r>
          </a:p>
        </p:txBody>
      </p:sp>
      <p:graphicFrame>
        <p:nvGraphicFramePr>
          <p:cNvPr id="1501" name="2D Bar Chart"/>
          <p:cNvGraphicFramePr/>
          <p:nvPr/>
        </p:nvGraphicFramePr>
        <p:xfrm>
          <a:off x="11715766" y="9191237"/>
          <a:ext cx="4093041" cy="4414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02" name="Google Shape;107;p16"/>
          <p:cNvSpPr txBox="1"/>
          <p:nvPr/>
        </p:nvSpPr>
        <p:spPr>
          <a:xfrm>
            <a:off x="16664910" y="9861396"/>
            <a:ext cx="268404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ΜΙΑ ΦΟΡΑ ΤΗΝ ΗΜΕΡΑ</a:t>
            </a:r>
          </a:p>
        </p:txBody>
      </p:sp>
      <p:sp>
        <p:nvSpPr>
          <p:cNvPr id="1503" name="Google Shape;107;p16"/>
          <p:cNvSpPr txBox="1"/>
          <p:nvPr/>
        </p:nvSpPr>
        <p:spPr>
          <a:xfrm>
            <a:off x="16664911" y="10869978"/>
            <a:ext cx="2684047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2 ΦΟΡΕΣ ΤΗΝ ΗΜΕΡΑ</a:t>
            </a:r>
          </a:p>
        </p:txBody>
      </p:sp>
      <p:sp>
        <p:nvSpPr>
          <p:cNvPr id="1504" name="Google Shape;107;p16"/>
          <p:cNvSpPr txBox="1"/>
          <p:nvPr/>
        </p:nvSpPr>
        <p:spPr>
          <a:xfrm>
            <a:off x="16697338" y="11817180"/>
            <a:ext cx="261919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3+ ΦΟΡΕΣ ΤΗΝ ΗΜΕΡΑ</a:t>
            </a:r>
          </a:p>
        </p:txBody>
      </p:sp>
      <p:graphicFrame>
        <p:nvGraphicFramePr>
          <p:cNvPr id="1505" name="2D Bar Chart"/>
          <p:cNvGraphicFramePr/>
          <p:nvPr/>
        </p:nvGraphicFramePr>
        <p:xfrm>
          <a:off x="19426163" y="9191237"/>
          <a:ext cx="4182648" cy="4414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06" name="Google Shape;255;p29"/>
          <p:cNvSpPr/>
          <p:nvPr/>
        </p:nvSpPr>
        <p:spPr>
          <a:xfrm flipV="1">
            <a:off x="8433149" y="9689626"/>
            <a:ext cx="1" cy="2551206"/>
          </a:xfrm>
          <a:prstGeom prst="line">
            <a:avLst/>
          </a:prstGeom>
          <a:ln w="25400">
            <a:solidFill>
              <a:srgbClr val="FFFFFF"/>
            </a:solidFill>
            <a:prstDash val="sysDot"/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07" name="Google Shape;255;p29"/>
          <p:cNvSpPr/>
          <p:nvPr/>
        </p:nvSpPr>
        <p:spPr>
          <a:xfrm flipV="1">
            <a:off x="16207042" y="9689626"/>
            <a:ext cx="1" cy="2551206"/>
          </a:xfrm>
          <a:prstGeom prst="line">
            <a:avLst/>
          </a:prstGeom>
          <a:ln w="25400">
            <a:solidFill>
              <a:srgbClr val="FFFFFF"/>
            </a:solidFill>
            <a:prstDash val="sysDot"/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08" name="Google Shape;106;p16"/>
          <p:cNvSpPr/>
          <p:nvPr/>
        </p:nvSpPr>
        <p:spPr>
          <a:xfrm>
            <a:off x="8554926" y="2481470"/>
            <a:ext cx="3736611" cy="579705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09" name="Google Shape;107;p16"/>
          <p:cNvSpPr txBox="1"/>
          <p:nvPr/>
        </p:nvSpPr>
        <p:spPr>
          <a:xfrm>
            <a:off x="8720026" y="2595770"/>
            <a:ext cx="3736611" cy="336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2000" b="1">
                <a:solidFill>
                  <a:srgbClr val="F3F3F3"/>
                </a:solidFill>
              </a:defRPr>
            </a:lvl1pPr>
          </a:lstStyle>
          <a:p>
            <a:r>
              <a:t>ΧΡΟΝΙΑ ΘΕΡΑΠΕΙΑΣ</a:t>
            </a:r>
          </a:p>
        </p:txBody>
      </p:sp>
      <p:sp>
        <p:nvSpPr>
          <p:cNvPr id="1510" name="Google Shape;108;p16"/>
          <p:cNvSpPr/>
          <p:nvPr/>
        </p:nvSpPr>
        <p:spPr>
          <a:xfrm>
            <a:off x="8756744" y="2595770"/>
            <a:ext cx="268808" cy="268808"/>
          </a:xfrm>
          <a:prstGeom prst="ellipse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11" name="Google Shape;107;p16"/>
          <p:cNvSpPr txBox="1"/>
          <p:nvPr/>
        </p:nvSpPr>
        <p:spPr>
          <a:xfrm>
            <a:off x="9066015" y="3669726"/>
            <a:ext cx="2258547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&lt;1 ΕΤΟΣ</a:t>
            </a:r>
          </a:p>
        </p:txBody>
      </p:sp>
      <p:sp>
        <p:nvSpPr>
          <p:cNvPr id="1512" name="Google Shape;107;p16"/>
          <p:cNvSpPr txBox="1"/>
          <p:nvPr/>
        </p:nvSpPr>
        <p:spPr>
          <a:xfrm>
            <a:off x="9033587" y="4326870"/>
            <a:ext cx="225854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1-2 ΕΤΗ</a:t>
            </a:r>
          </a:p>
        </p:txBody>
      </p:sp>
      <p:sp>
        <p:nvSpPr>
          <p:cNvPr id="1513" name="Google Shape;107;p16"/>
          <p:cNvSpPr txBox="1"/>
          <p:nvPr/>
        </p:nvSpPr>
        <p:spPr>
          <a:xfrm>
            <a:off x="9033587" y="4948517"/>
            <a:ext cx="225854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3-4 ΕΤΗ</a:t>
            </a:r>
          </a:p>
        </p:txBody>
      </p:sp>
      <p:sp>
        <p:nvSpPr>
          <p:cNvPr id="1514" name="Google Shape;107;p16"/>
          <p:cNvSpPr txBox="1"/>
          <p:nvPr/>
        </p:nvSpPr>
        <p:spPr>
          <a:xfrm>
            <a:off x="9066015" y="5554943"/>
            <a:ext cx="225854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5-6 ΕΤΗ</a:t>
            </a:r>
          </a:p>
        </p:txBody>
      </p:sp>
      <p:sp>
        <p:nvSpPr>
          <p:cNvPr id="1515" name="Google Shape;107;p16"/>
          <p:cNvSpPr txBox="1"/>
          <p:nvPr/>
        </p:nvSpPr>
        <p:spPr>
          <a:xfrm>
            <a:off x="9033587" y="6174451"/>
            <a:ext cx="225854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7-8 ΕΤΗ</a:t>
            </a:r>
          </a:p>
        </p:txBody>
      </p:sp>
      <p:graphicFrame>
        <p:nvGraphicFramePr>
          <p:cNvPr id="1516" name="2D Bar Chart"/>
          <p:cNvGraphicFramePr/>
          <p:nvPr>
            <p:extLst>
              <p:ext uri="{D42A27DB-BD31-4B8C-83A1-F6EECF244321}">
                <p14:modId xmlns:p14="http://schemas.microsoft.com/office/powerpoint/2010/main" val="3107313139"/>
              </p:ext>
            </p:extLst>
          </p:nvPr>
        </p:nvGraphicFramePr>
        <p:xfrm>
          <a:off x="11205429" y="2863911"/>
          <a:ext cx="6298879" cy="5750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17" name="Google Shape;107;p16"/>
          <p:cNvSpPr txBox="1"/>
          <p:nvPr/>
        </p:nvSpPr>
        <p:spPr>
          <a:xfrm>
            <a:off x="9066015" y="6749676"/>
            <a:ext cx="225854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9-10 ΕΤΗ</a:t>
            </a:r>
          </a:p>
        </p:txBody>
      </p:sp>
      <p:sp>
        <p:nvSpPr>
          <p:cNvPr id="1518" name="Google Shape;107;p16"/>
          <p:cNvSpPr txBox="1"/>
          <p:nvPr/>
        </p:nvSpPr>
        <p:spPr>
          <a:xfrm>
            <a:off x="9066015" y="7400386"/>
            <a:ext cx="225854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10+ ΕΤΗ</a:t>
            </a:r>
          </a:p>
        </p:txBody>
      </p:sp>
      <p:sp>
        <p:nvSpPr>
          <p:cNvPr id="1519" name="Google Shape;84;p16"/>
          <p:cNvSpPr/>
          <p:nvPr/>
        </p:nvSpPr>
        <p:spPr>
          <a:xfrm>
            <a:off x="18252308" y="2590854"/>
            <a:ext cx="5584633" cy="5612902"/>
          </a:xfrm>
          <a:prstGeom prst="rect">
            <a:avLst/>
          </a:prstGeom>
          <a:solidFill>
            <a:srgbClr val="7B90A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2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20" name="Google Shape;106;p16"/>
          <p:cNvSpPr/>
          <p:nvPr/>
        </p:nvSpPr>
        <p:spPr>
          <a:xfrm>
            <a:off x="18049079" y="2440321"/>
            <a:ext cx="3736611" cy="579706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21" name="Google Shape;107;p16"/>
          <p:cNvSpPr txBox="1"/>
          <p:nvPr/>
        </p:nvSpPr>
        <p:spPr>
          <a:xfrm>
            <a:off x="18214179" y="2554621"/>
            <a:ext cx="3736611" cy="336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2000" b="1">
                <a:solidFill>
                  <a:srgbClr val="F3F3F3"/>
                </a:solidFill>
              </a:defRPr>
            </a:lvl1pPr>
          </a:lstStyle>
          <a:p>
            <a:r>
              <a:t>ΚΑΤΑΣΤΑΣΗ ΥΕΙΑΣ</a:t>
            </a:r>
          </a:p>
        </p:txBody>
      </p:sp>
      <p:sp>
        <p:nvSpPr>
          <p:cNvPr id="1522" name="Google Shape;108;p16"/>
          <p:cNvSpPr/>
          <p:nvPr/>
        </p:nvSpPr>
        <p:spPr>
          <a:xfrm>
            <a:off x="18250897" y="2554621"/>
            <a:ext cx="268809" cy="268808"/>
          </a:xfrm>
          <a:prstGeom prst="ellipse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23" name="Mean scores, based on patient ranking on a scale of 1 to 5, where 1 is “no issues at all” and 5 is “severe issues”."/>
          <p:cNvSpPr txBox="1"/>
          <p:nvPr/>
        </p:nvSpPr>
        <p:spPr>
          <a:xfrm>
            <a:off x="18740016" y="3221749"/>
            <a:ext cx="4609217" cy="152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546100">
              <a:lnSpc>
                <a:spcPct val="110000"/>
              </a:lnSpc>
              <a:spcBef>
                <a:spcPts val="100"/>
              </a:spcBef>
              <a:defRPr sz="2300">
                <a:solidFill>
                  <a:srgbClr val="FFFFFF"/>
                </a:solidFill>
              </a:defRPr>
            </a:pPr>
            <a:r>
              <a:rPr b="1"/>
              <a:t>Μέση τιμή για την κατάσταση της υγείας</a:t>
            </a:r>
            <a:r>
              <a:t> των ασθενών</a:t>
            </a:r>
            <a:r>
              <a:rPr b="1"/>
              <a:t> </a:t>
            </a:r>
            <a:r>
              <a:t>σε μία κλίμακα από το 1 = Κάκιστη μέχρι το 100 = Εξαιρετική.</a:t>
            </a:r>
          </a:p>
        </p:txBody>
      </p:sp>
      <p:sp>
        <p:nvSpPr>
          <p:cNvPr id="1524" name="Google Shape;348;p29"/>
          <p:cNvSpPr/>
          <p:nvPr/>
        </p:nvSpPr>
        <p:spPr>
          <a:xfrm>
            <a:off x="19376115" y="6112399"/>
            <a:ext cx="1" cy="2091357"/>
          </a:xfrm>
          <a:prstGeom prst="line">
            <a:avLst/>
          </a:prstGeom>
          <a:ln w="76200">
            <a:solidFill>
              <a:srgbClr val="020F9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25" name="Circle"/>
          <p:cNvSpPr/>
          <p:nvPr/>
        </p:nvSpPr>
        <p:spPr>
          <a:xfrm>
            <a:off x="19223819" y="5937477"/>
            <a:ext cx="320635" cy="320635"/>
          </a:xfrm>
          <a:prstGeom prst="ellipse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26" name="74"/>
          <p:cNvSpPr txBox="1"/>
          <p:nvPr/>
        </p:nvSpPr>
        <p:spPr>
          <a:xfrm>
            <a:off x="20102646" y="4942551"/>
            <a:ext cx="250971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546100">
              <a:defRPr sz="18000" b="1" cap="all" spc="-180">
                <a:solidFill>
                  <a:srgbClr val="FFFFFF"/>
                </a:solidFill>
              </a:defRPr>
            </a:lvl1pPr>
          </a:lstStyle>
          <a:p>
            <a:r>
              <a:t>72</a:t>
            </a:r>
          </a:p>
        </p:txBody>
      </p:sp>
      <p:sp>
        <p:nvSpPr>
          <p:cNvPr id="57" name="Google Shape;4907;p31">
            <a:extLst>
              <a:ext uri="{FF2B5EF4-FFF2-40B4-BE49-F238E27FC236}">
                <a16:creationId xmlns:a16="http://schemas.microsoft.com/office/drawing/2014/main" xmlns="" id="{2046C750-3B2E-4F47-96D9-11372640FCB7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8" name="Google Shape;4908;p31">
            <a:extLst>
              <a:ext uri="{FF2B5EF4-FFF2-40B4-BE49-F238E27FC236}">
                <a16:creationId xmlns:a16="http://schemas.microsoft.com/office/drawing/2014/main" xmlns="" id="{49B71F00-59FE-4113-BB7C-742E1D69EA71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49453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348;p29"/>
          <p:cNvSpPr/>
          <p:nvPr/>
        </p:nvSpPr>
        <p:spPr>
          <a:xfrm flipV="1">
            <a:off x="-135" y="2131169"/>
            <a:ext cx="24384135" cy="17866"/>
          </a:xfrm>
          <a:prstGeom prst="line">
            <a:avLst/>
          </a:prstGeom>
          <a:ln w="76200">
            <a:solidFill>
              <a:srgbClr val="020F9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29" name="β-Thalassemia Patients Anxiety-Inducing Factors"/>
          <p:cNvSpPr txBox="1"/>
          <p:nvPr/>
        </p:nvSpPr>
        <p:spPr>
          <a:xfrm>
            <a:off x="741894" y="991975"/>
            <a:ext cx="14941720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l" defTabSz="2438400">
              <a:defRPr sz="4700" b="1">
                <a:solidFill>
                  <a:srgbClr val="000000"/>
                </a:solidFill>
              </a:defRPr>
            </a:pPr>
            <a:r>
              <a:rPr dirty="0"/>
              <a:t>ΣΥΜΜΟΡΦ</a:t>
            </a:r>
            <a:r>
              <a:rPr lang="el-GR" dirty="0"/>
              <a:t>Ω</a:t>
            </a:r>
            <a:r>
              <a:rPr dirty="0"/>
              <a:t>ΣΗ </a:t>
            </a:r>
            <a:r>
              <a:rPr lang="el-GR" dirty="0"/>
              <a:t>Σ</a:t>
            </a:r>
            <a:r>
              <a:rPr dirty="0"/>
              <a:t>ΤΗ ΘΕΡΑΠΕΙΑ</a:t>
            </a:r>
          </a:p>
        </p:txBody>
      </p:sp>
      <p:sp>
        <p:nvSpPr>
          <p:cNvPr id="1530" name="Google Shape;84;p16"/>
          <p:cNvSpPr/>
          <p:nvPr/>
        </p:nvSpPr>
        <p:spPr>
          <a:xfrm>
            <a:off x="690713" y="2556017"/>
            <a:ext cx="7448241" cy="4836408"/>
          </a:xfrm>
          <a:prstGeom prst="rect">
            <a:avLst/>
          </a:prstGeom>
          <a:solidFill>
            <a:srgbClr val="7B90A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2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1" name="Google Shape;106;p16"/>
          <p:cNvSpPr/>
          <p:nvPr/>
        </p:nvSpPr>
        <p:spPr>
          <a:xfrm>
            <a:off x="420165" y="2441717"/>
            <a:ext cx="5919259" cy="579705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2" name="Google Shape;107;p16"/>
          <p:cNvSpPr txBox="1"/>
          <p:nvPr/>
        </p:nvSpPr>
        <p:spPr>
          <a:xfrm>
            <a:off x="478580" y="2556016"/>
            <a:ext cx="5919259" cy="35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ΣΥΧΝΟΤΗΤΑ ΠΟΥ ΞΕΧΝΟΥΝ ΤΗ ΘΕΡΑΠΕΙΑ </a:t>
            </a:r>
          </a:p>
        </p:txBody>
      </p:sp>
      <p:sp>
        <p:nvSpPr>
          <p:cNvPr id="1533" name="Google Shape;108;p16"/>
          <p:cNvSpPr/>
          <p:nvPr/>
        </p:nvSpPr>
        <p:spPr>
          <a:xfrm>
            <a:off x="569791" y="2556017"/>
            <a:ext cx="268808" cy="268808"/>
          </a:xfrm>
          <a:prstGeom prst="ellipse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4" name="Google Shape;84;p16"/>
          <p:cNvSpPr/>
          <p:nvPr/>
        </p:nvSpPr>
        <p:spPr>
          <a:xfrm>
            <a:off x="8603153" y="2556017"/>
            <a:ext cx="7448241" cy="4836408"/>
          </a:xfrm>
          <a:prstGeom prst="rect">
            <a:avLst/>
          </a:prstGeom>
          <a:solidFill>
            <a:srgbClr val="7B90A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2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5" name="Google Shape;106;p16"/>
          <p:cNvSpPr/>
          <p:nvPr/>
        </p:nvSpPr>
        <p:spPr>
          <a:xfrm>
            <a:off x="8332606" y="2441717"/>
            <a:ext cx="7767284" cy="579705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6" name="Google Shape;107;p16"/>
          <p:cNvSpPr txBox="1"/>
          <p:nvPr/>
        </p:nvSpPr>
        <p:spPr>
          <a:xfrm>
            <a:off x="8502335" y="2562819"/>
            <a:ext cx="7694708" cy="35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ΞΕΧΑΣΑΝ ΝΑ ΠΑΡΟΥΝ ΘΕΡΑΠΕΙΑ ΤΙΣ ΤΕΛΕΥΤΑΙΑ 30 ΜΕΡΕΣ</a:t>
            </a:r>
          </a:p>
        </p:txBody>
      </p:sp>
      <p:sp>
        <p:nvSpPr>
          <p:cNvPr id="1537" name="Google Shape;108;p16"/>
          <p:cNvSpPr/>
          <p:nvPr/>
        </p:nvSpPr>
        <p:spPr>
          <a:xfrm>
            <a:off x="8482231" y="2556017"/>
            <a:ext cx="268808" cy="268808"/>
          </a:xfrm>
          <a:prstGeom prst="ellipse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8" name="Google Shape;84;p16"/>
          <p:cNvSpPr/>
          <p:nvPr/>
        </p:nvSpPr>
        <p:spPr>
          <a:xfrm>
            <a:off x="16515595" y="2556017"/>
            <a:ext cx="7448240" cy="4836408"/>
          </a:xfrm>
          <a:prstGeom prst="rect">
            <a:avLst/>
          </a:prstGeom>
          <a:solidFill>
            <a:srgbClr val="7B90A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2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9" name="Google Shape;106;p16"/>
          <p:cNvSpPr/>
          <p:nvPr/>
        </p:nvSpPr>
        <p:spPr>
          <a:xfrm>
            <a:off x="16245045" y="2441716"/>
            <a:ext cx="7448241" cy="593652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0" name="Google Shape;107;p16"/>
          <p:cNvSpPr txBox="1"/>
          <p:nvPr/>
        </p:nvSpPr>
        <p:spPr>
          <a:xfrm>
            <a:off x="16303460" y="2933700"/>
            <a:ext cx="7694708" cy="415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ΣΤΑΜΑΤΗΣΑΝ ΤΗ ΘΕΡΑΠΕΙΑ ΧΩΡΙΣ ΤΗ ΣΥΜΒΟΥΛΗ ΓΙΑΤΡΟΥ</a:t>
            </a:r>
          </a:p>
        </p:txBody>
      </p:sp>
      <p:sp>
        <p:nvSpPr>
          <p:cNvPr id="1541" name="Google Shape;108;p16"/>
          <p:cNvSpPr/>
          <p:nvPr/>
        </p:nvSpPr>
        <p:spPr>
          <a:xfrm>
            <a:off x="16394672" y="2556017"/>
            <a:ext cx="268808" cy="268808"/>
          </a:xfrm>
          <a:prstGeom prst="ellipse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2" name="Google Shape;107;p16"/>
          <p:cNvSpPr txBox="1"/>
          <p:nvPr/>
        </p:nvSpPr>
        <p:spPr>
          <a:xfrm>
            <a:off x="8583322" y="3630966"/>
            <a:ext cx="213386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ΠΟΤΕ</a:t>
            </a:r>
          </a:p>
        </p:txBody>
      </p:sp>
      <p:sp>
        <p:nvSpPr>
          <p:cNvPr id="1543" name="Google Shape;107;p16"/>
          <p:cNvSpPr txBox="1"/>
          <p:nvPr/>
        </p:nvSpPr>
        <p:spPr>
          <a:xfrm>
            <a:off x="8458642" y="4402051"/>
            <a:ext cx="225854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ΣΠΑΝΙΑ</a:t>
            </a:r>
          </a:p>
        </p:txBody>
      </p:sp>
      <p:sp>
        <p:nvSpPr>
          <p:cNvPr id="1544" name="Google Shape;107;p16"/>
          <p:cNvSpPr txBox="1"/>
          <p:nvPr/>
        </p:nvSpPr>
        <p:spPr>
          <a:xfrm>
            <a:off x="8583321" y="5082628"/>
            <a:ext cx="213386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ΜΕΡΙΚΕΣ ΦΟΡΕΣ</a:t>
            </a:r>
          </a:p>
        </p:txBody>
      </p:sp>
      <p:graphicFrame>
        <p:nvGraphicFramePr>
          <p:cNvPr id="1545" name="2D Bar Chart"/>
          <p:cNvGraphicFramePr/>
          <p:nvPr>
            <p:extLst>
              <p:ext uri="{D42A27DB-BD31-4B8C-83A1-F6EECF244321}">
                <p14:modId xmlns:p14="http://schemas.microsoft.com/office/powerpoint/2010/main" val="2314596047"/>
              </p:ext>
            </p:extLst>
          </p:nvPr>
        </p:nvGraphicFramePr>
        <p:xfrm>
          <a:off x="10595060" y="2749877"/>
          <a:ext cx="3506250" cy="5135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46" name="Google Shape;107;p16"/>
          <p:cNvSpPr txBox="1"/>
          <p:nvPr/>
        </p:nvSpPr>
        <p:spPr>
          <a:xfrm>
            <a:off x="8583321" y="5820780"/>
            <a:ext cx="213386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ΣΥΧΝΑ</a:t>
            </a:r>
          </a:p>
        </p:txBody>
      </p:sp>
      <p:sp>
        <p:nvSpPr>
          <p:cNvPr id="1547" name="Google Shape;107;p16"/>
          <p:cNvSpPr txBox="1"/>
          <p:nvPr/>
        </p:nvSpPr>
        <p:spPr>
          <a:xfrm>
            <a:off x="8583322" y="6558932"/>
            <a:ext cx="213386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ΠΑΝΤΑ</a:t>
            </a:r>
          </a:p>
        </p:txBody>
      </p:sp>
      <p:sp>
        <p:nvSpPr>
          <p:cNvPr id="1548" name="Google Shape;107;p16"/>
          <p:cNvSpPr txBox="1"/>
          <p:nvPr/>
        </p:nvSpPr>
        <p:spPr>
          <a:xfrm>
            <a:off x="14028652" y="3584289"/>
            <a:ext cx="213386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defRPr sz="1800" b="1">
                <a:solidFill>
                  <a:srgbClr val="F9DE64"/>
                </a:solidFill>
              </a:defRPr>
            </a:pPr>
            <a:r>
              <a:rPr sz="2000" dirty="0"/>
              <a:t>49%</a:t>
            </a:r>
            <a:r>
              <a:rPr dirty="0"/>
              <a:t> </a:t>
            </a:r>
            <a:r>
              <a:rPr dirty="0" err="1">
                <a:solidFill>
                  <a:srgbClr val="FFFFFF"/>
                </a:solidFill>
              </a:rPr>
              <a:t>μήν</a:t>
            </a:r>
            <a:r>
              <a:rPr dirty="0">
                <a:solidFill>
                  <a:srgbClr val="FFFFFF"/>
                </a:solidFill>
              </a:rPr>
              <a:t>α</a:t>
            </a:r>
            <a:r>
              <a:rPr dirty="0" err="1">
                <a:solidFill>
                  <a:srgbClr val="FFFFFF"/>
                </a:solidFill>
              </a:rPr>
              <a:t>ς</a:t>
            </a:r>
            <a:r>
              <a:rPr dirty="0">
                <a:solidFill>
                  <a:srgbClr val="FFFFFF"/>
                </a:solidFill>
              </a:rPr>
              <a:t> 4</a:t>
            </a:r>
          </a:p>
        </p:txBody>
      </p:sp>
      <p:sp>
        <p:nvSpPr>
          <p:cNvPr id="1549" name="Google Shape;107;p16"/>
          <p:cNvSpPr txBox="1"/>
          <p:nvPr/>
        </p:nvSpPr>
        <p:spPr>
          <a:xfrm>
            <a:off x="12626328" y="4331397"/>
            <a:ext cx="213386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defRPr sz="1800" b="1">
                <a:solidFill>
                  <a:srgbClr val="F9DE64"/>
                </a:solidFill>
              </a:defRPr>
            </a:pPr>
            <a:r>
              <a:rPr sz="2000"/>
              <a:t>34%</a:t>
            </a:r>
            <a:r>
              <a:t> </a:t>
            </a:r>
            <a:r>
              <a:rPr>
                <a:solidFill>
                  <a:srgbClr val="FFFFFF"/>
                </a:solidFill>
              </a:rPr>
              <a:t>μήνας 4</a:t>
            </a:r>
          </a:p>
        </p:txBody>
      </p:sp>
      <p:sp>
        <p:nvSpPr>
          <p:cNvPr id="1550" name="Google Shape;107;p16"/>
          <p:cNvSpPr txBox="1"/>
          <p:nvPr/>
        </p:nvSpPr>
        <p:spPr>
          <a:xfrm>
            <a:off x="13200564" y="5082628"/>
            <a:ext cx="213386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defRPr sz="1800" b="1">
                <a:solidFill>
                  <a:srgbClr val="F9DE64"/>
                </a:solidFill>
              </a:defRPr>
            </a:pPr>
            <a:r>
              <a:rPr sz="2000" dirty="0"/>
              <a:t>14%</a:t>
            </a:r>
            <a:r>
              <a:rPr dirty="0"/>
              <a:t> </a:t>
            </a:r>
            <a:r>
              <a:rPr dirty="0" err="1">
                <a:solidFill>
                  <a:srgbClr val="FFFFFF"/>
                </a:solidFill>
              </a:rPr>
              <a:t>μήν</a:t>
            </a:r>
            <a:r>
              <a:rPr dirty="0">
                <a:solidFill>
                  <a:srgbClr val="FFFFFF"/>
                </a:solidFill>
              </a:rPr>
              <a:t>α</a:t>
            </a:r>
            <a:r>
              <a:rPr dirty="0" err="1">
                <a:solidFill>
                  <a:srgbClr val="FFFFFF"/>
                </a:solidFill>
              </a:rPr>
              <a:t>ς</a:t>
            </a:r>
            <a:r>
              <a:rPr dirty="0">
                <a:solidFill>
                  <a:srgbClr val="FFFFFF"/>
                </a:solidFill>
              </a:rPr>
              <a:t> 4</a:t>
            </a:r>
          </a:p>
        </p:txBody>
      </p:sp>
      <p:sp>
        <p:nvSpPr>
          <p:cNvPr id="1551" name="Google Shape;107;p16"/>
          <p:cNvSpPr txBox="1"/>
          <p:nvPr/>
        </p:nvSpPr>
        <p:spPr>
          <a:xfrm>
            <a:off x="11990740" y="5808080"/>
            <a:ext cx="213386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defRPr sz="1800" b="1">
                <a:solidFill>
                  <a:srgbClr val="F9DE64"/>
                </a:solidFill>
              </a:defRPr>
            </a:pPr>
            <a:r>
              <a:rPr sz="2000" dirty="0"/>
              <a:t>4%</a:t>
            </a:r>
            <a:r>
              <a:rPr dirty="0"/>
              <a:t> </a:t>
            </a:r>
            <a:r>
              <a:rPr dirty="0" err="1">
                <a:solidFill>
                  <a:srgbClr val="FFFFFF"/>
                </a:solidFill>
              </a:rPr>
              <a:t>μήν</a:t>
            </a:r>
            <a:r>
              <a:rPr dirty="0">
                <a:solidFill>
                  <a:srgbClr val="FFFFFF"/>
                </a:solidFill>
              </a:rPr>
              <a:t>α</a:t>
            </a:r>
            <a:r>
              <a:rPr dirty="0" err="1">
                <a:solidFill>
                  <a:srgbClr val="FFFFFF"/>
                </a:solidFill>
              </a:rPr>
              <a:t>ς</a:t>
            </a:r>
            <a:r>
              <a:rPr dirty="0">
                <a:solidFill>
                  <a:srgbClr val="FFFFFF"/>
                </a:solidFill>
              </a:rPr>
              <a:t> 4</a:t>
            </a:r>
          </a:p>
        </p:txBody>
      </p:sp>
      <p:sp>
        <p:nvSpPr>
          <p:cNvPr id="1552" name="Google Shape;107;p16"/>
          <p:cNvSpPr txBox="1"/>
          <p:nvPr/>
        </p:nvSpPr>
        <p:spPr>
          <a:xfrm>
            <a:off x="11454979" y="6517657"/>
            <a:ext cx="213386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defRPr sz="1800" b="1">
                <a:solidFill>
                  <a:srgbClr val="F9DE64"/>
                </a:solidFill>
              </a:defRPr>
            </a:pPr>
            <a:r>
              <a:rPr sz="2000" dirty="0"/>
              <a:t>0%</a:t>
            </a:r>
            <a:r>
              <a:rPr dirty="0"/>
              <a:t> </a:t>
            </a:r>
            <a:r>
              <a:rPr dirty="0" err="1">
                <a:solidFill>
                  <a:srgbClr val="FFFFFF"/>
                </a:solidFill>
              </a:rPr>
              <a:t>μήν</a:t>
            </a:r>
            <a:r>
              <a:rPr dirty="0">
                <a:solidFill>
                  <a:srgbClr val="FFFFFF"/>
                </a:solidFill>
              </a:rPr>
              <a:t>α</a:t>
            </a:r>
            <a:r>
              <a:rPr dirty="0" err="1">
                <a:solidFill>
                  <a:srgbClr val="FFFFFF"/>
                </a:solidFill>
              </a:rPr>
              <a:t>ς</a:t>
            </a:r>
            <a:r>
              <a:rPr dirty="0">
                <a:solidFill>
                  <a:srgbClr val="FFFFFF"/>
                </a:solidFill>
              </a:rPr>
              <a:t> 4</a:t>
            </a:r>
          </a:p>
        </p:txBody>
      </p:sp>
      <p:sp>
        <p:nvSpPr>
          <p:cNvPr id="1553" name="Google Shape;107;p16"/>
          <p:cNvSpPr txBox="1"/>
          <p:nvPr/>
        </p:nvSpPr>
        <p:spPr>
          <a:xfrm>
            <a:off x="562241" y="3630966"/>
            <a:ext cx="213386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ΠΟΤΕ</a:t>
            </a:r>
          </a:p>
        </p:txBody>
      </p:sp>
      <p:sp>
        <p:nvSpPr>
          <p:cNvPr id="1554" name="Google Shape;107;p16"/>
          <p:cNvSpPr txBox="1"/>
          <p:nvPr/>
        </p:nvSpPr>
        <p:spPr>
          <a:xfrm>
            <a:off x="437561" y="4402051"/>
            <a:ext cx="225854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ΣΠΑΝΙΑ</a:t>
            </a:r>
          </a:p>
        </p:txBody>
      </p:sp>
      <p:sp>
        <p:nvSpPr>
          <p:cNvPr id="1555" name="Google Shape;107;p16"/>
          <p:cNvSpPr txBox="1"/>
          <p:nvPr/>
        </p:nvSpPr>
        <p:spPr>
          <a:xfrm>
            <a:off x="677311" y="5095328"/>
            <a:ext cx="201879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ΜΕΡΙΚΕΣ ΦΟΡΕΣ</a:t>
            </a:r>
          </a:p>
        </p:txBody>
      </p:sp>
      <p:graphicFrame>
        <p:nvGraphicFramePr>
          <p:cNvPr id="1556" name="2D Bar Chart"/>
          <p:cNvGraphicFramePr/>
          <p:nvPr>
            <p:extLst>
              <p:ext uri="{D42A27DB-BD31-4B8C-83A1-F6EECF244321}">
                <p14:modId xmlns:p14="http://schemas.microsoft.com/office/powerpoint/2010/main" val="612933157"/>
              </p:ext>
            </p:extLst>
          </p:nvPr>
        </p:nvGraphicFramePr>
        <p:xfrm>
          <a:off x="2713678" y="2749877"/>
          <a:ext cx="3506250" cy="5135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57" name="Google Shape;107;p16"/>
          <p:cNvSpPr txBox="1"/>
          <p:nvPr/>
        </p:nvSpPr>
        <p:spPr>
          <a:xfrm>
            <a:off x="562240" y="5820780"/>
            <a:ext cx="213386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ΣΥΧΝΑ</a:t>
            </a:r>
          </a:p>
        </p:txBody>
      </p:sp>
      <p:sp>
        <p:nvSpPr>
          <p:cNvPr id="1558" name="Google Shape;107;p16"/>
          <p:cNvSpPr txBox="1"/>
          <p:nvPr/>
        </p:nvSpPr>
        <p:spPr>
          <a:xfrm>
            <a:off x="562240" y="6558932"/>
            <a:ext cx="213386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ΠΑΝΤΑ</a:t>
            </a:r>
          </a:p>
        </p:txBody>
      </p:sp>
      <p:sp>
        <p:nvSpPr>
          <p:cNvPr id="1559" name="Google Shape;107;p16"/>
          <p:cNvSpPr txBox="1"/>
          <p:nvPr/>
        </p:nvSpPr>
        <p:spPr>
          <a:xfrm>
            <a:off x="4997088" y="3584289"/>
            <a:ext cx="213386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defRPr sz="1800" b="1">
                <a:solidFill>
                  <a:srgbClr val="F9DE64"/>
                </a:solidFill>
              </a:defRPr>
            </a:pPr>
            <a:r>
              <a:rPr sz="2000" dirty="0"/>
              <a:t>38%</a:t>
            </a:r>
            <a:r>
              <a:rPr dirty="0"/>
              <a:t> </a:t>
            </a:r>
            <a:r>
              <a:rPr dirty="0" err="1">
                <a:solidFill>
                  <a:srgbClr val="FFFFFF"/>
                </a:solidFill>
              </a:rPr>
              <a:t>μήν</a:t>
            </a:r>
            <a:r>
              <a:rPr dirty="0">
                <a:solidFill>
                  <a:srgbClr val="FFFFFF"/>
                </a:solidFill>
              </a:rPr>
              <a:t>α</a:t>
            </a:r>
            <a:r>
              <a:rPr dirty="0" err="1">
                <a:solidFill>
                  <a:srgbClr val="FFFFFF"/>
                </a:solidFill>
              </a:rPr>
              <a:t>ς</a:t>
            </a:r>
            <a:r>
              <a:rPr dirty="0">
                <a:solidFill>
                  <a:srgbClr val="FFFFFF"/>
                </a:solidFill>
              </a:rPr>
              <a:t> 4</a:t>
            </a:r>
          </a:p>
        </p:txBody>
      </p:sp>
      <p:sp>
        <p:nvSpPr>
          <p:cNvPr id="1560" name="Google Shape;107;p16"/>
          <p:cNvSpPr txBox="1"/>
          <p:nvPr/>
        </p:nvSpPr>
        <p:spPr>
          <a:xfrm>
            <a:off x="5678334" y="4360776"/>
            <a:ext cx="213386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defRPr sz="1800" b="1">
                <a:solidFill>
                  <a:srgbClr val="F9DE64"/>
                </a:solidFill>
              </a:defRPr>
            </a:pPr>
            <a:r>
              <a:rPr sz="2000"/>
              <a:t>41%</a:t>
            </a:r>
            <a:r>
              <a:t> </a:t>
            </a:r>
            <a:r>
              <a:rPr>
                <a:solidFill>
                  <a:srgbClr val="FFFFFF"/>
                </a:solidFill>
              </a:rPr>
              <a:t>μήνας 4</a:t>
            </a:r>
          </a:p>
        </p:txBody>
      </p:sp>
      <p:sp>
        <p:nvSpPr>
          <p:cNvPr id="1561" name="Google Shape;107;p16"/>
          <p:cNvSpPr txBox="1"/>
          <p:nvPr/>
        </p:nvSpPr>
        <p:spPr>
          <a:xfrm>
            <a:off x="5599823" y="5041353"/>
            <a:ext cx="213386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defRPr sz="1800" b="1">
                <a:solidFill>
                  <a:srgbClr val="F9DE64"/>
                </a:solidFill>
              </a:defRPr>
            </a:pPr>
            <a:r>
              <a:rPr sz="2000" dirty="0"/>
              <a:t>17%</a:t>
            </a:r>
            <a:r>
              <a:rPr dirty="0"/>
              <a:t> </a:t>
            </a:r>
            <a:r>
              <a:rPr dirty="0" err="1">
                <a:solidFill>
                  <a:srgbClr val="FFFFFF"/>
                </a:solidFill>
              </a:rPr>
              <a:t>μήν</a:t>
            </a:r>
            <a:r>
              <a:rPr dirty="0">
                <a:solidFill>
                  <a:srgbClr val="FFFFFF"/>
                </a:solidFill>
              </a:rPr>
              <a:t>α</a:t>
            </a:r>
            <a:r>
              <a:rPr dirty="0" err="1">
                <a:solidFill>
                  <a:srgbClr val="FFFFFF"/>
                </a:solidFill>
              </a:rPr>
              <a:t>ς</a:t>
            </a:r>
            <a:r>
              <a:rPr dirty="0">
                <a:solidFill>
                  <a:srgbClr val="FFFFFF"/>
                </a:solidFill>
              </a:rPr>
              <a:t> 4</a:t>
            </a:r>
          </a:p>
        </p:txBody>
      </p:sp>
      <p:sp>
        <p:nvSpPr>
          <p:cNvPr id="1562" name="Google Shape;107;p16"/>
          <p:cNvSpPr txBox="1"/>
          <p:nvPr/>
        </p:nvSpPr>
        <p:spPr>
          <a:xfrm>
            <a:off x="4435461" y="5808080"/>
            <a:ext cx="213386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defRPr sz="1800" b="1">
                <a:solidFill>
                  <a:srgbClr val="F9DE64"/>
                </a:solidFill>
              </a:defRPr>
            </a:pPr>
            <a:r>
              <a:rPr sz="2000"/>
              <a:t>4%</a:t>
            </a:r>
            <a:r>
              <a:t> </a:t>
            </a:r>
            <a:r>
              <a:rPr>
                <a:solidFill>
                  <a:srgbClr val="FFFFFF"/>
                </a:solidFill>
              </a:rPr>
              <a:t>μήνας 4</a:t>
            </a:r>
          </a:p>
        </p:txBody>
      </p:sp>
      <p:sp>
        <p:nvSpPr>
          <p:cNvPr id="1563" name="Google Shape;107;p16"/>
          <p:cNvSpPr txBox="1"/>
          <p:nvPr/>
        </p:nvSpPr>
        <p:spPr>
          <a:xfrm>
            <a:off x="3633922" y="6546232"/>
            <a:ext cx="213386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defRPr sz="1800" b="1">
                <a:solidFill>
                  <a:srgbClr val="F9DE64"/>
                </a:solidFill>
              </a:defRPr>
            </a:pPr>
            <a:r>
              <a:rPr sz="2000"/>
              <a:t>0%</a:t>
            </a:r>
            <a:r>
              <a:t> </a:t>
            </a:r>
            <a:r>
              <a:rPr>
                <a:solidFill>
                  <a:srgbClr val="FFFFFF"/>
                </a:solidFill>
              </a:rPr>
              <a:t>μήνας 4</a:t>
            </a:r>
          </a:p>
        </p:txBody>
      </p:sp>
      <p:sp>
        <p:nvSpPr>
          <p:cNvPr id="1564" name="Google Shape;107;p16"/>
          <p:cNvSpPr txBox="1"/>
          <p:nvPr/>
        </p:nvSpPr>
        <p:spPr>
          <a:xfrm>
            <a:off x="16537060" y="3630966"/>
            <a:ext cx="213386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ΠΟΤΕ</a:t>
            </a:r>
          </a:p>
        </p:txBody>
      </p:sp>
      <p:sp>
        <p:nvSpPr>
          <p:cNvPr id="1565" name="Google Shape;107;p16"/>
          <p:cNvSpPr txBox="1"/>
          <p:nvPr/>
        </p:nvSpPr>
        <p:spPr>
          <a:xfrm>
            <a:off x="16412381" y="4402051"/>
            <a:ext cx="225854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ΣΠΑΝΙΑ</a:t>
            </a:r>
          </a:p>
        </p:txBody>
      </p:sp>
      <p:sp>
        <p:nvSpPr>
          <p:cNvPr id="1566" name="Google Shape;107;p16"/>
          <p:cNvSpPr txBox="1"/>
          <p:nvPr/>
        </p:nvSpPr>
        <p:spPr>
          <a:xfrm>
            <a:off x="16537060" y="5082628"/>
            <a:ext cx="213386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ΜΕΡΙΚΕΣ ΦΟΡΕΣ</a:t>
            </a:r>
          </a:p>
        </p:txBody>
      </p:sp>
      <p:graphicFrame>
        <p:nvGraphicFramePr>
          <p:cNvPr id="1567" name="2D Bar Chart"/>
          <p:cNvGraphicFramePr/>
          <p:nvPr>
            <p:extLst>
              <p:ext uri="{D42A27DB-BD31-4B8C-83A1-F6EECF244321}">
                <p14:modId xmlns:p14="http://schemas.microsoft.com/office/powerpoint/2010/main" val="3040603753"/>
              </p:ext>
            </p:extLst>
          </p:nvPr>
        </p:nvGraphicFramePr>
        <p:xfrm>
          <a:off x="18688498" y="2749877"/>
          <a:ext cx="3506250" cy="5135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68" name="Google Shape;107;p16"/>
          <p:cNvSpPr txBox="1"/>
          <p:nvPr/>
        </p:nvSpPr>
        <p:spPr>
          <a:xfrm>
            <a:off x="16537060" y="5820780"/>
            <a:ext cx="213386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ΣΥΧΝΑ</a:t>
            </a:r>
          </a:p>
        </p:txBody>
      </p:sp>
      <p:sp>
        <p:nvSpPr>
          <p:cNvPr id="1569" name="Google Shape;107;p16"/>
          <p:cNvSpPr txBox="1"/>
          <p:nvPr/>
        </p:nvSpPr>
        <p:spPr>
          <a:xfrm>
            <a:off x="16537060" y="6558932"/>
            <a:ext cx="213386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ΠΑΝΤΑ</a:t>
            </a:r>
          </a:p>
        </p:txBody>
      </p:sp>
      <p:sp>
        <p:nvSpPr>
          <p:cNvPr id="1570" name="Google Shape;107;p16"/>
          <p:cNvSpPr txBox="1"/>
          <p:nvPr/>
        </p:nvSpPr>
        <p:spPr>
          <a:xfrm>
            <a:off x="21823345" y="3560026"/>
            <a:ext cx="213386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defRPr sz="1800" b="1">
                <a:solidFill>
                  <a:srgbClr val="F9DE64"/>
                </a:solidFill>
              </a:defRPr>
            </a:pPr>
            <a:r>
              <a:rPr sz="2000"/>
              <a:t>54%</a:t>
            </a:r>
            <a:r>
              <a:t> </a:t>
            </a:r>
            <a:r>
              <a:rPr>
                <a:solidFill>
                  <a:srgbClr val="FFFFFF"/>
                </a:solidFill>
              </a:rPr>
              <a:t>μήνας 4</a:t>
            </a:r>
          </a:p>
        </p:txBody>
      </p:sp>
      <p:sp>
        <p:nvSpPr>
          <p:cNvPr id="1571" name="Google Shape;107;p16"/>
          <p:cNvSpPr txBox="1"/>
          <p:nvPr/>
        </p:nvSpPr>
        <p:spPr>
          <a:xfrm>
            <a:off x="20218337" y="4341951"/>
            <a:ext cx="213386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defRPr sz="1800" b="1">
                <a:solidFill>
                  <a:srgbClr val="F9DE64"/>
                </a:solidFill>
              </a:defRPr>
            </a:pPr>
            <a:r>
              <a:rPr sz="2000"/>
              <a:t>30%</a:t>
            </a:r>
            <a:r>
              <a:t> </a:t>
            </a:r>
            <a:r>
              <a:rPr>
                <a:solidFill>
                  <a:srgbClr val="FFFFFF"/>
                </a:solidFill>
              </a:rPr>
              <a:t>μήνας 4</a:t>
            </a:r>
          </a:p>
        </p:txBody>
      </p:sp>
      <p:sp>
        <p:nvSpPr>
          <p:cNvPr id="1572" name="Google Shape;107;p16"/>
          <p:cNvSpPr txBox="1"/>
          <p:nvPr/>
        </p:nvSpPr>
        <p:spPr>
          <a:xfrm>
            <a:off x="20821074" y="5092803"/>
            <a:ext cx="213386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defRPr sz="1800" b="1">
                <a:solidFill>
                  <a:srgbClr val="F9DE64"/>
                </a:solidFill>
              </a:defRPr>
            </a:pPr>
            <a:r>
              <a:rPr sz="2000"/>
              <a:t>14%</a:t>
            </a:r>
            <a:r>
              <a:t> </a:t>
            </a:r>
            <a:r>
              <a:rPr>
                <a:solidFill>
                  <a:srgbClr val="FFFFFF"/>
                </a:solidFill>
              </a:rPr>
              <a:t>μήνας 4</a:t>
            </a:r>
          </a:p>
        </p:txBody>
      </p:sp>
      <p:sp>
        <p:nvSpPr>
          <p:cNvPr id="1573" name="Google Shape;107;p16"/>
          <p:cNvSpPr txBox="1"/>
          <p:nvPr/>
        </p:nvSpPr>
        <p:spPr>
          <a:xfrm>
            <a:off x="19854437" y="5820780"/>
            <a:ext cx="213386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defRPr sz="1800" b="1">
                <a:solidFill>
                  <a:srgbClr val="F9DE64"/>
                </a:solidFill>
              </a:defRPr>
            </a:pPr>
            <a:r>
              <a:rPr sz="2000"/>
              <a:t>3%</a:t>
            </a:r>
            <a:r>
              <a:t> </a:t>
            </a:r>
            <a:r>
              <a:rPr>
                <a:solidFill>
                  <a:srgbClr val="FFFFFF"/>
                </a:solidFill>
              </a:rPr>
              <a:t>μήνας 4</a:t>
            </a:r>
          </a:p>
        </p:txBody>
      </p:sp>
      <p:sp>
        <p:nvSpPr>
          <p:cNvPr id="1574" name="Google Shape;107;p16"/>
          <p:cNvSpPr txBox="1"/>
          <p:nvPr/>
        </p:nvSpPr>
        <p:spPr>
          <a:xfrm>
            <a:off x="19608742" y="6546232"/>
            <a:ext cx="213386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defRPr sz="1800" b="1">
                <a:solidFill>
                  <a:srgbClr val="F9DE64"/>
                </a:solidFill>
              </a:defRPr>
            </a:pPr>
            <a:r>
              <a:rPr sz="2000"/>
              <a:t>0%</a:t>
            </a:r>
            <a:r>
              <a:t> </a:t>
            </a:r>
            <a:r>
              <a:rPr>
                <a:solidFill>
                  <a:srgbClr val="FFFFFF"/>
                </a:solidFill>
              </a:rPr>
              <a:t>μήνας 4</a:t>
            </a:r>
          </a:p>
        </p:txBody>
      </p:sp>
      <p:sp>
        <p:nvSpPr>
          <p:cNvPr id="1575" name="Google Shape;84;p16"/>
          <p:cNvSpPr/>
          <p:nvPr/>
        </p:nvSpPr>
        <p:spPr>
          <a:xfrm>
            <a:off x="661913" y="7803265"/>
            <a:ext cx="10233414" cy="5006703"/>
          </a:xfrm>
          <a:prstGeom prst="rect">
            <a:avLst/>
          </a:prstGeom>
          <a:solidFill>
            <a:srgbClr val="7B90A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2200" b="1"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1576" name="Google Shape;180;p16"/>
          <p:cNvGraphicFramePr/>
          <p:nvPr>
            <p:extLst>
              <p:ext uri="{D42A27DB-BD31-4B8C-83A1-F6EECF244321}">
                <p14:modId xmlns:p14="http://schemas.microsoft.com/office/powerpoint/2010/main" val="2504329211"/>
              </p:ext>
            </p:extLst>
          </p:nvPr>
        </p:nvGraphicFramePr>
        <p:xfrm>
          <a:off x="962016" y="8667859"/>
          <a:ext cx="9244265" cy="369057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92442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64142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15000"/>
                        </a:lnSpc>
                        <a:defRPr sz="2000" b="1">
                          <a:solidFill>
                            <a:srgbClr val="FFFFFF"/>
                          </a:solidFill>
                        </a:defRPr>
                      </a:pPr>
                      <a:r>
                        <a:rPr dirty="0" err="1"/>
                        <a:t>Ότ</a:t>
                      </a:r>
                      <a:r>
                        <a:rPr dirty="0"/>
                        <a:t>αν αρχίζω να νιώθω καλύτερα λόγω της θεραπείας                      </a:t>
                      </a:r>
                      <a:r>
                        <a:rPr sz="2400" dirty="0">
                          <a:solidFill>
                            <a:srgbClr val="F9DE64"/>
                          </a:solidFill>
                        </a:rPr>
                        <a:t>  33%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FFFFFF"/>
                      </a:solidFill>
                    </a:lnL>
                    <a:lnR>
                      <a:solidFill>
                        <a:srgbClr val="FFFFFF"/>
                      </a:solidFill>
                    </a:lnR>
                    <a:lnT>
                      <a:solidFill>
                        <a:srgbClr val="FFFFFF"/>
                      </a:solidFill>
                    </a:lnT>
                    <a:lnB w="9475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2144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15000"/>
                        </a:lnSpc>
                        <a:defRPr sz="2000" b="1">
                          <a:solidFill>
                            <a:srgbClr val="FFFFFF"/>
                          </a:solidFill>
                        </a:defRPr>
                      </a:pPr>
                      <a:r>
                        <a:rPr dirty="0" err="1"/>
                        <a:t>Ότ</a:t>
                      </a:r>
                      <a:r>
                        <a:rPr dirty="0"/>
                        <a:t>αν λείπω από το σπίτι (ταξίδια, δουλειά, έξοδοι, κλπ.)                   </a:t>
                      </a:r>
                      <a:r>
                        <a:rPr dirty="0" smtClean="0"/>
                        <a:t> </a:t>
                      </a:r>
                      <a:r>
                        <a:rPr sz="2400" dirty="0">
                          <a:solidFill>
                            <a:srgbClr val="F9DE64"/>
                          </a:solidFill>
                        </a:rPr>
                        <a:t>25%</a:t>
                      </a:r>
                      <a:r>
                        <a:rPr dirty="0"/>
                        <a:t>                         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FFFFFF"/>
                      </a:solidFill>
                    </a:lnL>
                    <a:lnR>
                      <a:solidFill>
                        <a:srgbClr val="FFFFFF"/>
                      </a:solidFill>
                    </a:lnR>
                    <a:lnT w="9475">
                      <a:solidFill>
                        <a:srgbClr val="FFFFFF"/>
                      </a:solidFill>
                    </a:lnT>
                    <a:lnB w="9475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2144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15000"/>
                        </a:lnSpc>
                        <a:defRPr sz="2000" b="1">
                          <a:solidFill>
                            <a:srgbClr val="FFFFFF"/>
                          </a:solidFill>
                        </a:defRPr>
                      </a:pPr>
                      <a:r>
                        <a:rPr dirty="0" err="1"/>
                        <a:t>Ότ</a:t>
                      </a:r>
                      <a:r>
                        <a:rPr dirty="0"/>
                        <a:t>αν αρχίζω να νιώθω χειρότερα λόγω της θεραπείας                       </a:t>
                      </a:r>
                      <a:r>
                        <a:rPr sz="2400" dirty="0">
                          <a:solidFill>
                            <a:srgbClr val="F9DE64"/>
                          </a:solidFill>
                        </a:rPr>
                        <a:t>21%</a:t>
                      </a:r>
                      <a:r>
                        <a:rPr dirty="0"/>
                        <a:t> 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FFFFFF"/>
                      </a:solidFill>
                    </a:lnL>
                    <a:lnR>
                      <a:solidFill>
                        <a:srgbClr val="FFFFFF"/>
                      </a:solidFill>
                    </a:lnR>
                    <a:lnT w="9475">
                      <a:solidFill>
                        <a:srgbClr val="FFFFFF"/>
                      </a:solidFill>
                    </a:lnT>
                    <a:lnB w="9475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2144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15000"/>
                        </a:lnSpc>
                        <a:defRPr sz="2000" b="1">
                          <a:solidFill>
                            <a:srgbClr val="FFFFFF"/>
                          </a:solidFill>
                        </a:defRPr>
                      </a:pPr>
                      <a:r>
                        <a:rPr dirty="0" err="1"/>
                        <a:t>Ότ</a:t>
                      </a:r>
                      <a:r>
                        <a:rPr dirty="0"/>
                        <a:t>αν είμαι πολύ απασχολημένος/-ή                                                      </a:t>
                      </a:r>
                      <a:r>
                        <a:rPr sz="2400" dirty="0" smtClean="0">
                          <a:solidFill>
                            <a:srgbClr val="F9DE64"/>
                          </a:solidFill>
                        </a:rPr>
                        <a:t>20</a:t>
                      </a:r>
                      <a:r>
                        <a:rPr sz="2400" dirty="0">
                          <a:solidFill>
                            <a:srgbClr val="F9DE64"/>
                          </a:solidFill>
                        </a:rPr>
                        <a:t>%</a:t>
                      </a:r>
                      <a:r>
                        <a:rPr dirty="0"/>
                        <a:t> 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FFFFFF"/>
                      </a:solidFill>
                    </a:lnL>
                    <a:lnR>
                      <a:solidFill>
                        <a:srgbClr val="FFFFFF"/>
                      </a:solidFill>
                    </a:lnR>
                    <a:lnT w="9475">
                      <a:solidFill>
                        <a:srgbClr val="FFFFFF"/>
                      </a:solidFill>
                    </a:lnT>
                    <a:lnB w="9475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577" name="Google Shape;106;p16"/>
          <p:cNvSpPr/>
          <p:nvPr/>
        </p:nvSpPr>
        <p:spPr>
          <a:xfrm>
            <a:off x="390958" y="7629402"/>
            <a:ext cx="6190157" cy="579706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8" name="Google Shape;107;p16"/>
          <p:cNvSpPr txBox="1"/>
          <p:nvPr/>
        </p:nvSpPr>
        <p:spPr>
          <a:xfrm>
            <a:off x="449373" y="7743702"/>
            <a:ext cx="6407935" cy="35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ΑΙΤΙΕΣ ΠΟΥ ΣΤΑΜΑΤΟΥΝ ΤΗ ΘΕΡΑΠΕΙΑ ΤΟΥΣ</a:t>
            </a:r>
          </a:p>
        </p:txBody>
      </p:sp>
      <p:sp>
        <p:nvSpPr>
          <p:cNvPr id="1579" name="Google Shape;108;p16"/>
          <p:cNvSpPr/>
          <p:nvPr/>
        </p:nvSpPr>
        <p:spPr>
          <a:xfrm>
            <a:off x="540584" y="7743702"/>
            <a:ext cx="268808" cy="268808"/>
          </a:xfrm>
          <a:prstGeom prst="ellipse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0" name="Google Shape;84;p16"/>
          <p:cNvSpPr/>
          <p:nvPr/>
        </p:nvSpPr>
        <p:spPr>
          <a:xfrm>
            <a:off x="11375097" y="7803265"/>
            <a:ext cx="12539559" cy="5006703"/>
          </a:xfrm>
          <a:prstGeom prst="rect">
            <a:avLst/>
          </a:prstGeom>
          <a:solidFill>
            <a:srgbClr val="7B90A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2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1" name="Google Shape;106;p16"/>
          <p:cNvSpPr/>
          <p:nvPr/>
        </p:nvSpPr>
        <p:spPr>
          <a:xfrm>
            <a:off x="11189683" y="7687357"/>
            <a:ext cx="10968677" cy="579706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2" name="Google Shape;107;p16"/>
          <p:cNvSpPr txBox="1"/>
          <p:nvPr/>
        </p:nvSpPr>
        <p:spPr>
          <a:xfrm>
            <a:off x="11222697" y="7801657"/>
            <a:ext cx="11141724" cy="579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1800" b="1">
                <a:solidFill>
                  <a:srgbClr val="F3F3F3"/>
                </a:solidFill>
              </a:defRPr>
            </a:lvl1pPr>
          </a:lstStyle>
          <a:p>
            <a:r>
              <a:t>Ο ΡΟΛΟΣ ΤΟΥ ΓΙΑΤΡΟΥ ΚΑΙ ΤΟΥ ΦΑΡΜΑΚΟΠΟΙΟΥ ΣΤΗ ΣΥΜΜΟΡΦΩΣΗ ΜΕ ΤΗ ΘΕΡΑΠΕΙΑ</a:t>
            </a:r>
          </a:p>
        </p:txBody>
      </p:sp>
      <p:sp>
        <p:nvSpPr>
          <p:cNvPr id="1583" name="Google Shape;108;p16"/>
          <p:cNvSpPr/>
          <p:nvPr/>
        </p:nvSpPr>
        <p:spPr>
          <a:xfrm>
            <a:off x="11364709" y="7801657"/>
            <a:ext cx="268808" cy="268808"/>
          </a:xfrm>
          <a:prstGeom prst="ellipse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586" name="Group"/>
          <p:cNvGrpSpPr/>
          <p:nvPr/>
        </p:nvGrpSpPr>
        <p:grpSpPr>
          <a:xfrm>
            <a:off x="11726851" y="8187609"/>
            <a:ext cx="5678888" cy="4858323"/>
            <a:chOff x="0" y="0"/>
            <a:chExt cx="5678887" cy="4858322"/>
          </a:xfrm>
        </p:grpSpPr>
        <p:sp>
          <p:nvSpPr>
            <p:cNvPr id="1584" name="Google Shape;107;p16"/>
            <p:cNvSpPr txBox="1"/>
            <p:nvPr/>
          </p:nvSpPr>
          <p:spPr>
            <a:xfrm>
              <a:off x="0" y="0"/>
              <a:ext cx="5488598" cy="2990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16000" b="1">
                  <a:solidFill>
                    <a:srgbClr val="FFDD46"/>
                  </a:solidFill>
                </a:defRPr>
              </a:lvl1pPr>
            </a:lstStyle>
            <a:p>
              <a:r>
                <a:t>71%</a:t>
              </a:r>
            </a:p>
          </p:txBody>
        </p:sp>
        <p:sp>
          <p:nvSpPr>
            <p:cNvPr id="1585" name="Google Shape;107;p16"/>
            <p:cNvSpPr txBox="1"/>
            <p:nvPr/>
          </p:nvSpPr>
          <p:spPr>
            <a:xfrm>
              <a:off x="694981" y="2298336"/>
              <a:ext cx="4983907" cy="2559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>
                <a:defRPr sz="2200">
                  <a:solidFill>
                    <a:srgbClr val="F3F3F3"/>
                  </a:solidFill>
                </a:defRPr>
              </a:pPr>
              <a:r>
                <a:rPr dirty="0" err="1"/>
                <a:t>Δήλωσ</a:t>
              </a:r>
              <a:r>
                <a:rPr lang="el-GR" dirty="0"/>
                <a:t>αν</a:t>
              </a:r>
              <a:r>
                <a:rPr dirty="0"/>
                <a:t> </a:t>
              </a:r>
              <a:r>
                <a:rPr dirty="0" err="1"/>
                <a:t>ότι</a:t>
              </a:r>
              <a:r>
                <a:rPr dirty="0"/>
                <a:t> </a:t>
              </a:r>
              <a:r>
                <a:rPr b="1" dirty="0"/>
                <a:t>ο </a:t>
              </a:r>
              <a:r>
                <a:rPr b="1" dirty="0" err="1">
                  <a:solidFill>
                    <a:srgbClr val="FFC000"/>
                  </a:solidFill>
                </a:rPr>
                <a:t>γι</a:t>
              </a:r>
              <a:r>
                <a:rPr b="1" dirty="0">
                  <a:solidFill>
                    <a:srgbClr val="FFC000"/>
                  </a:solidFill>
                </a:rPr>
                <a:t>ατρός</a:t>
              </a:r>
              <a:r>
                <a:rPr b="1" dirty="0"/>
                <a:t> τους</a:t>
              </a:r>
              <a:r>
                <a:rPr lang="el-GR" b="1" dirty="0"/>
                <a:t>,</a:t>
              </a:r>
              <a:r>
                <a:rPr b="1" dirty="0"/>
                <a:t> τους δίνει συμβουλές</a:t>
              </a:r>
              <a:r>
                <a:rPr dirty="0"/>
                <a:t> για την ορθή χρήση της θεραπείας και τους υπενθυμίζει να </a:t>
              </a:r>
              <a:r>
                <a:rPr lang="el-GR" dirty="0"/>
                <a:t>παίρνουν</a:t>
              </a:r>
              <a:r>
                <a:rPr dirty="0"/>
                <a:t> τα χάπια τους σύμφωνα με τις οδηγίες τους.</a:t>
              </a:r>
            </a:p>
            <a:p>
              <a:pPr algn="l" defTabSz="914400">
                <a:defRPr sz="2200" b="1">
                  <a:solidFill>
                    <a:srgbClr val="F3F3F3"/>
                  </a:solidFill>
                </a:defRPr>
              </a:pPr>
              <a:r>
                <a:rPr dirty="0" smtClean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</a:rPr>
                <a:t>(</a:t>
              </a:r>
              <a:r>
                <a:rPr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</a:rPr>
                <a:t>77% </a:t>
              </a:r>
              <a:r>
                <a:rPr dirty="0" err="1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</a:rPr>
                <a:t>μήν</a:t>
              </a:r>
              <a:r>
                <a:rPr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</a:rPr>
                <a:t>ας 4)</a:t>
              </a:r>
            </a:p>
          </p:txBody>
        </p:sp>
      </p:grpSp>
      <p:grpSp>
        <p:nvGrpSpPr>
          <p:cNvPr id="1589" name="Group"/>
          <p:cNvGrpSpPr/>
          <p:nvPr/>
        </p:nvGrpSpPr>
        <p:grpSpPr>
          <a:xfrm>
            <a:off x="17671132" y="8081534"/>
            <a:ext cx="5925892" cy="4858323"/>
            <a:chOff x="0" y="0"/>
            <a:chExt cx="5925891" cy="4858322"/>
          </a:xfrm>
        </p:grpSpPr>
        <p:sp>
          <p:nvSpPr>
            <p:cNvPr id="1587" name="Google Shape;107;p16"/>
            <p:cNvSpPr txBox="1"/>
            <p:nvPr/>
          </p:nvSpPr>
          <p:spPr>
            <a:xfrm>
              <a:off x="0" y="0"/>
              <a:ext cx="5488598" cy="2990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16000" b="1">
                  <a:solidFill>
                    <a:srgbClr val="FFDD46"/>
                  </a:solidFill>
                </a:defRPr>
              </a:lvl1pPr>
            </a:lstStyle>
            <a:p>
              <a:r>
                <a:t>91%</a:t>
              </a:r>
            </a:p>
          </p:txBody>
        </p:sp>
        <p:sp>
          <p:nvSpPr>
            <p:cNvPr id="1588" name="Google Shape;107;p16"/>
            <p:cNvSpPr txBox="1"/>
            <p:nvPr/>
          </p:nvSpPr>
          <p:spPr>
            <a:xfrm>
              <a:off x="694981" y="2298336"/>
              <a:ext cx="5230911" cy="2559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>
                <a:defRPr sz="2200">
                  <a:solidFill>
                    <a:srgbClr val="F3F3F3"/>
                  </a:solidFill>
                </a:defRPr>
              </a:pPr>
              <a:r>
                <a:rPr dirty="0" err="1"/>
                <a:t>Δήλωσ</a:t>
              </a:r>
              <a:r>
                <a:rPr lang="el-GR" dirty="0"/>
                <a:t>αν</a:t>
              </a:r>
              <a:r>
                <a:rPr dirty="0"/>
                <a:t> </a:t>
              </a:r>
              <a:r>
                <a:rPr dirty="0" err="1"/>
                <a:t>ότι</a:t>
              </a:r>
              <a:r>
                <a:rPr dirty="0"/>
                <a:t> </a:t>
              </a:r>
              <a:r>
                <a:rPr b="1" dirty="0"/>
                <a:t>ο </a:t>
              </a:r>
              <a:r>
                <a:rPr b="1" dirty="0">
                  <a:solidFill>
                    <a:srgbClr val="FFC000"/>
                  </a:solidFill>
                </a:rPr>
                <a:t>φα</a:t>
              </a:r>
              <a:r>
                <a:rPr b="1" dirty="0" err="1">
                  <a:solidFill>
                    <a:srgbClr val="FFC000"/>
                  </a:solidFill>
                </a:rPr>
                <a:t>ρμ</a:t>
              </a:r>
              <a:r>
                <a:rPr b="1" dirty="0">
                  <a:solidFill>
                    <a:srgbClr val="FFC000"/>
                  </a:solidFill>
                </a:rPr>
                <a:t>ακοποιός</a:t>
              </a:r>
              <a:r>
                <a:rPr b="1" dirty="0"/>
                <a:t> τους</a:t>
              </a:r>
              <a:r>
                <a:rPr lang="el-GR" b="1" dirty="0"/>
                <a:t>,</a:t>
              </a:r>
              <a:r>
                <a:rPr b="1" dirty="0"/>
                <a:t> τους δίνει συμβουλές</a:t>
              </a:r>
              <a:r>
                <a:rPr dirty="0"/>
                <a:t> για την ορθή χρήση της θεραπείας και τους υπενθυμίζει να </a:t>
              </a:r>
              <a:r>
                <a:rPr lang="el-GR" dirty="0"/>
                <a:t>παίρνουν</a:t>
              </a:r>
              <a:r>
                <a:rPr dirty="0"/>
                <a:t> τα χάπια τους σύμφωνα με τις οδηγίες του γιατρού τους.</a:t>
              </a:r>
            </a:p>
            <a:p>
              <a:pPr algn="l" defTabSz="914400">
                <a:defRPr sz="2200" b="1">
                  <a:solidFill>
                    <a:srgbClr val="F3F3F3"/>
                  </a:solidFill>
                </a:defRPr>
              </a:pPr>
              <a:r>
                <a:rPr dirty="0" smtClean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</a:rPr>
                <a:t>(</a:t>
              </a:r>
              <a:r>
                <a:rPr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</a:rPr>
                <a:t>96% </a:t>
              </a:r>
              <a:r>
                <a:rPr dirty="0" err="1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</a:rPr>
                <a:t>μήν</a:t>
              </a:r>
              <a:r>
                <a:rPr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</a:rPr>
                <a:t>ας 4)</a:t>
              </a:r>
            </a:p>
          </p:txBody>
        </p:sp>
      </p:grpSp>
      <p:sp>
        <p:nvSpPr>
          <p:cNvPr id="64" name="Google Shape;4907;p31">
            <a:extLst>
              <a:ext uri="{FF2B5EF4-FFF2-40B4-BE49-F238E27FC236}">
                <a16:creationId xmlns:a16="http://schemas.microsoft.com/office/drawing/2014/main" xmlns="" id="{B288780E-045F-4A54-A089-E973D176819D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5" name="Google Shape;4908;p31">
            <a:extLst>
              <a:ext uri="{FF2B5EF4-FFF2-40B4-BE49-F238E27FC236}">
                <a16:creationId xmlns:a16="http://schemas.microsoft.com/office/drawing/2014/main" xmlns="" id="{F07D43B6-16F7-4D11-9DA0-43036848E7AD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2131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84;p16"/>
          <p:cNvSpPr/>
          <p:nvPr/>
        </p:nvSpPr>
        <p:spPr>
          <a:xfrm>
            <a:off x="621733" y="2830112"/>
            <a:ext cx="22055806" cy="9944529"/>
          </a:xfrm>
          <a:prstGeom prst="rect">
            <a:avLst/>
          </a:prstGeom>
          <a:solidFill>
            <a:srgbClr val="7B90A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sz="2200" b="1">
                <a:solidFill>
                  <a:srgbClr val="FFFFFF"/>
                </a:solidFill>
              </a:defRPr>
            </a:lvl1pPr>
          </a:lstStyle>
          <a:p>
            <a:r>
              <a:t>`</a:t>
            </a:r>
          </a:p>
        </p:txBody>
      </p:sp>
      <p:sp>
        <p:nvSpPr>
          <p:cNvPr id="1592" name="Google Shape;106;p16"/>
          <p:cNvSpPr/>
          <p:nvPr/>
        </p:nvSpPr>
        <p:spPr>
          <a:xfrm>
            <a:off x="455745" y="2782185"/>
            <a:ext cx="13710043" cy="524703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3" name="Google Shape;348;p29"/>
          <p:cNvSpPr/>
          <p:nvPr/>
        </p:nvSpPr>
        <p:spPr>
          <a:xfrm flipV="1">
            <a:off x="-135" y="2115398"/>
            <a:ext cx="24384135" cy="1"/>
          </a:xfrm>
          <a:prstGeom prst="line">
            <a:avLst/>
          </a:prstGeom>
          <a:ln w="76200">
            <a:solidFill>
              <a:srgbClr val="020F9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94" name="β-Thalassemia Patients Anxiety-Inducing Factors"/>
          <p:cNvSpPr txBox="1"/>
          <p:nvPr/>
        </p:nvSpPr>
        <p:spPr>
          <a:xfrm>
            <a:off x="741894" y="420475"/>
            <a:ext cx="23163136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l" defTabSz="2438400">
              <a:defRPr sz="4700" b="1">
                <a:solidFill>
                  <a:srgbClr val="000000"/>
                </a:solidFill>
              </a:defRPr>
            </a:pPr>
            <a:r>
              <a:rPr dirty="0"/>
              <a:t>ΣΥΜΜΟΡΦΩΣΗ ΣΤΗ ΘΕΡΑΠΕΙΑ ΠΡΙΝ ΚΑΙ ΜΕΤΑ ΤΗΝ ΠΑΡΕΜΒΑΣΗ ΤΟΥ ΦΑΡΜΑΚΟΠΟΙΟΥ</a:t>
            </a:r>
          </a:p>
        </p:txBody>
      </p:sp>
      <p:sp>
        <p:nvSpPr>
          <p:cNvPr id="1595" name="Google Shape;107;p16"/>
          <p:cNvSpPr txBox="1"/>
          <p:nvPr/>
        </p:nvSpPr>
        <p:spPr>
          <a:xfrm>
            <a:off x="559416" y="2885683"/>
            <a:ext cx="13710043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sz="2000" b="1">
                <a:solidFill>
                  <a:srgbClr val="F3F3F3"/>
                </a:solidFill>
              </a:defRPr>
            </a:lvl1pPr>
          </a:lstStyle>
          <a:p>
            <a:r>
              <a:rPr sz="1900" dirty="0"/>
              <a:t>ΔΙΑΦΟΡΑ ΜΕΣΩΝ ΤΙΜΩΝ ΑΝΑΜΕΣΑ ΣΤΟΝ ΜΗΝΑ 0 ΚΑΙ </a:t>
            </a:r>
            <a:r>
              <a:rPr lang="el-GR" sz="1900" dirty="0"/>
              <a:t>ΤΟΝ </a:t>
            </a:r>
            <a:r>
              <a:rPr sz="1900" dirty="0"/>
              <a:t>ΜΗΝΑ 4 ΓΙΑ ΤΙΣ ΜΕΤΑΒΛΗΤΕΣ ΣΥΜΜΟΡΦΩΣΗΣ</a:t>
            </a:r>
          </a:p>
        </p:txBody>
      </p:sp>
      <p:sp>
        <p:nvSpPr>
          <p:cNvPr id="1596" name="Google Shape;108;p16"/>
          <p:cNvSpPr/>
          <p:nvPr/>
        </p:nvSpPr>
        <p:spPr>
          <a:xfrm>
            <a:off x="591173" y="2922781"/>
            <a:ext cx="243305" cy="243305"/>
          </a:xfrm>
          <a:prstGeom prst="ellipse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7" name="Mean values, based on patient ranking on a scale of 1 to 10, where 1 is “no not anxious at all” and 10 is “extremely anxious”."/>
          <p:cNvSpPr/>
          <p:nvPr/>
        </p:nvSpPr>
        <p:spPr>
          <a:xfrm>
            <a:off x="6784490" y="11723085"/>
            <a:ext cx="1544354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546100">
              <a:lnSpc>
                <a:spcPct val="110000"/>
              </a:lnSpc>
              <a:spcBef>
                <a:spcPts val="100"/>
              </a:spcBef>
              <a:defRPr sz="2800" i="1">
                <a:solidFill>
                  <a:srgbClr val="FFFFFF"/>
                </a:solidFill>
              </a:defRPr>
            </a:lvl1pPr>
          </a:lstStyle>
          <a:p>
            <a:r>
              <a:t>Μέσες τιμές σε κλίμακα από το 1 μέχρι το 5, όπου το 1 σημαίνει “Ποτέ” και το 5 “Πάντα”.</a:t>
            </a:r>
          </a:p>
        </p:txBody>
      </p:sp>
      <p:graphicFrame>
        <p:nvGraphicFramePr>
          <p:cNvPr id="1598" name="2D Bar Chart"/>
          <p:cNvGraphicFramePr/>
          <p:nvPr/>
        </p:nvGraphicFramePr>
        <p:xfrm>
          <a:off x="6562353" y="3272509"/>
          <a:ext cx="18858224" cy="8835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99" name="Google Shape;107;p16"/>
          <p:cNvSpPr txBox="1"/>
          <p:nvPr/>
        </p:nvSpPr>
        <p:spPr>
          <a:xfrm>
            <a:off x="1238381" y="4463695"/>
            <a:ext cx="5136810" cy="1413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914400">
              <a:defRPr sz="2800" b="1">
                <a:solidFill>
                  <a:srgbClr val="F3F3F3"/>
                </a:solidFill>
              </a:defRPr>
            </a:lvl1pPr>
          </a:lstStyle>
          <a:p>
            <a:r>
              <a:t>ΞΕΧΝΟΥΝ ΝΑ ΠΑΙΡΝΟΥΝ ΤΗ ΘΕΡΑΠΕΙΑ ΤΟΥΣ*</a:t>
            </a:r>
          </a:p>
        </p:txBody>
      </p:sp>
      <p:sp>
        <p:nvSpPr>
          <p:cNvPr id="1600" name="Google Shape;107;p16"/>
          <p:cNvSpPr txBox="1"/>
          <p:nvPr/>
        </p:nvSpPr>
        <p:spPr>
          <a:xfrm>
            <a:off x="1238381" y="7150308"/>
            <a:ext cx="5136810" cy="1413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914400">
              <a:defRPr sz="2800" b="1">
                <a:solidFill>
                  <a:srgbClr val="F3F3F3"/>
                </a:solidFill>
              </a:defRPr>
            </a:lvl1pPr>
          </a:lstStyle>
          <a:p>
            <a:r>
              <a:t>ΞΕΧΑΣΑΝ ΝΑ ΠΑΡΟΥΝ ΤΗ ΘΕΡΑΠΕΙΑ ΤΟΥΣ ΤΙΣ ΤΕΛΕΥΤΑΙΕΣ 30 ΜΕΡΕΣ*</a:t>
            </a:r>
          </a:p>
        </p:txBody>
      </p:sp>
      <p:sp>
        <p:nvSpPr>
          <p:cNvPr id="1601" name="Google Shape;107;p16"/>
          <p:cNvSpPr txBox="1"/>
          <p:nvPr/>
        </p:nvSpPr>
        <p:spPr>
          <a:xfrm>
            <a:off x="827637" y="9836921"/>
            <a:ext cx="5547554" cy="1413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914400">
              <a:defRPr sz="2800" b="1">
                <a:solidFill>
                  <a:srgbClr val="F3F3F3"/>
                </a:solidFill>
              </a:defRPr>
            </a:lvl1pPr>
          </a:lstStyle>
          <a:p>
            <a:r>
              <a:t>ΣΤΑΜΑΤΗΣΑΝ ΤΗ ΘΕΡΑΠΕΙΑ ΤΟΥΣ ΧΩΡΙΣ ΤΗ ΣΥΜΒΟΥΛΗ ΓΙΑΤΡΟΥ*</a:t>
            </a:r>
          </a:p>
        </p:txBody>
      </p:sp>
      <p:sp>
        <p:nvSpPr>
          <p:cNvPr id="1602" name="Mean values, based on patient ranking on a scale of 1 to 10, where 1 is “no not anxious at all” and 10 is “extremely anxious”."/>
          <p:cNvSpPr/>
          <p:nvPr/>
        </p:nvSpPr>
        <p:spPr>
          <a:xfrm>
            <a:off x="13228913" y="3561031"/>
            <a:ext cx="1544354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546100">
              <a:lnSpc>
                <a:spcPct val="110000"/>
              </a:lnSpc>
              <a:spcBef>
                <a:spcPts val="100"/>
              </a:spcBef>
              <a:defRPr sz="2600" i="1">
                <a:solidFill>
                  <a:srgbClr val="FFFFFF"/>
                </a:solidFill>
              </a:defRPr>
            </a:lvl1pPr>
          </a:lstStyle>
          <a:p>
            <a:r>
              <a:t>*Η διαφορά είναι στατιστικά σημαντική με p &lt;.001</a:t>
            </a:r>
          </a:p>
        </p:txBody>
      </p:sp>
      <p:sp>
        <p:nvSpPr>
          <p:cNvPr id="1603" name="Mean values, based on patient ranking on a scale of 1 to 10, where 1 is “no not anxious at all” and 10 is “extremely anxious”."/>
          <p:cNvSpPr/>
          <p:nvPr/>
        </p:nvSpPr>
        <p:spPr>
          <a:xfrm>
            <a:off x="11876521" y="6264782"/>
            <a:ext cx="1544354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546100">
              <a:lnSpc>
                <a:spcPct val="110000"/>
              </a:lnSpc>
              <a:spcBef>
                <a:spcPts val="100"/>
              </a:spcBef>
              <a:defRPr sz="2600" i="1">
                <a:solidFill>
                  <a:srgbClr val="FFFFFF"/>
                </a:solidFill>
              </a:defRPr>
            </a:lvl1pPr>
          </a:lstStyle>
          <a:p>
            <a:r>
              <a:t>*Η διαφορά είναι στατιστικά σημαντική με p &lt;.001</a:t>
            </a:r>
          </a:p>
        </p:txBody>
      </p:sp>
      <p:sp>
        <p:nvSpPr>
          <p:cNvPr id="1604" name="Mean values, based on patient ranking on a scale of 1 to 10, where 1 is “no not anxious at all” and 10 is “extremely anxious”."/>
          <p:cNvSpPr/>
          <p:nvPr/>
        </p:nvSpPr>
        <p:spPr>
          <a:xfrm>
            <a:off x="11272182" y="8968534"/>
            <a:ext cx="1544354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546100">
              <a:lnSpc>
                <a:spcPct val="110000"/>
              </a:lnSpc>
              <a:spcBef>
                <a:spcPts val="100"/>
              </a:spcBef>
              <a:defRPr sz="2600" i="1">
                <a:solidFill>
                  <a:srgbClr val="FFFFFF"/>
                </a:solidFill>
              </a:defRPr>
            </a:lvl1pPr>
          </a:lstStyle>
          <a:p>
            <a:r>
              <a:t>*Η διαφορά είναι στατιστικά σημαντική με p &lt;.001</a:t>
            </a:r>
          </a:p>
        </p:txBody>
      </p:sp>
      <p:sp>
        <p:nvSpPr>
          <p:cNvPr id="16" name="Google Shape;4907;p31">
            <a:extLst>
              <a:ext uri="{FF2B5EF4-FFF2-40B4-BE49-F238E27FC236}">
                <a16:creationId xmlns:a16="http://schemas.microsoft.com/office/drawing/2014/main" xmlns="" id="{ADDBD913-94D7-44AD-B62B-6B643728AC0B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7" name="Google Shape;4908;p31">
            <a:extLst>
              <a:ext uri="{FF2B5EF4-FFF2-40B4-BE49-F238E27FC236}">
                <a16:creationId xmlns:a16="http://schemas.microsoft.com/office/drawing/2014/main" xmlns="" id="{ED6A1089-B2F6-4851-BD02-409273DD6926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415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84;p16"/>
          <p:cNvSpPr/>
          <p:nvPr/>
        </p:nvSpPr>
        <p:spPr>
          <a:xfrm>
            <a:off x="591173" y="2779496"/>
            <a:ext cx="22055806" cy="9944529"/>
          </a:xfrm>
          <a:prstGeom prst="rect">
            <a:avLst/>
          </a:prstGeom>
          <a:solidFill>
            <a:srgbClr val="7B90A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sz="2200" b="1">
                <a:solidFill>
                  <a:srgbClr val="FFFFFF"/>
                </a:solidFill>
              </a:defRPr>
            </a:lvl1pPr>
          </a:lstStyle>
          <a:p>
            <a:r>
              <a:rPr dirty="0"/>
              <a:t>`</a:t>
            </a:r>
          </a:p>
        </p:txBody>
      </p:sp>
      <p:sp>
        <p:nvSpPr>
          <p:cNvPr id="9" name="Google Shape;106;p16">
            <a:extLst>
              <a:ext uri="{FF2B5EF4-FFF2-40B4-BE49-F238E27FC236}">
                <a16:creationId xmlns:a16="http://schemas.microsoft.com/office/drawing/2014/main" xmlns="" id="{0A7A9F02-F201-46CA-9DE4-78B71F32F117}"/>
              </a:ext>
            </a:extLst>
          </p:cNvPr>
          <p:cNvSpPr/>
          <p:nvPr/>
        </p:nvSpPr>
        <p:spPr>
          <a:xfrm>
            <a:off x="455745" y="2649720"/>
            <a:ext cx="11758409" cy="719703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Mean values, based on patient ranking on a scale of 1 to 10, where 1 is “no not anxious at all” and 10 is “extremely anxious”.">
            <a:extLst>
              <a:ext uri="{FF2B5EF4-FFF2-40B4-BE49-F238E27FC236}">
                <a16:creationId xmlns:a16="http://schemas.microsoft.com/office/drawing/2014/main" xmlns="" id="{FED6B72A-7BF6-4519-A916-B26F011643F3}"/>
              </a:ext>
            </a:extLst>
          </p:cNvPr>
          <p:cNvSpPr/>
          <p:nvPr/>
        </p:nvSpPr>
        <p:spPr>
          <a:xfrm>
            <a:off x="13559113" y="2912071"/>
            <a:ext cx="1544354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546100">
              <a:lnSpc>
                <a:spcPct val="110000"/>
              </a:lnSpc>
              <a:spcBef>
                <a:spcPts val="100"/>
              </a:spcBef>
              <a:defRPr sz="2600" i="1">
                <a:solidFill>
                  <a:srgbClr val="FFFFFF"/>
                </a:solidFill>
              </a:defRPr>
            </a:lvl1pPr>
          </a:lstStyle>
          <a:p>
            <a:r>
              <a:rPr dirty="0"/>
              <a:t>*The difference is statistically significant at p &lt;.001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8B89914B-C6AA-4202-9943-5293BE47D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039" y="3580165"/>
            <a:ext cx="9359461" cy="4296358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xmlns="" id="{529A203B-6250-4748-A498-BA6A22E4E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224" y="8087265"/>
            <a:ext cx="9359462" cy="4345053"/>
          </a:xfrm>
          <a:prstGeom prst="rect">
            <a:avLst/>
          </a:prstGeom>
        </p:spPr>
      </p:pic>
      <p:sp>
        <p:nvSpPr>
          <p:cNvPr id="16" name="Google Shape;107;p16">
            <a:extLst>
              <a:ext uri="{FF2B5EF4-FFF2-40B4-BE49-F238E27FC236}">
                <a16:creationId xmlns:a16="http://schemas.microsoft.com/office/drawing/2014/main" xmlns="" id="{AFF7C949-7E92-473C-9754-11ACB267652F}"/>
              </a:ext>
            </a:extLst>
          </p:cNvPr>
          <p:cNvSpPr txBox="1"/>
          <p:nvPr/>
        </p:nvSpPr>
        <p:spPr>
          <a:xfrm>
            <a:off x="455745" y="2753870"/>
            <a:ext cx="11676966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sz="2000" b="1">
                <a:solidFill>
                  <a:srgbClr val="F3F3F3"/>
                </a:solidFill>
              </a:defRPr>
            </a:lvl1pPr>
          </a:lstStyle>
          <a:p>
            <a:r>
              <a:rPr dirty="0"/>
              <a:t>MEAN DIFFERENCE BETWEEN MONTH 0 AND MONTH 4 FOR COMPLIANCE VARIABLES</a:t>
            </a:r>
            <a:r>
              <a:rPr lang="en-US" dirty="0"/>
              <a:t> FOR DIFFERENT GROUPS OF PATIENTS</a:t>
            </a:r>
            <a:endParaRPr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C8EA5639-6834-4469-8544-C6ED103AC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223" y="3580165"/>
            <a:ext cx="9359461" cy="429635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515F0B81-09FF-44D0-8F32-F0D5328299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039" y="8087265"/>
            <a:ext cx="9359461" cy="4332904"/>
          </a:xfrm>
          <a:prstGeom prst="rect">
            <a:avLst/>
          </a:prstGeom>
        </p:spPr>
      </p:pic>
      <p:sp>
        <p:nvSpPr>
          <p:cNvPr id="17" name="Google Shape;106;p16">
            <a:extLst>
              <a:ext uri="{FF2B5EF4-FFF2-40B4-BE49-F238E27FC236}">
                <a16:creationId xmlns:a16="http://schemas.microsoft.com/office/drawing/2014/main" xmlns="" id="{267CA4DF-1127-47E3-88B0-698392CDEEA3}"/>
              </a:ext>
            </a:extLst>
          </p:cNvPr>
          <p:cNvSpPr/>
          <p:nvPr/>
        </p:nvSpPr>
        <p:spPr>
          <a:xfrm>
            <a:off x="2856532" y="11821963"/>
            <a:ext cx="8275000" cy="400051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Google Shape;106;p16">
            <a:extLst>
              <a:ext uri="{FF2B5EF4-FFF2-40B4-BE49-F238E27FC236}">
                <a16:creationId xmlns:a16="http://schemas.microsoft.com/office/drawing/2014/main" xmlns="" id="{1131C6EF-F81D-40A9-BD77-342180299953}"/>
              </a:ext>
            </a:extLst>
          </p:cNvPr>
          <p:cNvSpPr/>
          <p:nvPr/>
        </p:nvSpPr>
        <p:spPr>
          <a:xfrm>
            <a:off x="2603768" y="7225123"/>
            <a:ext cx="8275000" cy="400051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Google Shape;106;p16">
            <a:extLst>
              <a:ext uri="{FF2B5EF4-FFF2-40B4-BE49-F238E27FC236}">
                <a16:creationId xmlns:a16="http://schemas.microsoft.com/office/drawing/2014/main" xmlns="" id="{7AD292D3-EA04-4821-A754-C8BB95EE8ABE}"/>
              </a:ext>
            </a:extLst>
          </p:cNvPr>
          <p:cNvSpPr/>
          <p:nvPr/>
        </p:nvSpPr>
        <p:spPr>
          <a:xfrm>
            <a:off x="12492313" y="7247567"/>
            <a:ext cx="8275000" cy="400051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Google Shape;106;p16">
            <a:extLst>
              <a:ext uri="{FF2B5EF4-FFF2-40B4-BE49-F238E27FC236}">
                <a16:creationId xmlns:a16="http://schemas.microsoft.com/office/drawing/2014/main" xmlns="" id="{DBE77026-43AC-4BDF-8EB5-B5405A4D0B06}"/>
              </a:ext>
            </a:extLst>
          </p:cNvPr>
          <p:cNvSpPr/>
          <p:nvPr/>
        </p:nvSpPr>
        <p:spPr>
          <a:xfrm>
            <a:off x="12328269" y="11803643"/>
            <a:ext cx="8275000" cy="400051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Mean values, based on patient ranking on a scale of 1 to 10, where 1 is “no not anxious at all” and 10 is “extremely anxious”.">
            <a:extLst>
              <a:ext uri="{FF2B5EF4-FFF2-40B4-BE49-F238E27FC236}">
                <a16:creationId xmlns:a16="http://schemas.microsoft.com/office/drawing/2014/main" xmlns="" id="{39AC6414-45D9-492D-86DF-E3FF0E956933}"/>
              </a:ext>
            </a:extLst>
          </p:cNvPr>
          <p:cNvSpPr/>
          <p:nvPr/>
        </p:nvSpPr>
        <p:spPr>
          <a:xfrm>
            <a:off x="12720737" y="11874120"/>
            <a:ext cx="15443541" cy="281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546100">
              <a:lnSpc>
                <a:spcPct val="110000"/>
              </a:lnSpc>
              <a:spcBef>
                <a:spcPts val="100"/>
              </a:spcBef>
              <a:defRPr sz="2600" i="1">
                <a:solidFill>
                  <a:srgbClr val="FFFFFF"/>
                </a:solidFill>
              </a:defRPr>
            </a:lvl1pPr>
          </a:lstStyle>
          <a:p>
            <a:r>
              <a:rPr lang="en-US" sz="1800" dirty="0"/>
              <a:t>1=Never           2=Rarely           3=Sometimes         4=Often          5=Always</a:t>
            </a:r>
            <a:endParaRPr sz="1800" dirty="0"/>
          </a:p>
        </p:txBody>
      </p:sp>
      <p:sp>
        <p:nvSpPr>
          <p:cNvPr id="22" name="Mean values, based on patient ranking on a scale of 1 to 10, where 1 is “no not anxious at all” and 10 is “extremely anxious”.">
            <a:extLst>
              <a:ext uri="{FF2B5EF4-FFF2-40B4-BE49-F238E27FC236}">
                <a16:creationId xmlns:a16="http://schemas.microsoft.com/office/drawing/2014/main" xmlns="" id="{14E07565-1CB2-4702-975B-AC1993F0C537}"/>
              </a:ext>
            </a:extLst>
          </p:cNvPr>
          <p:cNvSpPr/>
          <p:nvPr/>
        </p:nvSpPr>
        <p:spPr>
          <a:xfrm>
            <a:off x="2856532" y="7269835"/>
            <a:ext cx="15443541" cy="281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546100">
              <a:lnSpc>
                <a:spcPct val="110000"/>
              </a:lnSpc>
              <a:spcBef>
                <a:spcPts val="100"/>
              </a:spcBef>
              <a:defRPr sz="2600" i="1">
                <a:solidFill>
                  <a:srgbClr val="FFFFFF"/>
                </a:solidFill>
              </a:defRPr>
            </a:lvl1pPr>
          </a:lstStyle>
          <a:p>
            <a:r>
              <a:rPr lang="en-US" sz="1800" dirty="0"/>
              <a:t>1=Never           2=Rarely           3=Sometimes         4=Often          5=Always</a:t>
            </a:r>
            <a:endParaRPr sz="1800" dirty="0"/>
          </a:p>
        </p:txBody>
      </p:sp>
      <p:sp>
        <p:nvSpPr>
          <p:cNvPr id="23" name="Mean values, based on patient ranking on a scale of 1 to 10, where 1 is “no not anxious at all” and 10 is “extremely anxious”.">
            <a:extLst>
              <a:ext uri="{FF2B5EF4-FFF2-40B4-BE49-F238E27FC236}">
                <a16:creationId xmlns:a16="http://schemas.microsoft.com/office/drawing/2014/main" xmlns="" id="{D63429FC-3C93-4FCF-8CFC-C167035E935F}"/>
              </a:ext>
            </a:extLst>
          </p:cNvPr>
          <p:cNvSpPr/>
          <p:nvPr/>
        </p:nvSpPr>
        <p:spPr>
          <a:xfrm>
            <a:off x="12881498" y="7320470"/>
            <a:ext cx="15443541" cy="281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546100">
              <a:lnSpc>
                <a:spcPct val="110000"/>
              </a:lnSpc>
              <a:spcBef>
                <a:spcPts val="100"/>
              </a:spcBef>
              <a:defRPr sz="2600" i="1">
                <a:solidFill>
                  <a:srgbClr val="FFFFFF"/>
                </a:solidFill>
              </a:defRPr>
            </a:lvl1pPr>
          </a:lstStyle>
          <a:p>
            <a:r>
              <a:rPr lang="en-US" sz="1800" dirty="0"/>
              <a:t>1=Never           2=Rarely           3=Sometimes         4=Often          5=Always</a:t>
            </a:r>
            <a:endParaRPr sz="1800" dirty="0"/>
          </a:p>
        </p:txBody>
      </p:sp>
      <p:sp>
        <p:nvSpPr>
          <p:cNvPr id="24" name="Mean values, based on patient ranking on a scale of 1 to 10, where 1 is “no not anxious at all” and 10 is “extremely anxious”.">
            <a:extLst>
              <a:ext uri="{FF2B5EF4-FFF2-40B4-BE49-F238E27FC236}">
                <a16:creationId xmlns:a16="http://schemas.microsoft.com/office/drawing/2014/main" xmlns="" id="{18E290F6-D64F-434C-AAF7-DC06BC9C218D}"/>
              </a:ext>
            </a:extLst>
          </p:cNvPr>
          <p:cNvSpPr/>
          <p:nvPr/>
        </p:nvSpPr>
        <p:spPr>
          <a:xfrm>
            <a:off x="3105019" y="11890276"/>
            <a:ext cx="15443541" cy="281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546100">
              <a:lnSpc>
                <a:spcPct val="110000"/>
              </a:lnSpc>
              <a:spcBef>
                <a:spcPts val="100"/>
              </a:spcBef>
              <a:defRPr sz="2600" i="1">
                <a:solidFill>
                  <a:srgbClr val="FFFFFF"/>
                </a:solidFill>
              </a:defRPr>
            </a:lvl1pPr>
          </a:lstStyle>
          <a:p>
            <a:r>
              <a:rPr lang="en-US" sz="1800" dirty="0"/>
              <a:t>1=Never           2=Rarely           3=Sometimes         4=Often          5=Always</a:t>
            </a:r>
            <a:endParaRPr sz="1800" dirty="0"/>
          </a:p>
        </p:txBody>
      </p:sp>
      <p:sp>
        <p:nvSpPr>
          <p:cNvPr id="25" name="β-Thalassemia Patients Anxiety-Inducing Factors"/>
          <p:cNvSpPr txBox="1"/>
          <p:nvPr/>
        </p:nvSpPr>
        <p:spPr>
          <a:xfrm>
            <a:off x="741894" y="420475"/>
            <a:ext cx="23163136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l" defTabSz="2438400">
              <a:defRPr sz="4700" b="1">
                <a:solidFill>
                  <a:srgbClr val="000000"/>
                </a:solidFill>
              </a:defRPr>
            </a:pPr>
            <a:r>
              <a:rPr dirty="0"/>
              <a:t>ΣΥΜΜΟΡΦΩΣΗ ΣΤΗ ΘΕΡΑΠΕΙΑ ΠΡΙΝ ΚΑΙ ΜΕΤΑ ΤΗΝ ΠΑΡΕΜΒΑΣΗ ΤΟΥ ΦΑΡΜΑΚΟΠΟΙΟΥ</a:t>
            </a:r>
          </a:p>
        </p:txBody>
      </p:sp>
      <p:sp>
        <p:nvSpPr>
          <p:cNvPr id="26" name="Google Shape;4907;p31">
            <a:extLst>
              <a:ext uri="{FF2B5EF4-FFF2-40B4-BE49-F238E27FC236}">
                <a16:creationId xmlns:a16="http://schemas.microsoft.com/office/drawing/2014/main" xmlns="" id="{CC3851CA-473C-4DB2-8481-33D3F08C19AB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7" name="Google Shape;4908;p31">
            <a:extLst>
              <a:ext uri="{FF2B5EF4-FFF2-40B4-BE49-F238E27FC236}">
                <a16:creationId xmlns:a16="http://schemas.microsoft.com/office/drawing/2014/main" xmlns="" id="{74E6BF2C-DEA1-448F-A7D0-B728A1CEC70C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8" name="Google Shape;348;p29"/>
          <p:cNvSpPr/>
          <p:nvPr/>
        </p:nvSpPr>
        <p:spPr>
          <a:xfrm flipV="1">
            <a:off x="-135" y="2115398"/>
            <a:ext cx="24384135" cy="1"/>
          </a:xfrm>
          <a:prstGeom prst="line">
            <a:avLst/>
          </a:prstGeom>
          <a:ln w="76200">
            <a:solidFill>
              <a:srgbClr val="020F9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2413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84;p16"/>
          <p:cNvSpPr/>
          <p:nvPr/>
        </p:nvSpPr>
        <p:spPr>
          <a:xfrm>
            <a:off x="591173" y="2779496"/>
            <a:ext cx="22055806" cy="9944529"/>
          </a:xfrm>
          <a:prstGeom prst="rect">
            <a:avLst/>
          </a:prstGeom>
          <a:solidFill>
            <a:srgbClr val="7B90A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sz="2200" b="1">
                <a:solidFill>
                  <a:srgbClr val="FFFFFF"/>
                </a:solidFill>
              </a:defRPr>
            </a:lvl1pPr>
          </a:lstStyle>
          <a:p>
            <a:r>
              <a:rPr dirty="0"/>
              <a:t>`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xmlns="" id="{2F5240EE-96C2-42E0-B63B-117A54428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79" y="8238918"/>
            <a:ext cx="9815006" cy="4426019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xmlns="" id="{98CAF26C-80EC-4155-84C8-319B6418AF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2"/>
          <a:stretch/>
        </p:blipFill>
        <p:spPr>
          <a:xfrm>
            <a:off x="6813441" y="3256110"/>
            <a:ext cx="9982200" cy="4572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Mean values, based on patient ranking on a scale of 1 to 10, where 1 is “no not anxious at all” and 10 is “extremely anxious”.">
            <a:extLst>
              <a:ext uri="{FF2B5EF4-FFF2-40B4-BE49-F238E27FC236}">
                <a16:creationId xmlns:a16="http://schemas.microsoft.com/office/drawing/2014/main" xmlns="" id="{BB30A848-DF1E-4511-BE70-8BAF4F1C4B19}"/>
              </a:ext>
            </a:extLst>
          </p:cNvPr>
          <p:cNvSpPr/>
          <p:nvPr/>
        </p:nvSpPr>
        <p:spPr>
          <a:xfrm>
            <a:off x="5335888" y="7779174"/>
            <a:ext cx="15443541" cy="406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546100">
              <a:lnSpc>
                <a:spcPct val="110000"/>
              </a:lnSpc>
              <a:spcBef>
                <a:spcPts val="100"/>
              </a:spcBef>
              <a:defRPr sz="2600" i="1">
                <a:solidFill>
                  <a:srgbClr val="FFFFFF"/>
                </a:solidFill>
              </a:defRPr>
            </a:lvl1pPr>
          </a:lstStyle>
          <a:p>
            <a:r>
              <a:rPr dirty="0"/>
              <a:t>*</a:t>
            </a:r>
            <a:r>
              <a:rPr lang="en-US" dirty="0"/>
              <a:t>We fail to reject the H0, thus those three groups of  patients  didn’t comply with treatment.</a:t>
            </a:r>
            <a:endParaRPr dirty="0"/>
          </a:p>
        </p:txBody>
      </p:sp>
      <p:sp>
        <p:nvSpPr>
          <p:cNvPr id="13" name="Google Shape;106;p16">
            <a:extLst>
              <a:ext uri="{FF2B5EF4-FFF2-40B4-BE49-F238E27FC236}">
                <a16:creationId xmlns:a16="http://schemas.microsoft.com/office/drawing/2014/main" xmlns="" id="{CFCF59FE-16E6-4BC2-AE12-CBDD3259E09B}"/>
              </a:ext>
            </a:extLst>
          </p:cNvPr>
          <p:cNvSpPr/>
          <p:nvPr/>
        </p:nvSpPr>
        <p:spPr>
          <a:xfrm>
            <a:off x="296719" y="2473898"/>
            <a:ext cx="11758409" cy="729332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Google Shape;107;p16">
            <a:extLst>
              <a:ext uri="{FF2B5EF4-FFF2-40B4-BE49-F238E27FC236}">
                <a16:creationId xmlns:a16="http://schemas.microsoft.com/office/drawing/2014/main" xmlns="" id="{961134BD-9187-4908-A3D1-679F701C2F6F}"/>
              </a:ext>
            </a:extLst>
          </p:cNvPr>
          <p:cNvSpPr txBox="1"/>
          <p:nvPr/>
        </p:nvSpPr>
        <p:spPr>
          <a:xfrm>
            <a:off x="296719" y="2587863"/>
            <a:ext cx="11676966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sz="2000" b="1">
                <a:solidFill>
                  <a:srgbClr val="F3F3F3"/>
                </a:solidFill>
              </a:defRPr>
            </a:lvl1pPr>
          </a:lstStyle>
          <a:p>
            <a:r>
              <a:rPr dirty="0"/>
              <a:t>MEAN DIFFERENCE BETWEEN MONTH 0 AND MONTH 4 FOR COMPLIANCE VARIABLES</a:t>
            </a:r>
            <a:r>
              <a:rPr lang="en-US" dirty="0"/>
              <a:t> FOR DIFFERENT GROUPS OF PATIENTS</a:t>
            </a:r>
            <a:endParaRPr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0E7A5BAC-7E6B-412D-926D-CA275FCB9A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076" y="8238917"/>
            <a:ext cx="10068107" cy="4426019"/>
          </a:xfrm>
          <a:prstGeom prst="rect">
            <a:avLst/>
          </a:prstGeom>
        </p:spPr>
      </p:pic>
      <p:sp>
        <p:nvSpPr>
          <p:cNvPr id="12" name="Google Shape;106;p16">
            <a:extLst>
              <a:ext uri="{FF2B5EF4-FFF2-40B4-BE49-F238E27FC236}">
                <a16:creationId xmlns:a16="http://schemas.microsoft.com/office/drawing/2014/main" xmlns="" id="{920D3F2D-C022-4DD4-ABB5-9E12978F07C0}"/>
              </a:ext>
            </a:extLst>
          </p:cNvPr>
          <p:cNvSpPr/>
          <p:nvPr/>
        </p:nvSpPr>
        <p:spPr>
          <a:xfrm>
            <a:off x="7667041" y="7297042"/>
            <a:ext cx="8275000" cy="400051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Google Shape;106;p16">
            <a:extLst>
              <a:ext uri="{FF2B5EF4-FFF2-40B4-BE49-F238E27FC236}">
                <a16:creationId xmlns:a16="http://schemas.microsoft.com/office/drawing/2014/main" xmlns="" id="{D0E59F50-1926-4C13-B244-9EA47922E6D8}"/>
              </a:ext>
            </a:extLst>
          </p:cNvPr>
          <p:cNvSpPr/>
          <p:nvPr/>
        </p:nvSpPr>
        <p:spPr>
          <a:xfrm>
            <a:off x="12658141" y="12072825"/>
            <a:ext cx="8452572" cy="400051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Google Shape;106;p16">
            <a:extLst>
              <a:ext uri="{FF2B5EF4-FFF2-40B4-BE49-F238E27FC236}">
                <a16:creationId xmlns:a16="http://schemas.microsoft.com/office/drawing/2014/main" xmlns="" id="{663783A8-696C-459C-A644-2D80560C0110}"/>
              </a:ext>
            </a:extLst>
          </p:cNvPr>
          <p:cNvSpPr/>
          <p:nvPr/>
        </p:nvSpPr>
        <p:spPr>
          <a:xfrm>
            <a:off x="2384280" y="12154319"/>
            <a:ext cx="8275000" cy="400051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" name="Mean values, based on patient ranking on a scale of 1 to 10, where 1 is “no not anxious at all” and 10 is “extremely anxious”.">
            <a:extLst>
              <a:ext uri="{FF2B5EF4-FFF2-40B4-BE49-F238E27FC236}">
                <a16:creationId xmlns:a16="http://schemas.microsoft.com/office/drawing/2014/main" xmlns="" id="{ACBF906C-82BC-41EF-926C-87067F624724}"/>
              </a:ext>
            </a:extLst>
          </p:cNvPr>
          <p:cNvSpPr/>
          <p:nvPr/>
        </p:nvSpPr>
        <p:spPr>
          <a:xfrm>
            <a:off x="8057038" y="7381438"/>
            <a:ext cx="15443541" cy="281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546100">
              <a:lnSpc>
                <a:spcPct val="110000"/>
              </a:lnSpc>
              <a:spcBef>
                <a:spcPts val="100"/>
              </a:spcBef>
              <a:defRPr sz="2600" i="1">
                <a:solidFill>
                  <a:srgbClr val="FFFFFF"/>
                </a:solidFill>
              </a:defRPr>
            </a:lvl1pPr>
          </a:lstStyle>
          <a:p>
            <a:r>
              <a:rPr lang="en-US" sz="1800" dirty="0"/>
              <a:t>1=Never           2=Rarely           3=Sometimes         4=Often          5=Always</a:t>
            </a:r>
            <a:endParaRPr sz="1800" dirty="0"/>
          </a:p>
        </p:txBody>
      </p:sp>
      <p:sp>
        <p:nvSpPr>
          <p:cNvPr id="18" name="Mean values, based on patient ranking on a scale of 1 to 10, where 1 is “no not anxious at all” and 10 is “extremely anxious”.">
            <a:extLst>
              <a:ext uri="{FF2B5EF4-FFF2-40B4-BE49-F238E27FC236}">
                <a16:creationId xmlns:a16="http://schemas.microsoft.com/office/drawing/2014/main" xmlns="" id="{1686F1C9-E2EE-4D4F-98EC-E9DB7EE66C80}"/>
              </a:ext>
            </a:extLst>
          </p:cNvPr>
          <p:cNvSpPr/>
          <p:nvPr/>
        </p:nvSpPr>
        <p:spPr>
          <a:xfrm>
            <a:off x="13057658" y="12102785"/>
            <a:ext cx="15443541" cy="281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546100">
              <a:lnSpc>
                <a:spcPct val="110000"/>
              </a:lnSpc>
              <a:spcBef>
                <a:spcPts val="100"/>
              </a:spcBef>
              <a:defRPr sz="2600" i="1">
                <a:solidFill>
                  <a:srgbClr val="FFFFFF"/>
                </a:solidFill>
              </a:defRPr>
            </a:lvl1pPr>
          </a:lstStyle>
          <a:p>
            <a:r>
              <a:rPr lang="en-US" sz="1800" dirty="0"/>
              <a:t>1=Never           2=Rarely           3=Sometimes         4=Often          5=Always</a:t>
            </a:r>
            <a:endParaRPr sz="1800" dirty="0"/>
          </a:p>
        </p:txBody>
      </p:sp>
      <p:sp>
        <p:nvSpPr>
          <p:cNvPr id="19" name="Mean values, based on patient ranking on a scale of 1 to 10, where 1 is “no not anxious at all” and 10 is “extremely anxious”.">
            <a:extLst>
              <a:ext uri="{FF2B5EF4-FFF2-40B4-BE49-F238E27FC236}">
                <a16:creationId xmlns:a16="http://schemas.microsoft.com/office/drawing/2014/main" xmlns="" id="{CA01AF49-9DCF-4232-A1B9-59BD60ADE434}"/>
              </a:ext>
            </a:extLst>
          </p:cNvPr>
          <p:cNvSpPr/>
          <p:nvPr/>
        </p:nvSpPr>
        <p:spPr>
          <a:xfrm>
            <a:off x="2696817" y="12213792"/>
            <a:ext cx="15443541" cy="281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546100">
              <a:lnSpc>
                <a:spcPct val="110000"/>
              </a:lnSpc>
              <a:spcBef>
                <a:spcPts val="100"/>
              </a:spcBef>
              <a:defRPr sz="2600" i="1">
                <a:solidFill>
                  <a:srgbClr val="FFFFFF"/>
                </a:solidFill>
              </a:defRPr>
            </a:lvl1pPr>
          </a:lstStyle>
          <a:p>
            <a:r>
              <a:rPr lang="en-US" sz="1800" dirty="0"/>
              <a:t>1=Never           2=Rarely           3=Sometimes         4=Often          5=Always</a:t>
            </a:r>
            <a:endParaRPr sz="1800" dirty="0"/>
          </a:p>
        </p:txBody>
      </p:sp>
      <p:sp>
        <p:nvSpPr>
          <p:cNvPr id="20" name="β-Thalassemia Patients Anxiety-Inducing Factors"/>
          <p:cNvSpPr txBox="1"/>
          <p:nvPr/>
        </p:nvSpPr>
        <p:spPr>
          <a:xfrm>
            <a:off x="741894" y="420475"/>
            <a:ext cx="23163136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l" defTabSz="2438400">
              <a:defRPr sz="4700" b="1">
                <a:solidFill>
                  <a:srgbClr val="000000"/>
                </a:solidFill>
              </a:defRPr>
            </a:pPr>
            <a:r>
              <a:rPr dirty="0"/>
              <a:t>ΣΥΜΜΟΡΦΩΣΗ ΣΤΗ ΘΕΡΑΠΕΙΑ ΠΡΙΝ ΚΑΙ ΜΕΤΑ ΤΗΝ ΠΑΡΕΜΒΑΣΗ ΤΟΥ ΦΑΡΜΑΚΟΠΟΙΟΥ</a:t>
            </a:r>
          </a:p>
        </p:txBody>
      </p:sp>
      <p:sp>
        <p:nvSpPr>
          <p:cNvPr id="21" name="Google Shape;4907;p31">
            <a:extLst>
              <a:ext uri="{FF2B5EF4-FFF2-40B4-BE49-F238E27FC236}">
                <a16:creationId xmlns:a16="http://schemas.microsoft.com/office/drawing/2014/main" xmlns="" id="{DF79729E-762E-43E3-8914-8487BA6F9A9E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2" name="Google Shape;4908;p31">
            <a:extLst>
              <a:ext uri="{FF2B5EF4-FFF2-40B4-BE49-F238E27FC236}">
                <a16:creationId xmlns:a16="http://schemas.microsoft.com/office/drawing/2014/main" xmlns="" id="{FE8664FE-05E0-4849-9283-6653FF0B76D4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3" name="Google Shape;4907;p31">
            <a:extLst>
              <a:ext uri="{FF2B5EF4-FFF2-40B4-BE49-F238E27FC236}">
                <a16:creationId xmlns:a16="http://schemas.microsoft.com/office/drawing/2014/main" xmlns="" id="{1D28D2B0-B114-43FF-8FBA-F1034450F131}"/>
              </a:ext>
            </a:extLst>
          </p:cNvPr>
          <p:cNvSpPr/>
          <p:nvPr/>
        </p:nvSpPr>
        <p:spPr>
          <a:xfrm>
            <a:off x="152265" y="133760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4" name="Google Shape;4908;p31">
            <a:extLst>
              <a:ext uri="{FF2B5EF4-FFF2-40B4-BE49-F238E27FC236}">
                <a16:creationId xmlns:a16="http://schemas.microsoft.com/office/drawing/2014/main" xmlns="" id="{3F0D670C-13A8-4164-9178-8B9780763660}"/>
              </a:ext>
            </a:extLst>
          </p:cNvPr>
          <p:cNvSpPr/>
          <p:nvPr/>
        </p:nvSpPr>
        <p:spPr>
          <a:xfrm>
            <a:off x="152265" y="131346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5" name="Google Shape;348;p29"/>
          <p:cNvSpPr/>
          <p:nvPr/>
        </p:nvSpPr>
        <p:spPr>
          <a:xfrm flipV="1">
            <a:off x="-135" y="2115398"/>
            <a:ext cx="24384135" cy="1"/>
          </a:xfrm>
          <a:prstGeom prst="line">
            <a:avLst/>
          </a:prstGeom>
          <a:ln w="76200">
            <a:solidFill>
              <a:srgbClr val="020F9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0168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84;p16"/>
          <p:cNvSpPr/>
          <p:nvPr/>
        </p:nvSpPr>
        <p:spPr>
          <a:xfrm>
            <a:off x="591173" y="2845783"/>
            <a:ext cx="22055806" cy="9944529"/>
          </a:xfrm>
          <a:prstGeom prst="rect">
            <a:avLst/>
          </a:prstGeom>
          <a:solidFill>
            <a:srgbClr val="7B90A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sz="2200" b="1">
                <a:solidFill>
                  <a:srgbClr val="FFFFFF"/>
                </a:solidFill>
              </a:defRPr>
            </a:lvl1pPr>
          </a:lstStyle>
          <a:p>
            <a:r>
              <a:rPr dirty="0"/>
              <a:t>`</a:t>
            </a:r>
          </a:p>
        </p:txBody>
      </p:sp>
      <p:sp>
        <p:nvSpPr>
          <p:cNvPr id="9" name="Google Shape;106;p16">
            <a:extLst>
              <a:ext uri="{FF2B5EF4-FFF2-40B4-BE49-F238E27FC236}">
                <a16:creationId xmlns:a16="http://schemas.microsoft.com/office/drawing/2014/main" xmlns="" id="{0A7A9F02-F201-46CA-9DE4-78B71F32F117}"/>
              </a:ext>
            </a:extLst>
          </p:cNvPr>
          <p:cNvSpPr/>
          <p:nvPr/>
        </p:nvSpPr>
        <p:spPr>
          <a:xfrm>
            <a:off x="455745" y="2649720"/>
            <a:ext cx="11758409" cy="719703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Mean values, based on patient ranking on a scale of 1 to 10, where 1 is “no not anxious at all” and 10 is “extremely anxious”.">
            <a:extLst>
              <a:ext uri="{FF2B5EF4-FFF2-40B4-BE49-F238E27FC236}">
                <a16:creationId xmlns:a16="http://schemas.microsoft.com/office/drawing/2014/main" xmlns="" id="{FED6B72A-7BF6-4519-A916-B26F011643F3}"/>
              </a:ext>
            </a:extLst>
          </p:cNvPr>
          <p:cNvSpPr/>
          <p:nvPr/>
        </p:nvSpPr>
        <p:spPr>
          <a:xfrm>
            <a:off x="13559113" y="2912071"/>
            <a:ext cx="1544354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546100">
              <a:lnSpc>
                <a:spcPct val="110000"/>
              </a:lnSpc>
              <a:spcBef>
                <a:spcPts val="100"/>
              </a:spcBef>
              <a:defRPr sz="2600" i="1">
                <a:solidFill>
                  <a:srgbClr val="FFFFFF"/>
                </a:solidFill>
              </a:defRPr>
            </a:lvl1pPr>
          </a:lstStyle>
          <a:p>
            <a:r>
              <a:rPr dirty="0"/>
              <a:t>*The difference is statistically significant at p &lt;.001</a:t>
            </a:r>
          </a:p>
        </p:txBody>
      </p:sp>
      <p:sp>
        <p:nvSpPr>
          <p:cNvPr id="16" name="Google Shape;107;p16">
            <a:extLst>
              <a:ext uri="{FF2B5EF4-FFF2-40B4-BE49-F238E27FC236}">
                <a16:creationId xmlns:a16="http://schemas.microsoft.com/office/drawing/2014/main" xmlns="" id="{AFF7C949-7E92-473C-9754-11ACB267652F}"/>
              </a:ext>
            </a:extLst>
          </p:cNvPr>
          <p:cNvSpPr txBox="1"/>
          <p:nvPr/>
        </p:nvSpPr>
        <p:spPr>
          <a:xfrm>
            <a:off x="455745" y="2753870"/>
            <a:ext cx="11676966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sz="2000" b="1">
                <a:solidFill>
                  <a:srgbClr val="F3F3F3"/>
                </a:solidFill>
              </a:defRPr>
            </a:lvl1pPr>
          </a:lstStyle>
          <a:p>
            <a:r>
              <a:rPr dirty="0"/>
              <a:t>MEAN DIFFERENCE BETWEEN MONTH 0 AND MONTH 4 FOR COMPLIANCE VARIABLES</a:t>
            </a:r>
            <a:r>
              <a:rPr lang="en-US" dirty="0"/>
              <a:t> FOR DIFFERENT GROUPS OF PATIENTS</a:t>
            </a:r>
            <a:endParaRPr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xmlns="" id="{498A2C7F-907C-416E-A19D-5AAF00243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21" y="3684713"/>
            <a:ext cx="9657064" cy="4384935"/>
          </a:xfrm>
          <a:prstGeom prst="rect">
            <a:avLst/>
          </a:prstGeom>
        </p:spPr>
      </p:pic>
      <p:sp>
        <p:nvSpPr>
          <p:cNvPr id="11" name="Google Shape;106;p16">
            <a:extLst>
              <a:ext uri="{FF2B5EF4-FFF2-40B4-BE49-F238E27FC236}">
                <a16:creationId xmlns:a16="http://schemas.microsoft.com/office/drawing/2014/main" xmlns="" id="{C02C91F9-12A4-4BD5-893E-0BC9E3117332}"/>
              </a:ext>
            </a:extLst>
          </p:cNvPr>
          <p:cNvSpPr/>
          <p:nvPr/>
        </p:nvSpPr>
        <p:spPr>
          <a:xfrm>
            <a:off x="2729652" y="7505699"/>
            <a:ext cx="8275000" cy="400051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Mean values, based on patient ranking on a scale of 1 to 10, where 1 is “no not anxious at all” and 10 is “extremely anxious”.">
            <a:extLst>
              <a:ext uri="{FF2B5EF4-FFF2-40B4-BE49-F238E27FC236}">
                <a16:creationId xmlns:a16="http://schemas.microsoft.com/office/drawing/2014/main" xmlns="" id="{A3066E50-7394-4258-8A4D-17DDA06037AE}"/>
              </a:ext>
            </a:extLst>
          </p:cNvPr>
          <p:cNvSpPr/>
          <p:nvPr/>
        </p:nvSpPr>
        <p:spPr>
          <a:xfrm>
            <a:off x="3043513" y="7536945"/>
            <a:ext cx="15443541" cy="281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546100">
              <a:lnSpc>
                <a:spcPct val="110000"/>
              </a:lnSpc>
              <a:spcBef>
                <a:spcPts val="100"/>
              </a:spcBef>
              <a:defRPr sz="2600" i="1">
                <a:solidFill>
                  <a:srgbClr val="FFFFFF"/>
                </a:solidFill>
              </a:defRPr>
            </a:lvl1pPr>
          </a:lstStyle>
          <a:p>
            <a:r>
              <a:rPr lang="en-US" sz="1800" dirty="0"/>
              <a:t>1=Never           2=Rarely           3=Sometimes         4=Often          5=Always</a:t>
            </a:r>
            <a:endParaRPr sz="1800" dirty="0"/>
          </a:p>
        </p:txBody>
      </p:sp>
      <p:sp>
        <p:nvSpPr>
          <p:cNvPr id="14" name="Google Shape;106;p16">
            <a:extLst>
              <a:ext uri="{FF2B5EF4-FFF2-40B4-BE49-F238E27FC236}">
                <a16:creationId xmlns:a16="http://schemas.microsoft.com/office/drawing/2014/main" xmlns="" id="{B231CC95-A9EB-4FE4-AC96-19935F8DFBE8}"/>
              </a:ext>
            </a:extLst>
          </p:cNvPr>
          <p:cNvSpPr/>
          <p:nvPr/>
        </p:nvSpPr>
        <p:spPr>
          <a:xfrm>
            <a:off x="13559113" y="2341591"/>
            <a:ext cx="8275000" cy="400051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3E22E3B7-6E4F-496F-97C2-5532C3288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154" y="3684713"/>
            <a:ext cx="9267632" cy="4384936"/>
          </a:xfrm>
          <a:prstGeom prst="rect">
            <a:avLst/>
          </a:prstGeom>
        </p:spPr>
      </p:pic>
      <p:sp>
        <p:nvSpPr>
          <p:cNvPr id="17" name="Google Shape;106;p16">
            <a:extLst>
              <a:ext uri="{FF2B5EF4-FFF2-40B4-BE49-F238E27FC236}">
                <a16:creationId xmlns:a16="http://schemas.microsoft.com/office/drawing/2014/main" xmlns="" id="{A1A06292-CCAE-41D1-8E22-7385FBA03C21}"/>
              </a:ext>
            </a:extLst>
          </p:cNvPr>
          <p:cNvSpPr/>
          <p:nvPr/>
        </p:nvSpPr>
        <p:spPr>
          <a:xfrm>
            <a:off x="12710470" y="7505699"/>
            <a:ext cx="8275000" cy="400051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Mean values, based on patient ranking on a scale of 1 to 10, where 1 is “no not anxious at all” and 10 is “extremely anxious”.">
            <a:extLst>
              <a:ext uri="{FF2B5EF4-FFF2-40B4-BE49-F238E27FC236}">
                <a16:creationId xmlns:a16="http://schemas.microsoft.com/office/drawing/2014/main" xmlns="" id="{EBFF4F0F-283A-4FFD-9D0F-1091B657E63E}"/>
              </a:ext>
            </a:extLst>
          </p:cNvPr>
          <p:cNvSpPr/>
          <p:nvPr/>
        </p:nvSpPr>
        <p:spPr>
          <a:xfrm>
            <a:off x="12956138" y="7565456"/>
            <a:ext cx="15443541" cy="281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546100">
              <a:lnSpc>
                <a:spcPct val="110000"/>
              </a:lnSpc>
              <a:spcBef>
                <a:spcPts val="100"/>
              </a:spcBef>
              <a:defRPr sz="2600" i="1">
                <a:solidFill>
                  <a:srgbClr val="FFFFFF"/>
                </a:solidFill>
              </a:defRPr>
            </a:lvl1pPr>
          </a:lstStyle>
          <a:p>
            <a:r>
              <a:rPr lang="en-US" sz="1800" dirty="0"/>
              <a:t>1=Never           2=Rarely           3=Sometimes         4=Often          5=Always</a:t>
            </a:r>
            <a:endParaRPr sz="1800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C746A507-24B6-48A7-8928-7F1A288A1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152" y="8237878"/>
            <a:ext cx="9657064" cy="4384935"/>
          </a:xfrm>
          <a:prstGeom prst="rect">
            <a:avLst/>
          </a:prstGeom>
        </p:spPr>
      </p:pic>
      <p:sp>
        <p:nvSpPr>
          <p:cNvPr id="21" name="Google Shape;106;p16">
            <a:extLst>
              <a:ext uri="{FF2B5EF4-FFF2-40B4-BE49-F238E27FC236}">
                <a16:creationId xmlns:a16="http://schemas.microsoft.com/office/drawing/2014/main" xmlns="" id="{F78F963F-CA46-4142-B6C6-8C97412F96D6}"/>
              </a:ext>
            </a:extLst>
          </p:cNvPr>
          <p:cNvSpPr/>
          <p:nvPr/>
        </p:nvSpPr>
        <p:spPr>
          <a:xfrm>
            <a:off x="7728156" y="12069031"/>
            <a:ext cx="8275000" cy="400051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Mean values, based on patient ranking on a scale of 1 to 10, where 1 is “no not anxious at all” and 10 is “extremely anxious”.">
            <a:extLst>
              <a:ext uri="{FF2B5EF4-FFF2-40B4-BE49-F238E27FC236}">
                <a16:creationId xmlns:a16="http://schemas.microsoft.com/office/drawing/2014/main" xmlns="" id="{A04F9B7D-2994-4FA9-B6C4-38B15390F9E3}"/>
              </a:ext>
            </a:extLst>
          </p:cNvPr>
          <p:cNvSpPr/>
          <p:nvPr/>
        </p:nvSpPr>
        <p:spPr>
          <a:xfrm>
            <a:off x="8064442" y="12123158"/>
            <a:ext cx="15443541" cy="281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546100">
              <a:lnSpc>
                <a:spcPct val="110000"/>
              </a:lnSpc>
              <a:spcBef>
                <a:spcPts val="100"/>
              </a:spcBef>
              <a:defRPr sz="2600" i="1">
                <a:solidFill>
                  <a:srgbClr val="FFFFFF"/>
                </a:solidFill>
              </a:defRPr>
            </a:lvl1pPr>
          </a:lstStyle>
          <a:p>
            <a:r>
              <a:rPr lang="en-US" sz="1800" dirty="0"/>
              <a:t>1=Never           2=Rarely           3=Sometimes         4=Often          5=Always</a:t>
            </a:r>
            <a:endParaRPr sz="1800" dirty="0"/>
          </a:p>
        </p:txBody>
      </p:sp>
      <p:sp>
        <p:nvSpPr>
          <p:cNvPr id="19" name="β-Thalassemia Patients Anxiety-Inducing Factors"/>
          <p:cNvSpPr txBox="1"/>
          <p:nvPr/>
        </p:nvSpPr>
        <p:spPr>
          <a:xfrm>
            <a:off x="741894" y="420475"/>
            <a:ext cx="23163136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l" defTabSz="2438400">
              <a:defRPr sz="4700" b="1">
                <a:solidFill>
                  <a:srgbClr val="000000"/>
                </a:solidFill>
              </a:defRPr>
            </a:pPr>
            <a:r>
              <a:rPr dirty="0"/>
              <a:t>ΣΥΜΜΟΡΦΩΣΗ ΣΤΗ ΘΕΡΑΠΕΙΑ ΠΡΙΝ ΚΑΙ ΜΕΤΑ ΤΗΝ ΠΑΡΕΜΒΑΣΗ ΤΟΥ ΦΑΡΜΑΚΟΠΟΙΟΥ</a:t>
            </a:r>
          </a:p>
        </p:txBody>
      </p:sp>
      <p:sp>
        <p:nvSpPr>
          <p:cNvPr id="20" name="Google Shape;4907;p31">
            <a:extLst>
              <a:ext uri="{FF2B5EF4-FFF2-40B4-BE49-F238E27FC236}">
                <a16:creationId xmlns:a16="http://schemas.microsoft.com/office/drawing/2014/main" xmlns="" id="{AAAEE178-2EB9-476F-8CC0-6AFE515CDC08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3" name="Google Shape;4908;p31">
            <a:extLst>
              <a:ext uri="{FF2B5EF4-FFF2-40B4-BE49-F238E27FC236}">
                <a16:creationId xmlns:a16="http://schemas.microsoft.com/office/drawing/2014/main" xmlns="" id="{90108748-27E9-477A-AA55-B71399139F44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5" name="Google Shape;348;p29"/>
          <p:cNvSpPr/>
          <p:nvPr/>
        </p:nvSpPr>
        <p:spPr>
          <a:xfrm flipV="1">
            <a:off x="-135" y="2115398"/>
            <a:ext cx="24384135" cy="1"/>
          </a:xfrm>
          <a:prstGeom prst="line">
            <a:avLst/>
          </a:prstGeom>
          <a:ln w="76200">
            <a:solidFill>
              <a:srgbClr val="020F9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102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mmon Reasons Why People Don't Take Their Medications #LindenPharmacy  #CommonReasons | Medical, Why people, Beliefs">
            <a:extLst>
              <a:ext uri="{FF2B5EF4-FFF2-40B4-BE49-F238E27FC236}">
                <a16:creationId xmlns:a16="http://schemas.microsoft.com/office/drawing/2014/main" xmlns="" id="{6F48DF88-7214-8247-B6D2-A03BB1F3F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ECF5C6"/>
              </a:clrFrom>
              <a:clrTo>
                <a:srgbClr val="ECF5C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85074" y="2725698"/>
            <a:ext cx="10175440" cy="8264604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Τίτλος 1">
            <a:extLst>
              <a:ext uri="{FF2B5EF4-FFF2-40B4-BE49-F238E27FC236}">
                <a16:creationId xmlns:a16="http://schemas.microsoft.com/office/drawing/2014/main" xmlns="" id="{BA9D162D-8346-CB40-ACF8-630B55F6E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703" y="684476"/>
            <a:ext cx="16036898" cy="994296"/>
          </a:xfrm>
        </p:spPr>
        <p:txBody>
          <a:bodyPr>
            <a:normAutofit/>
          </a:bodyPr>
          <a:lstStyle/>
          <a:p>
            <a:pPr algn="l"/>
            <a:r>
              <a:rPr lang="el-GR" sz="4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Η μη τήρηση της αγωγής μπορεί να είναι εσκεμμένη η μη… </a:t>
            </a: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xmlns="" id="{74420375-3652-7A44-9A26-08AF151D9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75E513-B015-444F-A8D8-4F134EFBD27C}"/>
              </a:ext>
            </a:extLst>
          </p:cNvPr>
          <p:cNvSpPr txBox="1"/>
          <p:nvPr/>
        </p:nvSpPr>
        <p:spPr>
          <a:xfrm>
            <a:off x="4384702" y="11717019"/>
            <a:ext cx="13707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Credit: </a:t>
            </a:r>
            <a:r>
              <a:rPr lang="el-GR" sz="2000" dirty="0"/>
              <a:t> </a:t>
            </a:r>
            <a:r>
              <a:rPr lang="en" sz="2000" dirty="0"/>
              <a:t>Common Reasons Why People Don't Take Their Medications #</a:t>
            </a:r>
            <a:r>
              <a:rPr lang="en" sz="2000" dirty="0" err="1"/>
              <a:t>LindenPharmacy</a:t>
            </a:r>
            <a:r>
              <a:rPr lang="en" sz="2000" dirty="0"/>
              <a:t> #</a:t>
            </a:r>
            <a:r>
              <a:rPr lang="en" sz="2000" dirty="0" err="1"/>
              <a:t>CommonReasons</a:t>
            </a:r>
            <a:r>
              <a:rPr lang="en" sz="2000" dirty="0"/>
              <a:t>, </a:t>
            </a:r>
            <a:r>
              <a:rPr lang="en" sz="2000" dirty="0">
                <a:hlinkClick r:id="rId4"/>
              </a:rPr>
              <a:t>https://gr.pinterest.com/pin/613052568001296032/</a:t>
            </a:r>
            <a:r>
              <a:rPr lang="en" sz="2000" dirty="0"/>
              <a:t> </a:t>
            </a:r>
          </a:p>
        </p:txBody>
      </p:sp>
      <p:sp>
        <p:nvSpPr>
          <p:cNvPr id="4" name="Επεξήγηση με γραμμή 1 3">
            <a:extLst>
              <a:ext uri="{FF2B5EF4-FFF2-40B4-BE49-F238E27FC236}">
                <a16:creationId xmlns:a16="http://schemas.microsoft.com/office/drawing/2014/main" xmlns="" id="{76C69A4F-B24C-9342-BBED-43390CCAA9C6}"/>
              </a:ext>
            </a:extLst>
          </p:cNvPr>
          <p:cNvSpPr/>
          <p:nvPr/>
        </p:nvSpPr>
        <p:spPr>
          <a:xfrm>
            <a:off x="15294064" y="8107755"/>
            <a:ext cx="4480560" cy="1815738"/>
          </a:xfrm>
          <a:prstGeom prst="borderCallout1">
            <a:avLst>
              <a:gd name="adj1" fmla="val 38174"/>
              <a:gd name="adj2" fmla="val -3377"/>
              <a:gd name="adj3" fmla="val 81565"/>
              <a:gd name="adj4" fmla="val -29065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/>
              <a:t>Ο ασθενής πιστεύει ότι δεν χρειάζεται τη θεραπεία/ δεν αποκομίζει όφελος</a:t>
            </a:r>
          </a:p>
        </p:txBody>
      </p:sp>
      <p:sp>
        <p:nvSpPr>
          <p:cNvPr id="7" name="Επεξήγηση με γραμμή 1 6">
            <a:extLst>
              <a:ext uri="{FF2B5EF4-FFF2-40B4-BE49-F238E27FC236}">
                <a16:creationId xmlns:a16="http://schemas.microsoft.com/office/drawing/2014/main" xmlns="" id="{096BC93F-F380-6F47-B66E-6B547DB4B8E8}"/>
              </a:ext>
            </a:extLst>
          </p:cNvPr>
          <p:cNvSpPr/>
          <p:nvPr/>
        </p:nvSpPr>
        <p:spPr>
          <a:xfrm>
            <a:off x="15294064" y="5769503"/>
            <a:ext cx="4480560" cy="1815738"/>
          </a:xfrm>
          <a:prstGeom prst="borderCallout1">
            <a:avLst>
              <a:gd name="adj1" fmla="val 38174"/>
              <a:gd name="adj2" fmla="val -3377"/>
              <a:gd name="adj3" fmla="val 81565"/>
              <a:gd name="adj4" fmla="val -29065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/>
              <a:t>Ο ασθενής ξεχνά ή μπερδεύεται ως προς το σχήμα που θα ακολουθήσει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C556A597-C10E-4900-B190-230D04E84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pic>
        <p:nvPicPr>
          <p:cNvPr id="9" name="health-policy-institute_LOGO copy_preview_rev_1.png" descr="health-policy-institute_LOGO copy_preview_rev_1.png">
            <a:extLst>
              <a:ext uri="{FF2B5EF4-FFF2-40B4-BE49-F238E27FC236}">
                <a16:creationId xmlns:a16="http://schemas.microsoft.com/office/drawing/2014/main" xmlns="" id="{737BB7C9-D339-411C-9072-F02DCF75E1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Google Shape;4907;p31">
            <a:extLst>
              <a:ext uri="{FF2B5EF4-FFF2-40B4-BE49-F238E27FC236}">
                <a16:creationId xmlns:a16="http://schemas.microsoft.com/office/drawing/2014/main" xmlns="" id="{86E7F62B-A56A-465F-A5D7-E04BF9AD8D82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" name="Google Shape;4908;p31">
            <a:extLst>
              <a:ext uri="{FF2B5EF4-FFF2-40B4-BE49-F238E27FC236}">
                <a16:creationId xmlns:a16="http://schemas.microsoft.com/office/drawing/2014/main" xmlns="" id="{65E0602B-701A-490E-BCC5-9340A01D49DC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1563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84;p16"/>
          <p:cNvSpPr/>
          <p:nvPr/>
        </p:nvSpPr>
        <p:spPr>
          <a:xfrm>
            <a:off x="591173" y="2779496"/>
            <a:ext cx="22055806" cy="9944529"/>
          </a:xfrm>
          <a:prstGeom prst="rect">
            <a:avLst/>
          </a:prstGeom>
          <a:solidFill>
            <a:srgbClr val="7B90A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sz="2200" b="1">
                <a:solidFill>
                  <a:srgbClr val="FFFFFF"/>
                </a:solidFill>
              </a:defRPr>
            </a:lvl1pPr>
          </a:lstStyle>
          <a:p>
            <a:r>
              <a:rPr dirty="0"/>
              <a:t>`</a:t>
            </a:r>
          </a:p>
        </p:txBody>
      </p:sp>
      <p:sp>
        <p:nvSpPr>
          <p:cNvPr id="11" name="Mean values, based on patient ranking on a scale of 1 to 10, where 1 is “no not anxious at all” and 10 is “extremely anxious”.">
            <a:extLst>
              <a:ext uri="{FF2B5EF4-FFF2-40B4-BE49-F238E27FC236}">
                <a16:creationId xmlns:a16="http://schemas.microsoft.com/office/drawing/2014/main" xmlns="" id="{BB30A848-DF1E-4511-BE70-8BAF4F1C4B19}"/>
              </a:ext>
            </a:extLst>
          </p:cNvPr>
          <p:cNvSpPr/>
          <p:nvPr/>
        </p:nvSpPr>
        <p:spPr>
          <a:xfrm>
            <a:off x="5335888" y="7779174"/>
            <a:ext cx="15443541" cy="406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546100">
              <a:lnSpc>
                <a:spcPct val="110000"/>
              </a:lnSpc>
              <a:spcBef>
                <a:spcPts val="100"/>
              </a:spcBef>
              <a:defRPr sz="2600" i="1">
                <a:solidFill>
                  <a:srgbClr val="FFFFFF"/>
                </a:solidFill>
              </a:defRPr>
            </a:lvl1pPr>
          </a:lstStyle>
          <a:p>
            <a:r>
              <a:rPr dirty="0"/>
              <a:t>*</a:t>
            </a:r>
            <a:r>
              <a:rPr lang="en-US" dirty="0"/>
              <a:t>We fail to reject the H0, thus </a:t>
            </a:r>
            <a:r>
              <a:rPr lang="en-US"/>
              <a:t>those four </a:t>
            </a:r>
            <a:r>
              <a:rPr lang="en-US" dirty="0"/>
              <a:t>groups of  patients  didn’t comply with treatment.</a:t>
            </a:r>
            <a:endParaRPr dirty="0"/>
          </a:p>
        </p:txBody>
      </p:sp>
      <p:sp>
        <p:nvSpPr>
          <p:cNvPr id="13" name="Google Shape;106;p16">
            <a:extLst>
              <a:ext uri="{FF2B5EF4-FFF2-40B4-BE49-F238E27FC236}">
                <a16:creationId xmlns:a16="http://schemas.microsoft.com/office/drawing/2014/main" xmlns="" id="{CFCF59FE-16E6-4BC2-AE12-CBDD3259E09B}"/>
              </a:ext>
            </a:extLst>
          </p:cNvPr>
          <p:cNvSpPr/>
          <p:nvPr/>
        </p:nvSpPr>
        <p:spPr>
          <a:xfrm>
            <a:off x="296719" y="2473898"/>
            <a:ext cx="11758409" cy="729332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Google Shape;107;p16">
            <a:extLst>
              <a:ext uri="{FF2B5EF4-FFF2-40B4-BE49-F238E27FC236}">
                <a16:creationId xmlns:a16="http://schemas.microsoft.com/office/drawing/2014/main" xmlns="" id="{961134BD-9187-4908-A3D1-679F701C2F6F}"/>
              </a:ext>
            </a:extLst>
          </p:cNvPr>
          <p:cNvSpPr txBox="1"/>
          <p:nvPr/>
        </p:nvSpPr>
        <p:spPr>
          <a:xfrm>
            <a:off x="296719" y="2587863"/>
            <a:ext cx="11676966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sz="2000" b="1">
                <a:solidFill>
                  <a:srgbClr val="F3F3F3"/>
                </a:solidFill>
              </a:defRPr>
            </a:lvl1pPr>
          </a:lstStyle>
          <a:p>
            <a:r>
              <a:rPr dirty="0"/>
              <a:t>MEAN DIFFERENCE BETWEEN MONTH 0 AND MONTH 4 FOR COMPLIANCE VARIABLES</a:t>
            </a:r>
            <a:r>
              <a:rPr lang="en-US" dirty="0"/>
              <a:t> FOR DIFFERENT GROUPS OF PATIENTS</a:t>
            </a:r>
            <a:endParaRPr dirty="0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xmlns="" id="{D61F918A-388C-4FD3-8D75-354E4CD6C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127" y="8295382"/>
            <a:ext cx="9497647" cy="4059364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FF5BA95A-66AE-46DE-9A13-90CE71726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52" y="3462048"/>
            <a:ext cx="9497646" cy="431712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067609C1-88E5-4877-9800-BDA859A5D0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684" y="3462048"/>
            <a:ext cx="9579089" cy="4317126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xmlns="" id="{7BA09C75-B7AE-47BF-B35A-3DF4FABADB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52" y="8295383"/>
            <a:ext cx="9497646" cy="4059364"/>
          </a:xfrm>
          <a:prstGeom prst="rect">
            <a:avLst/>
          </a:prstGeom>
        </p:spPr>
      </p:pic>
      <p:sp>
        <p:nvSpPr>
          <p:cNvPr id="18" name="Google Shape;106;p16">
            <a:extLst>
              <a:ext uri="{FF2B5EF4-FFF2-40B4-BE49-F238E27FC236}">
                <a16:creationId xmlns:a16="http://schemas.microsoft.com/office/drawing/2014/main" xmlns="" id="{1881C519-DE38-4801-95FD-A69A26921C43}"/>
              </a:ext>
            </a:extLst>
          </p:cNvPr>
          <p:cNvSpPr/>
          <p:nvPr/>
        </p:nvSpPr>
        <p:spPr>
          <a:xfrm>
            <a:off x="2604478" y="7209870"/>
            <a:ext cx="8275000" cy="400051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Google Shape;106;p16">
            <a:extLst>
              <a:ext uri="{FF2B5EF4-FFF2-40B4-BE49-F238E27FC236}">
                <a16:creationId xmlns:a16="http://schemas.microsoft.com/office/drawing/2014/main" xmlns="" id="{CD356809-BF0A-4847-8725-E5774CB88BB4}"/>
              </a:ext>
            </a:extLst>
          </p:cNvPr>
          <p:cNvSpPr/>
          <p:nvPr/>
        </p:nvSpPr>
        <p:spPr>
          <a:xfrm>
            <a:off x="12666450" y="7234197"/>
            <a:ext cx="8275000" cy="400051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Google Shape;106;p16">
            <a:extLst>
              <a:ext uri="{FF2B5EF4-FFF2-40B4-BE49-F238E27FC236}">
                <a16:creationId xmlns:a16="http://schemas.microsoft.com/office/drawing/2014/main" xmlns="" id="{9D961507-7823-4508-813B-38D0AF3F13D2}"/>
              </a:ext>
            </a:extLst>
          </p:cNvPr>
          <p:cNvSpPr/>
          <p:nvPr/>
        </p:nvSpPr>
        <p:spPr>
          <a:xfrm>
            <a:off x="12666450" y="11751348"/>
            <a:ext cx="8275000" cy="400051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Google Shape;106;p16">
            <a:extLst>
              <a:ext uri="{FF2B5EF4-FFF2-40B4-BE49-F238E27FC236}">
                <a16:creationId xmlns:a16="http://schemas.microsoft.com/office/drawing/2014/main" xmlns="" id="{C51F16AF-A9F1-48EA-B67D-320C8FD62AC5}"/>
              </a:ext>
            </a:extLst>
          </p:cNvPr>
          <p:cNvSpPr/>
          <p:nvPr/>
        </p:nvSpPr>
        <p:spPr>
          <a:xfrm>
            <a:off x="2438675" y="11793602"/>
            <a:ext cx="8275000" cy="400051"/>
          </a:xfrm>
          <a:prstGeom prst="roundRect">
            <a:avLst>
              <a:gd name="adj" fmla="val 48234"/>
            </a:avLst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Mean values, based on patient ranking on a scale of 1 to 10, where 1 is “no not anxious at all” and 10 is “extremely anxious”.">
            <a:extLst>
              <a:ext uri="{FF2B5EF4-FFF2-40B4-BE49-F238E27FC236}">
                <a16:creationId xmlns:a16="http://schemas.microsoft.com/office/drawing/2014/main" xmlns="" id="{87D4DDC2-CCD6-41DD-BAFF-D2E1C23EC6D5}"/>
              </a:ext>
            </a:extLst>
          </p:cNvPr>
          <p:cNvSpPr/>
          <p:nvPr/>
        </p:nvSpPr>
        <p:spPr>
          <a:xfrm>
            <a:off x="2991904" y="7260730"/>
            <a:ext cx="15443541" cy="281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546100">
              <a:lnSpc>
                <a:spcPct val="110000"/>
              </a:lnSpc>
              <a:spcBef>
                <a:spcPts val="100"/>
              </a:spcBef>
              <a:defRPr sz="2600" i="1">
                <a:solidFill>
                  <a:srgbClr val="FFFFFF"/>
                </a:solidFill>
              </a:defRPr>
            </a:lvl1pPr>
          </a:lstStyle>
          <a:p>
            <a:r>
              <a:rPr lang="en-US" sz="1800" dirty="0"/>
              <a:t>1=Never           2=Rarely           3=Sometimes         4=Often          5=Always</a:t>
            </a:r>
            <a:endParaRPr sz="1800" dirty="0"/>
          </a:p>
        </p:txBody>
      </p:sp>
      <p:sp>
        <p:nvSpPr>
          <p:cNvPr id="23" name="Mean values, based on patient ranking on a scale of 1 to 10, where 1 is “no not anxious at all” and 10 is “extremely anxious”.">
            <a:extLst>
              <a:ext uri="{FF2B5EF4-FFF2-40B4-BE49-F238E27FC236}">
                <a16:creationId xmlns:a16="http://schemas.microsoft.com/office/drawing/2014/main" xmlns="" id="{3805C201-4436-4029-B7A7-D91C45247B9C}"/>
              </a:ext>
            </a:extLst>
          </p:cNvPr>
          <p:cNvSpPr/>
          <p:nvPr/>
        </p:nvSpPr>
        <p:spPr>
          <a:xfrm>
            <a:off x="13057658" y="7297347"/>
            <a:ext cx="15443541" cy="281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546100">
              <a:lnSpc>
                <a:spcPct val="110000"/>
              </a:lnSpc>
              <a:spcBef>
                <a:spcPts val="100"/>
              </a:spcBef>
              <a:defRPr sz="2600" i="1">
                <a:solidFill>
                  <a:srgbClr val="FFFFFF"/>
                </a:solidFill>
              </a:defRPr>
            </a:lvl1pPr>
          </a:lstStyle>
          <a:p>
            <a:r>
              <a:rPr lang="en-US" sz="1800" dirty="0"/>
              <a:t>1=Never           2=Rarely           3=Sometimes         4=Often          5=Always</a:t>
            </a:r>
            <a:endParaRPr sz="1800" dirty="0"/>
          </a:p>
        </p:txBody>
      </p:sp>
      <p:sp>
        <p:nvSpPr>
          <p:cNvPr id="24" name="Mean values, based on patient ranking on a scale of 1 to 10, where 1 is “no not anxious at all” and 10 is “extremely anxious”.">
            <a:extLst>
              <a:ext uri="{FF2B5EF4-FFF2-40B4-BE49-F238E27FC236}">
                <a16:creationId xmlns:a16="http://schemas.microsoft.com/office/drawing/2014/main" xmlns="" id="{C3CE6B61-145A-4C63-8F8B-CB4E2062B53F}"/>
              </a:ext>
            </a:extLst>
          </p:cNvPr>
          <p:cNvSpPr/>
          <p:nvPr/>
        </p:nvSpPr>
        <p:spPr>
          <a:xfrm>
            <a:off x="2785859" y="11870296"/>
            <a:ext cx="15443541" cy="281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546100">
              <a:lnSpc>
                <a:spcPct val="110000"/>
              </a:lnSpc>
              <a:spcBef>
                <a:spcPts val="100"/>
              </a:spcBef>
              <a:defRPr sz="2600" i="1">
                <a:solidFill>
                  <a:srgbClr val="FFFFFF"/>
                </a:solidFill>
              </a:defRPr>
            </a:lvl1pPr>
          </a:lstStyle>
          <a:p>
            <a:r>
              <a:rPr lang="en-US" sz="1800" dirty="0"/>
              <a:t>1=Never           2=Rarely           3=Sometimes         4=Often          5=Always</a:t>
            </a:r>
            <a:endParaRPr sz="1800" dirty="0"/>
          </a:p>
        </p:txBody>
      </p:sp>
      <p:sp>
        <p:nvSpPr>
          <p:cNvPr id="25" name="Mean values, based on patient ranking on a scale of 1 to 10, where 1 is “no not anxious at all” and 10 is “extremely anxious”.">
            <a:extLst>
              <a:ext uri="{FF2B5EF4-FFF2-40B4-BE49-F238E27FC236}">
                <a16:creationId xmlns:a16="http://schemas.microsoft.com/office/drawing/2014/main" xmlns="" id="{7104061E-CA29-4A33-93D6-A16673F07115}"/>
              </a:ext>
            </a:extLst>
          </p:cNvPr>
          <p:cNvSpPr/>
          <p:nvPr/>
        </p:nvSpPr>
        <p:spPr>
          <a:xfrm>
            <a:off x="13057657" y="11810821"/>
            <a:ext cx="15443541" cy="281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546100">
              <a:lnSpc>
                <a:spcPct val="110000"/>
              </a:lnSpc>
              <a:spcBef>
                <a:spcPts val="100"/>
              </a:spcBef>
              <a:defRPr sz="2600" i="1">
                <a:solidFill>
                  <a:srgbClr val="FFFFFF"/>
                </a:solidFill>
              </a:defRPr>
            </a:lvl1pPr>
          </a:lstStyle>
          <a:p>
            <a:r>
              <a:rPr lang="en-US" sz="1800" dirty="0"/>
              <a:t>1=Never           2=Rarely           3=Sometimes         4=Often          5=Always</a:t>
            </a:r>
            <a:endParaRPr sz="1800" dirty="0"/>
          </a:p>
        </p:txBody>
      </p:sp>
      <p:sp>
        <p:nvSpPr>
          <p:cNvPr id="26" name="β-Thalassemia Patients Anxiety-Inducing Factors"/>
          <p:cNvSpPr txBox="1"/>
          <p:nvPr/>
        </p:nvSpPr>
        <p:spPr>
          <a:xfrm>
            <a:off x="741894" y="420475"/>
            <a:ext cx="23163136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l" defTabSz="2438400">
              <a:defRPr sz="4700" b="1">
                <a:solidFill>
                  <a:srgbClr val="000000"/>
                </a:solidFill>
              </a:defRPr>
            </a:pPr>
            <a:r>
              <a:rPr dirty="0"/>
              <a:t>ΣΥΜΜΟΡΦΩΣΗ ΣΤΗ ΘΕΡΑΠΕΙΑ ΠΡΙΝ ΚΑΙ ΜΕΤΑ ΤΗΝ ΠΑΡΕΜΒΑΣΗ ΤΟΥ ΦΑΡΜΑΚΟΠΟΙΟΥ</a:t>
            </a:r>
          </a:p>
        </p:txBody>
      </p:sp>
      <p:sp>
        <p:nvSpPr>
          <p:cNvPr id="27" name="Google Shape;4907;p31">
            <a:extLst>
              <a:ext uri="{FF2B5EF4-FFF2-40B4-BE49-F238E27FC236}">
                <a16:creationId xmlns:a16="http://schemas.microsoft.com/office/drawing/2014/main" xmlns="" id="{87EC5FB5-A1BF-4950-9348-943C5E5881DC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8" name="Google Shape;4908;p31">
            <a:extLst>
              <a:ext uri="{FF2B5EF4-FFF2-40B4-BE49-F238E27FC236}">
                <a16:creationId xmlns:a16="http://schemas.microsoft.com/office/drawing/2014/main" xmlns="" id="{72869090-DB2F-4D5E-A605-859588237ADC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9" name="Google Shape;348;p29"/>
          <p:cNvSpPr/>
          <p:nvPr/>
        </p:nvSpPr>
        <p:spPr>
          <a:xfrm flipV="1">
            <a:off x="-135" y="2115398"/>
            <a:ext cx="24384135" cy="1"/>
          </a:xfrm>
          <a:prstGeom prst="line">
            <a:avLst/>
          </a:prstGeom>
          <a:ln w="76200">
            <a:solidFill>
              <a:srgbClr val="020F9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4917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β-Thalassemia Patients Anxiety-Inducing Factors"/>
          <p:cNvSpPr txBox="1"/>
          <p:nvPr/>
        </p:nvSpPr>
        <p:spPr>
          <a:xfrm>
            <a:off x="4518764" y="991975"/>
            <a:ext cx="14445097" cy="708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lvl="1" algn="l" hangingPunct="1">
              <a:lnSpc>
                <a:spcPct val="80000"/>
              </a:lnSpc>
              <a:defRPr sz="4700" b="1">
                <a:solidFill>
                  <a:srgbClr val="000000"/>
                </a:solidFill>
              </a:defRPr>
            </a:pPr>
            <a:r>
              <a:rPr lang="el-GR" sz="4800" b="1" kern="12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ΠΑΡΑΤΗΡΗΤΗΡΙΟ ΜΕΤΑΡΡΥΘΜΙΣΕΩΝ ΥΓΕΙΑΣ 2017-2021</a:t>
            </a:r>
            <a:endParaRPr sz="4800" b="1" kern="1200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Τίτλος 1">
            <a:extLst>
              <a:ext uri="{FF2B5EF4-FFF2-40B4-BE49-F238E27FC236}">
                <a16:creationId xmlns:a16="http://schemas.microsoft.com/office/drawing/2014/main" xmlns="" id="{459777AB-9771-45AB-9544-0FEC2B77621C}"/>
              </a:ext>
            </a:extLst>
          </p:cNvPr>
          <p:cNvSpPr txBox="1">
            <a:spLocks/>
          </p:cNvSpPr>
          <p:nvPr/>
        </p:nvSpPr>
        <p:spPr>
          <a:xfrm>
            <a:off x="383277" y="2282563"/>
            <a:ext cx="8323368" cy="99461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l-GR" sz="4000" kern="1200" spc="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Ταυτότητα ερευνών</a:t>
            </a:r>
          </a:p>
        </p:txBody>
      </p:sp>
      <p:sp>
        <p:nvSpPr>
          <p:cNvPr id="8" name="Τίτλος 1">
            <a:extLst>
              <a:ext uri="{FF2B5EF4-FFF2-40B4-BE49-F238E27FC236}">
                <a16:creationId xmlns:a16="http://schemas.microsoft.com/office/drawing/2014/main" xmlns="" id="{459777AB-9771-45AB-9544-0FEC2B77621C}"/>
              </a:ext>
            </a:extLst>
          </p:cNvPr>
          <p:cNvSpPr txBox="1">
            <a:spLocks/>
          </p:cNvSpPr>
          <p:nvPr/>
        </p:nvSpPr>
        <p:spPr>
          <a:xfrm>
            <a:off x="383277" y="3064973"/>
            <a:ext cx="8164375" cy="742640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l-GR" sz="2400" kern="1200" spc="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ΕΡΕΥΝΕΣ </a:t>
            </a:r>
            <a:r>
              <a:rPr lang="el-GR" sz="2400" kern="1200" spc="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ΓΙΑ ΤΙΣ ΜΕΤΑΡΡΥΘΜΙΣΕΙΣ ΣΤΗΝ ΥΓΕΙΑ ΣΤΗΝ ΕΛΛΑΔΑ</a:t>
            </a:r>
          </a:p>
          <a:p>
            <a:pPr marL="457200" indent="-457200" hangingPunct="1">
              <a:buFont typeface="Wingdings" panose="05000000000000000000" pitchFamily="2" charset="2"/>
              <a:buChar char="§"/>
            </a:pPr>
            <a:endParaRPr lang="en-US" sz="1000" b="0" kern="1200" spc="0" dirty="0" smtClean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hangingPunct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l-GR" sz="2800" kern="1200" spc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Εξεταζόμενος πληθυσμός: </a:t>
            </a:r>
            <a:r>
              <a:rPr lang="el-GR" sz="2800" b="0" kern="1200" spc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σύνολο πληθυσμού 17 ετών και άνω.</a:t>
            </a:r>
          </a:p>
          <a:p>
            <a:pPr marL="457200" indent="-457200" hangingPunct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l-GR" sz="2800" kern="1200" spc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Μέγεθος δείγματος: </a:t>
            </a:r>
            <a:r>
              <a:rPr lang="el-GR" sz="2800" b="0" kern="1200" spc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σχεδιασμένο </a:t>
            </a:r>
            <a:r>
              <a:rPr lang="el-GR" sz="2800" b="0" kern="1200" spc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δείγμα 1.000 ατόμων.  	</a:t>
            </a:r>
            <a:endParaRPr lang="el-GR" sz="2800" b="0" kern="1200" spc="0" dirty="0" smtClean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hangingPunct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l-GR" sz="2800" kern="1200" spc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Χρονικό </a:t>
            </a:r>
            <a:r>
              <a:rPr lang="el-GR" sz="2800" kern="1200" spc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διάστημα συλλογής </a:t>
            </a:r>
            <a:r>
              <a:rPr lang="el-GR" sz="2800" kern="1200" spc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στοιχείων:</a:t>
            </a:r>
            <a:r>
              <a:rPr lang="el-GR" sz="2800" b="0" kern="1200" spc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10</a:t>
            </a:r>
            <a:r>
              <a:rPr lang="el-GR" sz="2800" b="0" kern="1200" spc="0" baseline="30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ος </a:t>
            </a:r>
            <a:r>
              <a:rPr lang="el-GR" sz="2800" b="0" kern="1200" spc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- 11</a:t>
            </a:r>
            <a:r>
              <a:rPr lang="el-GR" sz="2800" b="0" kern="1200" spc="0" baseline="30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ος</a:t>
            </a:r>
            <a:r>
              <a:rPr lang="el-GR" sz="2800" b="0" kern="1200" spc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2017 - 2021</a:t>
            </a:r>
          </a:p>
          <a:p>
            <a:pPr marL="457200" indent="-457200" hangingPunct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l-GR" sz="2800" kern="1200" spc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Μέθοδος δειγματοληψίας: </a:t>
            </a:r>
            <a:r>
              <a:rPr lang="el-GR" sz="2800" b="0" kern="1200" spc="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στρωματοποιημένη</a:t>
            </a:r>
            <a:r>
              <a:rPr lang="el-GR" sz="2800" b="0" kern="1200" spc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800" b="0" kern="1200" spc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</a:t>
            </a:r>
            <a:r>
              <a:rPr lang="el-GR" sz="2800" b="0" kern="1200" spc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Το </a:t>
            </a:r>
            <a:r>
              <a:rPr lang="el-GR" sz="2800" b="0" kern="1200" spc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δείγμα κατανεμήθηκε με τη μέθοδο των ποσοστώσεων, με αναλογία ως προς τις Περιφέρειες</a:t>
            </a:r>
            <a:r>
              <a:rPr lang="el-GR" sz="2800" b="0" kern="1200" spc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hangingPunct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l-GR" sz="2800" kern="1200" spc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Μέθοδος </a:t>
            </a:r>
            <a:r>
              <a:rPr lang="el-GR" sz="2800" kern="1200" spc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συλλογής </a:t>
            </a:r>
            <a:r>
              <a:rPr lang="el-GR" sz="2800" kern="1200" spc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στοιχείων:</a:t>
            </a:r>
            <a:r>
              <a:rPr lang="el-GR" sz="2800" b="0" kern="1200" spc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l-GR" sz="2800" b="0" kern="1200" spc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τ</a:t>
            </a:r>
            <a:r>
              <a:rPr lang="el-GR" sz="2800" b="0" kern="1200" spc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ηλεφωνικές </a:t>
            </a:r>
            <a:r>
              <a:rPr lang="el-GR" sz="2800" b="0" kern="1200" spc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συνεντεύξεις με χρήση συστήματος CATI και γραπτού δομημένου ερωτηματολογίου.</a:t>
            </a:r>
          </a:p>
          <a:p>
            <a:pPr marL="457200" indent="-457200" hangingPunct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l-GR" sz="2800" kern="1200" spc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Τυπικό στατιστικό σφάλμα:</a:t>
            </a:r>
            <a:r>
              <a:rPr lang="el-GR" sz="2800" b="0" kern="1200" spc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το </a:t>
            </a:r>
            <a:r>
              <a:rPr lang="el-GR" sz="2800" b="0" kern="1200" spc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μέγιστο τυπικό στατιστικό σφάλμα σε σχέση με τα αποτελέσματα της μέτρησης είναι 2,9</a:t>
            </a:r>
            <a:r>
              <a:rPr lang="el-GR" sz="2800" b="0" kern="1200" spc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%.</a:t>
            </a:r>
            <a:endParaRPr lang="el-GR" sz="2800" b="0" kern="1200" spc="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3E6C226F-6489-4E29-8324-7C0DEB07C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sp>
        <p:nvSpPr>
          <p:cNvPr id="10" name="Google Shape;4907;p31">
            <a:extLst>
              <a:ext uri="{FF2B5EF4-FFF2-40B4-BE49-F238E27FC236}">
                <a16:creationId xmlns:a16="http://schemas.microsoft.com/office/drawing/2014/main" xmlns="" id="{881CCC68-009D-413E-9B2B-7E20C638AC33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" name="Google Shape;4908;p31">
            <a:extLst>
              <a:ext uri="{FF2B5EF4-FFF2-40B4-BE49-F238E27FC236}">
                <a16:creationId xmlns:a16="http://schemas.microsoft.com/office/drawing/2014/main" xmlns="" id="{F3A6C921-85A1-4F17-9CCF-ECAE921F5DBA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2" name="health-policy-institute_LOGO copy_preview_rev_1.png" descr="health-policy-institute_LOGO copy_preview_rev_1.png">
            <a:extLst>
              <a:ext uri="{FF2B5EF4-FFF2-40B4-BE49-F238E27FC236}">
                <a16:creationId xmlns:a16="http://schemas.microsoft.com/office/drawing/2014/main" xmlns="" id="{C103B4B4-A85C-43D7-9749-9557A43AB7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Ομάδα 12">
            <a:extLst>
              <a:ext uri="{FF2B5EF4-FFF2-40B4-BE49-F238E27FC236}">
                <a16:creationId xmlns:a16="http://schemas.microsoft.com/office/drawing/2014/main" xmlns="" id="{AAA483D4-266B-48FC-B886-A8F440A670F4}"/>
              </a:ext>
            </a:extLst>
          </p:cNvPr>
          <p:cNvGrpSpPr/>
          <p:nvPr/>
        </p:nvGrpSpPr>
        <p:grpSpPr>
          <a:xfrm>
            <a:off x="8706645" y="2234082"/>
            <a:ext cx="12528720" cy="9146950"/>
            <a:chOff x="8866665" y="3937064"/>
            <a:chExt cx="12528720" cy="8472197"/>
          </a:xfrm>
        </p:grpSpPr>
        <p:pic>
          <p:nvPicPr>
            <p:cNvPr id="4" name="Εικόνα 3">
              <a:extLst>
                <a:ext uri="{FF2B5EF4-FFF2-40B4-BE49-F238E27FC236}">
                  <a16:creationId xmlns:a16="http://schemas.microsoft.com/office/drawing/2014/main" xmlns="" id="{1DDA5DD8-D3EC-4EB9-A554-F6436C7E86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000" t="31328" r="20447" b="33144"/>
            <a:stretch/>
          </p:blipFill>
          <p:spPr>
            <a:xfrm>
              <a:off x="8866665" y="3937064"/>
              <a:ext cx="12528720" cy="8472197"/>
            </a:xfrm>
            <a:prstGeom prst="rect">
              <a:avLst/>
            </a:prstGeom>
          </p:spPr>
        </p:pic>
        <p:pic>
          <p:nvPicPr>
            <p:cNvPr id="6" name="Εικόνα 5">
              <a:extLst>
                <a:ext uri="{FF2B5EF4-FFF2-40B4-BE49-F238E27FC236}">
                  <a16:creationId xmlns:a16="http://schemas.microsoft.com/office/drawing/2014/main" xmlns="" id="{C6A81416-D17A-4A5D-9F17-E42E1DC62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083" t="73333" r="51542" b="14231"/>
            <a:stretch/>
          </p:blipFill>
          <p:spPr>
            <a:xfrm>
              <a:off x="12550490" y="4850751"/>
              <a:ext cx="8425053" cy="2633893"/>
            </a:xfrm>
            <a:prstGeom prst="rect">
              <a:avLst/>
            </a:prstGeom>
          </p:spPr>
        </p:pic>
        <p:pic>
          <p:nvPicPr>
            <p:cNvPr id="7" name="Εικόνα 6">
              <a:extLst>
                <a:ext uri="{FF2B5EF4-FFF2-40B4-BE49-F238E27FC236}">
                  <a16:creationId xmlns:a16="http://schemas.microsoft.com/office/drawing/2014/main" xmlns="" id="{9FD4347A-0E12-4C34-99E9-D434A0563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92651" y="5265517"/>
              <a:ext cx="2837997" cy="2054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12750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3E6C226F-6489-4E29-8324-7C0DEB07C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sp>
        <p:nvSpPr>
          <p:cNvPr id="10" name="Google Shape;4907;p31">
            <a:extLst>
              <a:ext uri="{FF2B5EF4-FFF2-40B4-BE49-F238E27FC236}">
                <a16:creationId xmlns:a16="http://schemas.microsoft.com/office/drawing/2014/main" xmlns="" id="{881CCC68-009D-413E-9B2B-7E20C638AC33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" name="Google Shape;4908;p31">
            <a:extLst>
              <a:ext uri="{FF2B5EF4-FFF2-40B4-BE49-F238E27FC236}">
                <a16:creationId xmlns:a16="http://schemas.microsoft.com/office/drawing/2014/main" xmlns="" id="{F3A6C921-85A1-4F17-9CCF-ECAE921F5DBA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2" name="health-policy-institute_LOGO copy_preview_rev_1.png" descr="health-policy-institute_LOGO copy_preview_rev_1.png">
            <a:extLst>
              <a:ext uri="{FF2B5EF4-FFF2-40B4-BE49-F238E27FC236}">
                <a16:creationId xmlns:a16="http://schemas.microsoft.com/office/drawing/2014/main" xmlns="" id="{C103B4B4-A85C-43D7-9749-9557A43AB7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xmlns="" id="{B4163EFF-35D0-4A1B-A606-13CBCB02C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077" y="3507423"/>
            <a:ext cx="19233332" cy="6701154"/>
          </a:xfrm>
          <a:prstGeom prst="rect">
            <a:avLst/>
          </a:prstGeom>
        </p:spPr>
      </p:pic>
      <p:sp>
        <p:nvSpPr>
          <p:cNvPr id="8" name="β-Thalassemia Patients Anxiety-Inducing Factors"/>
          <p:cNvSpPr txBox="1"/>
          <p:nvPr/>
        </p:nvSpPr>
        <p:spPr>
          <a:xfrm>
            <a:off x="4518764" y="991975"/>
            <a:ext cx="14445097" cy="708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lvl="1" algn="l" hangingPunct="1">
              <a:lnSpc>
                <a:spcPct val="80000"/>
              </a:lnSpc>
              <a:defRPr sz="4700" b="1">
                <a:solidFill>
                  <a:srgbClr val="000000"/>
                </a:solidFill>
              </a:defRPr>
            </a:pPr>
            <a:r>
              <a:rPr lang="el-GR" sz="4800" b="1" kern="12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ΠΑΡΑΤΗΡΗΤΗΡΙΟ ΜΕΤΑΡΡΥΘΜΙΣΕΩΝ ΥΓΕΙΑΣ 2017-2021</a:t>
            </a:r>
            <a:endParaRPr sz="4800" b="1" kern="1200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4800" y="11761907"/>
            <a:ext cx="1618090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l-GR" sz="2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"/>
              </a:rPr>
              <a:t>Πηγή: Ινστιτούτο Πολιτικής Υγείας, Παρατηρητήριο Μεταρρυθμίσεων Υγείας,  Έρευνες 2017-2021</a:t>
            </a:r>
            <a:endParaRPr kumimoji="0" lang="el-GR" sz="28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021702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3E6C226F-6489-4E29-8324-7C0DEB07C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sp>
        <p:nvSpPr>
          <p:cNvPr id="10" name="Google Shape;4907;p31">
            <a:extLst>
              <a:ext uri="{FF2B5EF4-FFF2-40B4-BE49-F238E27FC236}">
                <a16:creationId xmlns:a16="http://schemas.microsoft.com/office/drawing/2014/main" xmlns="" id="{881CCC68-009D-413E-9B2B-7E20C638AC33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" name="Google Shape;4908;p31">
            <a:extLst>
              <a:ext uri="{FF2B5EF4-FFF2-40B4-BE49-F238E27FC236}">
                <a16:creationId xmlns:a16="http://schemas.microsoft.com/office/drawing/2014/main" xmlns="" id="{F3A6C921-85A1-4F17-9CCF-ECAE921F5DBA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2" name="health-policy-institute_LOGO copy_preview_rev_1.png" descr="health-policy-institute_LOGO copy_preview_rev_1.png">
            <a:extLst>
              <a:ext uri="{FF2B5EF4-FFF2-40B4-BE49-F238E27FC236}">
                <a16:creationId xmlns:a16="http://schemas.microsoft.com/office/drawing/2014/main" xmlns="" id="{C103B4B4-A85C-43D7-9749-9557A43AB7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DF8605F-1184-427E-B335-AAD73E1F451C}"/>
              </a:ext>
            </a:extLst>
          </p:cNvPr>
          <p:cNvSpPr txBox="1"/>
          <p:nvPr/>
        </p:nvSpPr>
        <p:spPr>
          <a:xfrm>
            <a:off x="1617344" y="2590038"/>
            <a:ext cx="22045543" cy="1766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5000"/>
              </a:lnSpc>
            </a:pPr>
            <a:r>
              <a:rPr lang="el-GR" sz="3600" b="1" dirty="0">
                <a:solidFill>
                  <a:srgbClr val="003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Γενικά, μέσα στο τελευταίο 12μηνο, όταν λαμβάνετε φαρμακευτική αγωγή και αισθάνεστε </a:t>
            </a:r>
            <a:r>
              <a:rPr lang="el-GR" sz="3600" b="1" u="sng" dirty="0">
                <a:solidFill>
                  <a:srgbClr val="003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χειρότερα</a:t>
            </a:r>
            <a:r>
              <a:rPr lang="el-GR" sz="3600" b="1" dirty="0">
                <a:solidFill>
                  <a:srgbClr val="003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με τη λήψη των φαρμάκων σταματάτε τη λήψη τους;</a:t>
            </a:r>
            <a:endParaRPr lang="el-G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</a:pPr>
            <a:r>
              <a:rPr lang="el-GR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ΑΦΟΡΑ ΤΟ </a:t>
            </a:r>
            <a:r>
              <a:rPr lang="el-G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65,6%</a:t>
            </a:r>
            <a:r>
              <a:rPr lang="el-GR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ΤΩΝ ΕΡΩΤΩΜΕΝΩΝ του συνόλου που κατανάλωσαν φάρμακα τους τελευταίους 12 μήνες</a:t>
            </a:r>
            <a:endParaRPr lang="el-G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Γράφημα 15">
            <a:extLst>
              <a:ext uri="{FF2B5EF4-FFF2-40B4-BE49-F238E27FC236}">
                <a16:creationId xmlns:a16="http://schemas.microsoft.com/office/drawing/2014/main" xmlns="" id="{0995BC65-D488-45A5-B854-D79C0D76E7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5138033"/>
              </p:ext>
            </p:extLst>
          </p:nvPr>
        </p:nvGraphicFramePr>
        <p:xfrm>
          <a:off x="1828800" y="3844299"/>
          <a:ext cx="9456234" cy="8087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β-Thalassemia Patients Anxiety-Inducing Factors"/>
          <p:cNvSpPr txBox="1"/>
          <p:nvPr/>
        </p:nvSpPr>
        <p:spPr>
          <a:xfrm>
            <a:off x="4518764" y="991975"/>
            <a:ext cx="14445097" cy="708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lvl="1" algn="l" hangingPunct="1">
              <a:lnSpc>
                <a:spcPct val="80000"/>
              </a:lnSpc>
              <a:defRPr sz="4700" b="1">
                <a:solidFill>
                  <a:srgbClr val="000000"/>
                </a:solidFill>
              </a:defRPr>
            </a:pPr>
            <a:r>
              <a:rPr lang="el-GR" sz="4800" b="1" kern="12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ΠΑΡΑΤΗΡΗΤΗΡΙΟ ΜΕΤΑΡΡΥΘΜΙΣΕΩΝ ΥΓΕΙΑΣ 2017-2021</a:t>
            </a:r>
            <a:endParaRPr sz="4800" b="1" kern="1200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63477" y="11761907"/>
            <a:ext cx="1441173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l-GR" sz="2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"/>
              </a:rPr>
              <a:t>Πηγή: Ινστιτούτο Πολιτικής Υγείας</a:t>
            </a:r>
            <a:r>
              <a:rPr lang="el-GR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Παρατηρητήριο Μεταρρυθμίσεων Υγείας, </a:t>
            </a:r>
            <a:r>
              <a:rPr lang="el-GR" sz="2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Έρευνα 2021</a:t>
            </a:r>
            <a:endParaRPr kumimoji="0" lang="el-GR" sz="28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20529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3E6C226F-6489-4E29-8324-7C0DEB07C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sp>
        <p:nvSpPr>
          <p:cNvPr id="10" name="Google Shape;4907;p31">
            <a:extLst>
              <a:ext uri="{FF2B5EF4-FFF2-40B4-BE49-F238E27FC236}">
                <a16:creationId xmlns:a16="http://schemas.microsoft.com/office/drawing/2014/main" xmlns="" id="{881CCC68-009D-413E-9B2B-7E20C638AC33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" name="Google Shape;4908;p31">
            <a:extLst>
              <a:ext uri="{FF2B5EF4-FFF2-40B4-BE49-F238E27FC236}">
                <a16:creationId xmlns:a16="http://schemas.microsoft.com/office/drawing/2014/main" xmlns="" id="{F3A6C921-85A1-4F17-9CCF-ECAE921F5DBA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2" name="health-policy-institute_LOGO copy_preview_rev_1.png" descr="health-policy-institute_LOGO copy_preview_rev_1.png">
            <a:extLst>
              <a:ext uri="{FF2B5EF4-FFF2-40B4-BE49-F238E27FC236}">
                <a16:creationId xmlns:a16="http://schemas.microsoft.com/office/drawing/2014/main" xmlns="" id="{C103B4B4-A85C-43D7-9749-9557A43AB7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DF8605F-1184-427E-B335-AAD73E1F451C}"/>
              </a:ext>
            </a:extLst>
          </p:cNvPr>
          <p:cNvSpPr txBox="1"/>
          <p:nvPr/>
        </p:nvSpPr>
        <p:spPr>
          <a:xfrm>
            <a:off x="1617344" y="2590038"/>
            <a:ext cx="22045543" cy="1766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5000"/>
              </a:lnSpc>
            </a:pPr>
            <a:r>
              <a:rPr lang="el-GR" sz="3600" b="1" dirty="0">
                <a:solidFill>
                  <a:srgbClr val="003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Γενικά, μέσα στο τελευταίο 12μηνο, όταν αισθάνεστε </a:t>
            </a:r>
            <a:r>
              <a:rPr lang="el-GR" sz="3600" b="1" u="sng" dirty="0">
                <a:solidFill>
                  <a:srgbClr val="003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καλύτερα</a:t>
            </a:r>
            <a:r>
              <a:rPr lang="el-GR" sz="3600" b="1" dirty="0">
                <a:solidFill>
                  <a:srgbClr val="003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σταματάτε τη λήψη των φαρμάκων σας πριν ολοκληρωθεί η </a:t>
            </a:r>
            <a:r>
              <a:rPr lang="el-GR" sz="3600" b="1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συνιστώμενη</a:t>
            </a:r>
            <a:r>
              <a:rPr lang="el-GR" sz="3600" b="1" dirty="0">
                <a:solidFill>
                  <a:srgbClr val="003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αγωγή;</a:t>
            </a:r>
            <a:endParaRPr lang="el-G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</a:pPr>
            <a:r>
              <a:rPr lang="el-GR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ΑΦΟΡΑ ΤΟ </a:t>
            </a:r>
            <a:r>
              <a:rPr lang="el-G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65,6%</a:t>
            </a:r>
            <a:r>
              <a:rPr lang="el-GR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ΤΩΝ ΕΡΩΤΩΜΕΝΩΝ του συνόλου που κατανάλωσαν φάρμακα τους τελευταίους 12 μήνες</a:t>
            </a:r>
            <a:endParaRPr lang="el-G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Γράφημα 12">
            <a:extLst>
              <a:ext uri="{FF2B5EF4-FFF2-40B4-BE49-F238E27FC236}">
                <a16:creationId xmlns:a16="http://schemas.microsoft.com/office/drawing/2014/main" xmlns="" id="{7BE20731-75E7-4857-8BBF-CF04595285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1917602"/>
              </p:ext>
            </p:extLst>
          </p:nvPr>
        </p:nvGraphicFramePr>
        <p:xfrm>
          <a:off x="1617344" y="3962870"/>
          <a:ext cx="9969190" cy="7692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β-Thalassemia Patients Anxiety-Inducing Factors"/>
          <p:cNvSpPr txBox="1"/>
          <p:nvPr/>
        </p:nvSpPr>
        <p:spPr>
          <a:xfrm>
            <a:off x="4518764" y="991975"/>
            <a:ext cx="14445097" cy="708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lvl="1" algn="l" hangingPunct="1">
              <a:lnSpc>
                <a:spcPct val="80000"/>
              </a:lnSpc>
              <a:defRPr sz="4700" b="1">
                <a:solidFill>
                  <a:srgbClr val="000000"/>
                </a:solidFill>
              </a:defRPr>
            </a:pPr>
            <a:r>
              <a:rPr lang="el-GR" sz="4800" b="1" kern="12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ΠΑΡΑΤΗΡΗΤΗΡΙΟ ΜΕΤΑΡΡΥΘΜΙΣΕΩΝ ΥΓΕΙΑΣ 2017-2021</a:t>
            </a:r>
            <a:endParaRPr sz="4800" b="1" kern="1200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63477" y="11761907"/>
            <a:ext cx="1441173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l-GR" sz="2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"/>
              </a:rPr>
              <a:t>Πηγή: Ινστιτούτο Πολιτικής Υγείας</a:t>
            </a:r>
            <a:r>
              <a:rPr lang="el-GR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Παρατηρητήριο Μεταρρυθμίσεων Υγείας, </a:t>
            </a:r>
            <a:r>
              <a:rPr lang="el-GR" sz="2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Έρευνα 2021</a:t>
            </a:r>
            <a:endParaRPr kumimoji="0" lang="el-GR" sz="28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133381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1">
            <a:extLst>
              <a:ext uri="{FF2B5EF4-FFF2-40B4-BE49-F238E27FC236}">
                <a16:creationId xmlns:a16="http://schemas.microsoft.com/office/drawing/2014/main" xmlns="" id="{A41F868C-D7FC-4423-959C-ECB6E995F150}"/>
              </a:ext>
            </a:extLst>
          </p:cNvPr>
          <p:cNvSpPr txBox="1">
            <a:spLocks/>
          </p:cNvSpPr>
          <p:nvPr/>
        </p:nvSpPr>
        <p:spPr bwMode="auto">
          <a:xfrm>
            <a:off x="2485674" y="548134"/>
            <a:ext cx="20971484" cy="85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defTabSz="1828800">
              <a:spcBef>
                <a:spcPts val="3600"/>
              </a:spcBef>
            </a:pPr>
            <a:r>
              <a:rPr lang="el-GR" sz="4400" b="1" dirty="0">
                <a:solidFill>
                  <a:srgbClr val="01189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Στάσεις και συμπεριφορές του πληθυσμού σε σχέση με την πανδημία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7810" y="3391162"/>
            <a:ext cx="11101480" cy="7675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362" t="10340" r="32347" b="5442"/>
          <a:stretch/>
        </p:blipFill>
        <p:spPr>
          <a:xfrm>
            <a:off x="2485674" y="1544641"/>
            <a:ext cx="7936681" cy="11293807"/>
          </a:xfrm>
          <a:prstGeom prst="rect">
            <a:avLst/>
          </a:prstGeom>
        </p:spPr>
      </p:pic>
      <p:sp>
        <p:nvSpPr>
          <p:cNvPr id="6" name="Google Shape;4907;p31">
            <a:extLst>
              <a:ext uri="{FF2B5EF4-FFF2-40B4-BE49-F238E27FC236}">
                <a16:creationId xmlns:a16="http://schemas.microsoft.com/office/drawing/2014/main" xmlns="" id="{C38DDF51-2820-48AF-821E-40D0F66918A7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" name="Google Shape;4908;p31">
            <a:extLst>
              <a:ext uri="{FF2B5EF4-FFF2-40B4-BE49-F238E27FC236}">
                <a16:creationId xmlns:a16="http://schemas.microsoft.com/office/drawing/2014/main" xmlns="" id="{BC4D800C-142A-464A-986D-2B68DE56A9DD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3E6C226F-6489-4E29-8324-7C0DEB07C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pic>
        <p:nvPicPr>
          <p:cNvPr id="10" name="health-policy-institute_LOGO copy_preview_rev_1.png" descr="health-policy-institute_LOGO copy_preview_rev_1.png"/>
          <p:cNvPicPr>
            <a:picLocks noChangeAspect="1"/>
          </p:cNvPicPr>
          <p:nvPr/>
        </p:nvPicPr>
        <p:blipFill>
          <a:blip r:embed="rId5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2821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AD8ADBB-7CC9-492F-A1A7-6751D486D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49033" y="2531940"/>
            <a:ext cx="8332058" cy="84404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3600"/>
              </a:spcBef>
            </a:pPr>
            <a:r>
              <a:rPr lang="el-GR" sz="4000" dirty="0">
                <a:solidFill>
                  <a:srgbClr val="01189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Ταυτότητα έρευνας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571" t="10762" r="33238" b="7630"/>
          <a:stretch/>
        </p:blipFill>
        <p:spPr>
          <a:xfrm>
            <a:off x="3918854" y="2629990"/>
            <a:ext cx="7071364" cy="100840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43061" y="3904045"/>
            <a:ext cx="95682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l-GR" sz="3000" b="1" dirty="0">
                <a:solidFill>
                  <a:srgbClr val="011893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Αποτύπωμα Ψυχοκοινωνικής Ισορροπίας (ΑΠΟΨΙΣ): </a:t>
            </a:r>
            <a:r>
              <a:rPr lang="el-GR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Μελέτη για τις ψυχοκοινωνικές επιπτώσεις της πανδημίας του </a:t>
            </a:r>
            <a:r>
              <a:rPr lang="el-GR" sz="3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κορωνοϊού</a:t>
            </a:r>
            <a:r>
              <a:rPr lang="el-GR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στον Γενικό Πληθυσμό</a:t>
            </a:r>
            <a:endParaRPr lang="el-GR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43061" y="5626530"/>
            <a:ext cx="103193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l-GR" sz="3000" b="1" dirty="0">
                <a:solidFill>
                  <a:srgbClr val="011893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Φορείς:</a:t>
            </a:r>
          </a:p>
          <a:p>
            <a:pPr marL="914400" indent="-914400" algn="l">
              <a:buFont typeface="+mj-lt"/>
              <a:buAutoNum type="arabicPeriod"/>
            </a:pPr>
            <a:r>
              <a:rPr lang="el-GR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Τμήμα Κοινωνικής και Εκπαιδευτικής Πολιτικής του Πανεπιστημίου Πελοποννήσου</a:t>
            </a:r>
          </a:p>
          <a:p>
            <a:pPr marL="914400" indent="-914400" algn="l">
              <a:buFont typeface="+mj-lt"/>
              <a:buAutoNum type="arabicPeriod"/>
            </a:pPr>
            <a:r>
              <a:rPr lang="el-GR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Α’ Ψυχιατρική Κλινική του Πανεπιστημίου Αθηνών-Αιγινήτειο Νοσοκομείο</a:t>
            </a:r>
          </a:p>
          <a:p>
            <a:pPr marL="914400" indent="-914400" algn="l">
              <a:buFont typeface="+mj-lt"/>
              <a:buAutoNum type="arabicPeriod"/>
            </a:pPr>
            <a:r>
              <a:rPr lang="el-GR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Γ’ Ψυχιατρική Κλινική του Αριστοτέλειου Πανεπιστημίου Θεσσαλονίκης </a:t>
            </a:r>
          </a:p>
          <a:p>
            <a:pPr marL="914400" indent="-914400" algn="l">
              <a:buFont typeface="+mj-lt"/>
              <a:buAutoNum type="arabicPeriod"/>
            </a:pPr>
            <a:r>
              <a:rPr lang="el-GR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Ινστιτούτο Πολιτικής Υγείας </a:t>
            </a:r>
          </a:p>
        </p:txBody>
      </p:sp>
      <p:sp>
        <p:nvSpPr>
          <p:cNvPr id="8" name="Rectangle 7"/>
          <p:cNvSpPr/>
          <p:nvPr/>
        </p:nvSpPr>
        <p:spPr>
          <a:xfrm>
            <a:off x="11443061" y="10067124"/>
            <a:ext cx="105810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l-GR" sz="3000" b="1" dirty="0">
                <a:solidFill>
                  <a:srgbClr val="011893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Εξεταζόμενος πληθυσμός: </a:t>
            </a:r>
            <a:r>
              <a:rPr lang="el-GR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σύνολο πληθυσμού 17 ετών και άνω</a:t>
            </a:r>
          </a:p>
          <a:p>
            <a:pPr algn="l"/>
            <a:r>
              <a:rPr lang="el-GR" sz="3000" b="1" dirty="0">
                <a:solidFill>
                  <a:srgbClr val="011893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Μέγεθος του δείγματος: </a:t>
            </a:r>
            <a:r>
              <a:rPr lang="el-GR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σχεδιασμένο δείγμα 1.000 ατόμων - πραγματοποιήθηκαν 1.041 συνεντεύξεις</a:t>
            </a:r>
          </a:p>
          <a:p>
            <a:pPr algn="l"/>
            <a:r>
              <a:rPr lang="el-GR" sz="3000" b="1" dirty="0">
                <a:solidFill>
                  <a:srgbClr val="011893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Χρονικό διάστημα συλλογής στοιχείων: </a:t>
            </a:r>
            <a:r>
              <a:rPr lang="el-GR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10-17/4/2020</a:t>
            </a:r>
          </a:p>
        </p:txBody>
      </p:sp>
      <p:sp>
        <p:nvSpPr>
          <p:cNvPr id="10" name="Τίτλος 1">
            <a:extLst>
              <a:ext uri="{FF2B5EF4-FFF2-40B4-BE49-F238E27FC236}">
                <a16:creationId xmlns:a16="http://schemas.microsoft.com/office/drawing/2014/main" xmlns="" id="{EAD8ADBB-7CC9-492F-A1A7-6751D486D58A}"/>
              </a:ext>
            </a:extLst>
          </p:cNvPr>
          <p:cNvSpPr txBox="1">
            <a:spLocks/>
          </p:cNvSpPr>
          <p:nvPr/>
        </p:nvSpPr>
        <p:spPr bwMode="auto">
          <a:xfrm>
            <a:off x="136005" y="765344"/>
            <a:ext cx="8332058" cy="84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>
              <a:lnSpc>
                <a:spcPct val="115000"/>
              </a:lnSpc>
              <a:spcBef>
                <a:spcPts val="3600"/>
              </a:spcBef>
            </a:pPr>
            <a:r>
              <a:rPr lang="el-GR" sz="4000" b="1" dirty="0">
                <a:solidFill>
                  <a:srgbClr val="01189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Ερευνητικά ευρήματα</a:t>
            </a:r>
          </a:p>
        </p:txBody>
      </p:sp>
      <p:sp>
        <p:nvSpPr>
          <p:cNvPr id="9" name="Google Shape;4907;p31">
            <a:extLst>
              <a:ext uri="{FF2B5EF4-FFF2-40B4-BE49-F238E27FC236}">
                <a16:creationId xmlns:a16="http://schemas.microsoft.com/office/drawing/2014/main" xmlns="" id="{B2A527C6-D02E-4EC8-BD44-9040A1657AE8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" name="Google Shape;4908;p31">
            <a:extLst>
              <a:ext uri="{FF2B5EF4-FFF2-40B4-BE49-F238E27FC236}">
                <a16:creationId xmlns:a16="http://schemas.microsoft.com/office/drawing/2014/main" xmlns="" id="{B1FFDFCF-B901-4B72-8DC8-00B9CDE55082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3E6C226F-6489-4E29-8324-7C0DEB07C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pic>
        <p:nvPicPr>
          <p:cNvPr id="13" name="health-policy-institute_LOGO copy_preview_rev_1.png" descr="health-policy-institute_LOGO copy_preview_rev_1.png"/>
          <p:cNvPicPr>
            <a:picLocks noChangeAspect="1"/>
          </p:cNvPicPr>
          <p:nvPr/>
        </p:nvPicPr>
        <p:blipFill>
          <a:blip r:embed="rId4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992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AD8ADBB-7CC9-492F-A1A7-6751D486D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7179" y="584158"/>
            <a:ext cx="14449646" cy="84404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3600"/>
              </a:spcBef>
            </a:pPr>
            <a:r>
              <a:rPr lang="el-GR" sz="4000" dirty="0">
                <a:solidFill>
                  <a:srgbClr val="01189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Γνώσεις και αντιλήψεις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235668" y="1428206"/>
            <a:ext cx="10515619" cy="5747846"/>
            <a:chOff x="11407618" y="1860745"/>
            <a:chExt cx="11357132" cy="65266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35047" t="45471" r="35619" b="24561"/>
            <a:stretch/>
          </p:blipFill>
          <p:spPr>
            <a:xfrm>
              <a:off x="11407618" y="1860745"/>
              <a:ext cx="11357132" cy="6526662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16667597" y="3371270"/>
              <a:ext cx="1166950" cy="98534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4800"/>
            </a:p>
          </p:txBody>
        </p:sp>
        <p:sp>
          <p:nvSpPr>
            <p:cNvPr id="8" name="Oval 7"/>
            <p:cNvSpPr/>
            <p:nvPr/>
          </p:nvSpPr>
          <p:spPr>
            <a:xfrm>
              <a:off x="18139347" y="4410150"/>
              <a:ext cx="1166950" cy="98534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4800"/>
            </a:p>
          </p:txBody>
        </p:sp>
      </p:grp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5421767"/>
              </p:ext>
            </p:extLst>
          </p:nvPr>
        </p:nvGraphicFramePr>
        <p:xfrm>
          <a:off x="2544417" y="7319827"/>
          <a:ext cx="19217992" cy="4607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Oval 12"/>
          <p:cNvSpPr/>
          <p:nvPr/>
        </p:nvSpPr>
        <p:spPr>
          <a:xfrm>
            <a:off x="7235668" y="9603769"/>
            <a:ext cx="1166950" cy="9853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4800"/>
          </a:p>
        </p:txBody>
      </p:sp>
      <p:sp>
        <p:nvSpPr>
          <p:cNvPr id="9" name="Google Shape;4907;p31">
            <a:extLst>
              <a:ext uri="{FF2B5EF4-FFF2-40B4-BE49-F238E27FC236}">
                <a16:creationId xmlns:a16="http://schemas.microsoft.com/office/drawing/2014/main" xmlns="" id="{34944610-EE84-416F-BFD0-D4612F5F80F5}"/>
              </a:ext>
            </a:extLst>
          </p:cNvPr>
          <p:cNvSpPr/>
          <p:nvPr/>
        </p:nvSpPr>
        <p:spPr>
          <a:xfrm>
            <a:off x="-135" y="13203722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" name="Google Shape;4908;p31">
            <a:extLst>
              <a:ext uri="{FF2B5EF4-FFF2-40B4-BE49-F238E27FC236}">
                <a16:creationId xmlns:a16="http://schemas.microsoft.com/office/drawing/2014/main" xmlns="" id="{E76D2F49-5187-4694-90F3-93F2F0BA2010}"/>
              </a:ext>
            </a:extLst>
          </p:cNvPr>
          <p:cNvSpPr/>
          <p:nvPr/>
        </p:nvSpPr>
        <p:spPr>
          <a:xfrm>
            <a:off x="-135" y="12962345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3E6C226F-6489-4E29-8324-7C0DEB07C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77" y="10615272"/>
            <a:ext cx="1813238" cy="1813238"/>
          </a:xfrm>
          <a:prstGeom prst="rect">
            <a:avLst/>
          </a:prstGeom>
        </p:spPr>
      </p:pic>
      <p:pic>
        <p:nvPicPr>
          <p:cNvPr id="14" name="health-policy-institute_LOGO copy_preview_rev_1.png" descr="health-policy-institute_LOGO copy_preview_rev_1.png"/>
          <p:cNvPicPr>
            <a:picLocks noChangeAspect="1"/>
          </p:cNvPicPr>
          <p:nvPr/>
        </p:nvPicPr>
        <p:blipFill>
          <a:blip r:embed="rId5"/>
          <a:srcRect b="32473"/>
          <a:stretch>
            <a:fillRect/>
          </a:stretch>
        </p:blipFill>
        <p:spPr>
          <a:xfrm>
            <a:off x="21762409" y="10832281"/>
            <a:ext cx="2271272" cy="16448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895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AD8ADBB-7CC9-492F-A1A7-6751D486D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7179" y="584158"/>
            <a:ext cx="14449646" cy="84404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3600"/>
              </a:spcBef>
            </a:pPr>
            <a:r>
              <a:rPr lang="el-GR" sz="4000" dirty="0">
                <a:solidFill>
                  <a:srgbClr val="01189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Πρακτικές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952" t="30233" r="33524" b="32688"/>
          <a:stretch/>
        </p:blipFill>
        <p:spPr>
          <a:xfrm>
            <a:off x="4187753" y="2159725"/>
            <a:ext cx="13978330" cy="924850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5396755" y="8880752"/>
            <a:ext cx="1166950" cy="9853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4800"/>
          </a:p>
        </p:txBody>
      </p:sp>
      <p:sp>
        <p:nvSpPr>
          <p:cNvPr id="5" name="Google Shape;4907;p31">
            <a:extLst>
              <a:ext uri="{FF2B5EF4-FFF2-40B4-BE49-F238E27FC236}">
                <a16:creationId xmlns:a16="http://schemas.microsoft.com/office/drawing/2014/main" xmlns="" id="{6938BBBD-462E-417D-B722-F73232118D20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" name="Google Shape;4908;p31">
            <a:extLst>
              <a:ext uri="{FF2B5EF4-FFF2-40B4-BE49-F238E27FC236}">
                <a16:creationId xmlns:a16="http://schemas.microsoft.com/office/drawing/2014/main" xmlns="" id="{D334843B-22D9-407F-9C2C-E107ADCF5D61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3E6C226F-6489-4E29-8324-7C0DEB07C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pic>
        <p:nvPicPr>
          <p:cNvPr id="9" name="health-policy-institute_LOGO copy_preview_rev_1.png" descr="health-policy-institute_LOGO copy_preview_rev_1.png"/>
          <p:cNvPicPr>
            <a:picLocks noChangeAspect="1"/>
          </p:cNvPicPr>
          <p:nvPr/>
        </p:nvPicPr>
        <p:blipFill>
          <a:blip r:embed="rId4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835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AD8ADBB-7CC9-492F-A1A7-6751D486D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3082" y="369554"/>
            <a:ext cx="14449646" cy="84404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3600"/>
              </a:spcBef>
            </a:pPr>
            <a:r>
              <a:rPr lang="el-GR" sz="4000" b="1" dirty="0">
                <a:solidFill>
                  <a:srgbClr val="01189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Εμβολιασμός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597" t="10123" r="32117" b="5752"/>
          <a:stretch/>
        </p:blipFill>
        <p:spPr>
          <a:xfrm>
            <a:off x="3147613" y="1428206"/>
            <a:ext cx="8267107" cy="114102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979" t="9387" r="32424" b="5986"/>
          <a:stretch/>
        </p:blipFill>
        <p:spPr>
          <a:xfrm>
            <a:off x="12712418" y="1213602"/>
            <a:ext cx="8225478" cy="11654322"/>
          </a:xfrm>
          <a:prstGeom prst="rect">
            <a:avLst/>
          </a:prstGeom>
        </p:spPr>
      </p:pic>
      <p:sp>
        <p:nvSpPr>
          <p:cNvPr id="5" name="Google Shape;4907;p31">
            <a:extLst>
              <a:ext uri="{FF2B5EF4-FFF2-40B4-BE49-F238E27FC236}">
                <a16:creationId xmlns:a16="http://schemas.microsoft.com/office/drawing/2014/main" xmlns="" id="{BB58A60E-B2A6-4F67-938B-B1356F0E0E0B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" name="Google Shape;4908;p31">
            <a:extLst>
              <a:ext uri="{FF2B5EF4-FFF2-40B4-BE49-F238E27FC236}">
                <a16:creationId xmlns:a16="http://schemas.microsoft.com/office/drawing/2014/main" xmlns="" id="{88D40C17-2C19-46EB-A5E3-EC8C9E521FB6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3E6C226F-6489-4E29-8324-7C0DEB07C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pic>
        <p:nvPicPr>
          <p:cNvPr id="8" name="health-policy-institute_LOGO copy_preview_rev_1.png" descr="health-policy-institute_LOGO copy_preview_rev_1.png"/>
          <p:cNvPicPr>
            <a:picLocks noChangeAspect="1"/>
          </p:cNvPicPr>
          <p:nvPr/>
        </p:nvPicPr>
        <p:blipFill>
          <a:blip r:embed="rId6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98590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1">
            <a:extLst>
              <a:ext uri="{FF2B5EF4-FFF2-40B4-BE49-F238E27FC236}">
                <a16:creationId xmlns:a16="http://schemas.microsoft.com/office/drawing/2014/main" xmlns="" id="{BA9D162D-8346-CB40-ACF8-630B55F6E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634" y="527373"/>
            <a:ext cx="16036898" cy="665323"/>
          </a:xfrm>
        </p:spPr>
        <p:txBody>
          <a:bodyPr>
            <a:noAutofit/>
          </a:bodyPr>
          <a:lstStyle/>
          <a:p>
            <a:pPr algn="l"/>
            <a:r>
              <a:rPr lang="el-GR" sz="4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…και εξαρτάται όχι μόνο από ατομικούς…</a:t>
            </a:r>
          </a:p>
        </p:txBody>
      </p:sp>
      <p:pic>
        <p:nvPicPr>
          <p:cNvPr id="7" name="Picture 2" descr="Tech-Based Medication Adherence: Closing the Ga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634" y="2982686"/>
            <a:ext cx="17469036" cy="87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8B98ACBD-9C2A-40AB-A4FD-10705477D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sp>
        <p:nvSpPr>
          <p:cNvPr id="6" name="Google Shape;4907;p31">
            <a:extLst>
              <a:ext uri="{FF2B5EF4-FFF2-40B4-BE49-F238E27FC236}">
                <a16:creationId xmlns:a16="http://schemas.microsoft.com/office/drawing/2014/main" xmlns="" id="{765F9A75-B90E-42C5-AFC6-1E8BA2F3457B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" name="Google Shape;4908;p31">
            <a:extLst>
              <a:ext uri="{FF2B5EF4-FFF2-40B4-BE49-F238E27FC236}">
                <a16:creationId xmlns:a16="http://schemas.microsoft.com/office/drawing/2014/main" xmlns="" id="{38151C4C-1E0B-495C-B0A8-79F170980E99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9" name="health-policy-institute_LOGO copy_preview_rev_1.png" descr="health-policy-institute_LOGO copy_preview_rev_1.png">
            <a:extLst>
              <a:ext uri="{FF2B5EF4-FFF2-40B4-BE49-F238E27FC236}">
                <a16:creationId xmlns:a16="http://schemas.microsoft.com/office/drawing/2014/main" xmlns="" id="{D09DC913-3801-4383-82E4-661221CAF0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75671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AD8ADBB-7CC9-492F-A1A7-6751D486D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7179" y="584158"/>
            <a:ext cx="14449646" cy="84404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3600"/>
              </a:spcBef>
            </a:pPr>
            <a:r>
              <a:rPr lang="el-GR" sz="4000" b="1" dirty="0">
                <a:solidFill>
                  <a:srgbClr val="01189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Εμβολιασμός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969" t="49085" r="68317" b="26666"/>
          <a:stretch/>
        </p:blipFill>
        <p:spPr>
          <a:xfrm>
            <a:off x="890662" y="2322708"/>
            <a:ext cx="9559624" cy="5070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123" t="46060" r="66632" b="29388"/>
          <a:stretch/>
        </p:blipFill>
        <p:spPr>
          <a:xfrm>
            <a:off x="14778608" y="2331948"/>
            <a:ext cx="9276434" cy="4702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1428" t="37468" r="51786" b="40000"/>
          <a:stretch/>
        </p:blipFill>
        <p:spPr>
          <a:xfrm>
            <a:off x="7005657" y="7874717"/>
            <a:ext cx="10372420" cy="490790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6331461" y="2743140"/>
            <a:ext cx="1312106" cy="98534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/>
            <a:endParaRPr lang="el-GR" sz="3600" kern="1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998845" y="8467120"/>
            <a:ext cx="1139068" cy="98534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/>
            <a:endParaRPr lang="el-GR" sz="3600" kern="12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361635" y="3637284"/>
            <a:ext cx="1190186" cy="1220858"/>
          </a:xfrm>
          <a:prstGeom prst="ellipse">
            <a:avLst/>
          </a:prstGeom>
          <a:noFill/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/>
            <a:endParaRPr lang="el-GR" sz="3600" b="1" kern="12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2067" y="2101522"/>
            <a:ext cx="5046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l-GR" sz="4000" b="1" kern="1200" dirty="0">
                <a:solidFill>
                  <a:srgbClr val="011893"/>
                </a:solidFill>
                <a:cs typeface="Times New Roman" panose="02020603050405020304" pitchFamily="18" charset="0"/>
              </a:rPr>
              <a:t>2020 (Οκτώβριος)</a:t>
            </a:r>
          </a:p>
        </p:txBody>
      </p:sp>
      <p:sp>
        <p:nvSpPr>
          <p:cNvPr id="13" name="Google Shape;4907;p31">
            <a:extLst>
              <a:ext uri="{FF2B5EF4-FFF2-40B4-BE49-F238E27FC236}">
                <a16:creationId xmlns:a16="http://schemas.microsoft.com/office/drawing/2014/main" xmlns="" id="{E32619EF-5B69-4838-BB30-66E8A555A972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" name="Google Shape;4908;p31">
            <a:extLst>
              <a:ext uri="{FF2B5EF4-FFF2-40B4-BE49-F238E27FC236}">
                <a16:creationId xmlns:a16="http://schemas.microsoft.com/office/drawing/2014/main" xmlns="" id="{841D48DA-C493-4832-A7BD-1487DA55BA6A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3E6C226F-6489-4E29-8324-7C0DEB07C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pic>
        <p:nvPicPr>
          <p:cNvPr id="16" name="health-policy-institute_LOGO copy_preview_rev_1.png" descr="health-policy-institute_LOGO copy_preview_rev_1.png"/>
          <p:cNvPicPr>
            <a:picLocks noChangeAspect="1"/>
          </p:cNvPicPr>
          <p:nvPr/>
        </p:nvPicPr>
        <p:blipFill>
          <a:blip r:embed="rId7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90269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AD8ADBB-7CC9-492F-A1A7-6751D486D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7179" y="584158"/>
            <a:ext cx="14449646" cy="84404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3600"/>
              </a:spcBef>
            </a:pPr>
            <a:r>
              <a:rPr lang="el-GR" sz="4000" b="1" dirty="0">
                <a:solidFill>
                  <a:srgbClr val="01189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Εμβολιασμός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582" t="33197" r="48724" b="48300"/>
          <a:stretch/>
        </p:blipFill>
        <p:spPr>
          <a:xfrm>
            <a:off x="4967179" y="3303037"/>
            <a:ext cx="14481090" cy="507585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4816169" y="4795452"/>
            <a:ext cx="1312106" cy="9853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/>
            <a:endParaRPr lang="el-GR" sz="3600" kern="12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1367575" y="6181428"/>
            <a:ext cx="1312106" cy="9853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/>
            <a:endParaRPr lang="el-GR" sz="3600" kern="12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68730" y="1486774"/>
            <a:ext cx="5046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l-GR" sz="4000" b="1" kern="1200" dirty="0">
                <a:solidFill>
                  <a:srgbClr val="011893"/>
                </a:solidFill>
                <a:cs typeface="Times New Roman" panose="02020603050405020304" pitchFamily="18" charset="0"/>
              </a:rPr>
              <a:t>2020 (Οκτώβριος)</a:t>
            </a:r>
          </a:p>
        </p:txBody>
      </p:sp>
      <p:sp>
        <p:nvSpPr>
          <p:cNvPr id="10" name="Google Shape;4907;p31">
            <a:extLst>
              <a:ext uri="{FF2B5EF4-FFF2-40B4-BE49-F238E27FC236}">
                <a16:creationId xmlns:a16="http://schemas.microsoft.com/office/drawing/2014/main" xmlns="" id="{075A74F7-A8BC-43D7-B603-C00416FB9352}"/>
              </a:ext>
            </a:extLst>
          </p:cNvPr>
          <p:cNvSpPr/>
          <p:nvPr/>
        </p:nvSpPr>
        <p:spPr>
          <a:xfrm>
            <a:off x="-135" y="13223199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" name="Google Shape;4908;p31">
            <a:extLst>
              <a:ext uri="{FF2B5EF4-FFF2-40B4-BE49-F238E27FC236}">
                <a16:creationId xmlns:a16="http://schemas.microsoft.com/office/drawing/2014/main" xmlns="" id="{1E1AF3C1-16C9-44AE-88EF-A1F997EA1C8B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3E6C226F-6489-4E29-8324-7C0DEB07C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pic>
        <p:nvPicPr>
          <p:cNvPr id="13" name="health-policy-institute_LOGO copy_preview_rev_1.png" descr="health-policy-institute_LOGO copy_preview_rev_1.png"/>
          <p:cNvPicPr>
            <a:picLocks noChangeAspect="1"/>
          </p:cNvPicPr>
          <p:nvPr/>
        </p:nvPicPr>
        <p:blipFill>
          <a:blip r:embed="rId5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78795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285" t="33143" r="37429" b="32699"/>
          <a:stretch/>
        </p:blipFill>
        <p:spPr>
          <a:xfrm>
            <a:off x="14761717" y="4203387"/>
            <a:ext cx="9335590" cy="4685214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AD8ADBB-7CC9-492F-A1A7-6751D486D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7179" y="584158"/>
            <a:ext cx="14449646" cy="84404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3600"/>
              </a:spcBef>
            </a:pPr>
            <a:r>
              <a:rPr lang="el-GR" sz="4000" b="1" dirty="0">
                <a:solidFill>
                  <a:srgbClr val="01189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Εμβολιασμός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06566" y="3246185"/>
            <a:ext cx="5046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l-GR" sz="4000" b="1" kern="1200" dirty="0">
                <a:solidFill>
                  <a:srgbClr val="011893"/>
                </a:solidFill>
                <a:cs typeface="Times New Roman" panose="02020603050405020304" pitchFamily="18" charset="0"/>
              </a:rPr>
              <a:t>2021 (Ιούνιος)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215" t="9342" r="33857" b="7889"/>
          <a:stretch/>
        </p:blipFill>
        <p:spPr>
          <a:xfrm>
            <a:off x="10319659" y="4262756"/>
            <a:ext cx="4201794" cy="4556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3929" t="29332" r="36928" b="35620"/>
          <a:stretch/>
        </p:blipFill>
        <p:spPr>
          <a:xfrm>
            <a:off x="722711" y="3936826"/>
            <a:ext cx="9544598" cy="480713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9725525" y="5355044"/>
            <a:ext cx="1166950" cy="9853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/>
            <a:endParaRPr lang="el-GR" sz="3600" kern="120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739557" y="6191814"/>
            <a:ext cx="1166950" cy="9853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/>
            <a:endParaRPr lang="el-GR" sz="3600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1197275" y="5015410"/>
            <a:ext cx="1166950" cy="9853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/>
            <a:endParaRPr lang="el-GR" sz="3600" kern="1200">
              <a:solidFill>
                <a:prstClr val="white"/>
              </a:solidFill>
            </a:endParaRPr>
          </a:p>
        </p:txBody>
      </p:sp>
      <p:sp>
        <p:nvSpPr>
          <p:cNvPr id="10" name="Google Shape;4907;p31">
            <a:extLst>
              <a:ext uri="{FF2B5EF4-FFF2-40B4-BE49-F238E27FC236}">
                <a16:creationId xmlns:a16="http://schemas.microsoft.com/office/drawing/2014/main" xmlns="" id="{3024BAC7-CC3C-4DBF-92DB-F1557B634541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" name="Google Shape;4908;p31">
            <a:extLst>
              <a:ext uri="{FF2B5EF4-FFF2-40B4-BE49-F238E27FC236}">
                <a16:creationId xmlns:a16="http://schemas.microsoft.com/office/drawing/2014/main" xmlns="" id="{2BD9B0AF-2E9B-4F47-BFD7-CED106DECCCC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3E6C226F-6489-4E29-8324-7C0DEB07C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pic>
        <p:nvPicPr>
          <p:cNvPr id="14" name="health-policy-institute_LOGO copy_preview_rev_1.png" descr="health-policy-institute_LOGO copy_preview_rev_1.png"/>
          <p:cNvPicPr>
            <a:picLocks noChangeAspect="1"/>
          </p:cNvPicPr>
          <p:nvPr/>
        </p:nvPicPr>
        <p:blipFill>
          <a:blip r:embed="rId7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989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A0E6E8-9FB4-493B-968F-458FA15D913F}"/>
              </a:ext>
            </a:extLst>
          </p:cNvPr>
          <p:cNvSpPr txBox="1"/>
          <p:nvPr/>
        </p:nvSpPr>
        <p:spPr>
          <a:xfrm>
            <a:off x="722711" y="8280873"/>
            <a:ext cx="5626139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ea typeface="Cambria"/>
              </a:rPr>
              <a:t>Accelerometer bracelets or smart belts allow the accurate prediction of fall events for the elderly pre- and post-impact. This application has the potential to help save 1,800 lives a year and decrease fall-related costs by as much as €3.8 billion.</a:t>
            </a:r>
            <a:endParaRPr lang="el-GR" sz="2200" dirty="0">
              <a:solidFill>
                <a:srgbClr val="002060"/>
              </a:solidFill>
            </a:endParaRPr>
          </a:p>
        </p:txBody>
      </p:sp>
      <p:pic>
        <p:nvPicPr>
          <p:cNvPr id="12" name="Εικόνα 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0F551E9F-D5AE-4959-BC98-E3F1CC299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23" t="25878" r="51902" b="62236"/>
          <a:stretch/>
        </p:blipFill>
        <p:spPr>
          <a:xfrm>
            <a:off x="722711" y="3812070"/>
            <a:ext cx="4201322" cy="1289236"/>
          </a:xfrm>
          <a:prstGeom prst="rect">
            <a:avLst/>
          </a:prstGeom>
        </p:spPr>
      </p:pic>
      <p:pic>
        <p:nvPicPr>
          <p:cNvPr id="13" name="Εικόνα 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36F954F2-6343-43BF-A20D-3F23E01115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65" t="38019" r="55972" b="50160"/>
          <a:stretch/>
        </p:blipFill>
        <p:spPr>
          <a:xfrm>
            <a:off x="758981" y="6324236"/>
            <a:ext cx="3058418" cy="1325804"/>
          </a:xfrm>
          <a:prstGeom prst="rect">
            <a:avLst/>
          </a:prstGeom>
        </p:spPr>
      </p:pic>
      <p:pic>
        <p:nvPicPr>
          <p:cNvPr id="14" name="Εικόνα 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559C4E60-E056-4D4A-AB85-54A8C9854A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65" t="48832" r="48375" b="37280"/>
          <a:stretch/>
        </p:blipFill>
        <p:spPr>
          <a:xfrm>
            <a:off x="758981" y="5023424"/>
            <a:ext cx="4751614" cy="15376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6533" y="7628351"/>
            <a:ext cx="5623454" cy="37032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6535" y="3723459"/>
            <a:ext cx="5623454" cy="37358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563289C-8401-4A50-B9DE-F4C76A8D466C}"/>
              </a:ext>
            </a:extLst>
          </p:cNvPr>
          <p:cNvSpPr txBox="1"/>
          <p:nvPr/>
        </p:nvSpPr>
        <p:spPr>
          <a:xfrm>
            <a:off x="18379989" y="3682394"/>
            <a:ext cx="548640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200" dirty="0">
                <a:solidFill>
                  <a:srgbClr val="002060"/>
                </a:solidFill>
                <a:ea typeface="Cambria"/>
              </a:rPr>
              <a:t>Atrial fibrillation and cardiac arrhythmias, important indicators of heart failure, can now be detected by a combination of smart watches with electrocardiograms and AI algorithms. This has the potential to significantly reduce hospitalisations and save up to </a:t>
            </a:r>
            <a:r>
              <a:rPr lang="en-US" sz="2200" dirty="0">
                <a:solidFill>
                  <a:srgbClr val="C00000"/>
                </a:solidFill>
                <a:ea typeface="Cambria"/>
              </a:rPr>
              <a:t>€36.9 billion</a:t>
            </a:r>
            <a:r>
              <a:rPr lang="en-US" dirty="0">
                <a:solidFill>
                  <a:srgbClr val="C00000"/>
                </a:solidFill>
                <a:ea typeface="Cambria"/>
              </a:rPr>
              <a:t>.</a:t>
            </a:r>
            <a:endParaRPr lang="el-GR" dirty="0">
              <a:solidFill>
                <a:srgbClr val="C00000"/>
              </a:solidFill>
              <a:ea typeface="Cambri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22B9530-7EB9-4FDD-9E88-02C245D370AD}"/>
              </a:ext>
            </a:extLst>
          </p:cNvPr>
          <p:cNvSpPr txBox="1"/>
          <p:nvPr/>
        </p:nvSpPr>
        <p:spPr>
          <a:xfrm>
            <a:off x="18379989" y="7548618"/>
            <a:ext cx="5486400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200" dirty="0">
                <a:solidFill>
                  <a:srgbClr val="002060"/>
                </a:solidFill>
                <a:ea typeface="Cambria"/>
              </a:rPr>
              <a:t>AI-enabled continuous glucose monitors, wearable devices that track blood sugar levels day and night, can predict highs and lows, and provide tailored health advice to patients. </a:t>
            </a:r>
            <a:endParaRPr lang="el-GR" sz="2200" dirty="0">
              <a:solidFill>
                <a:srgbClr val="002060"/>
              </a:solidFill>
              <a:ea typeface="Cambria"/>
            </a:endParaRPr>
          </a:p>
          <a:p>
            <a:pPr algn="r"/>
            <a:r>
              <a:rPr lang="en-US" sz="2200" dirty="0">
                <a:solidFill>
                  <a:srgbClr val="002060"/>
                </a:solidFill>
                <a:ea typeface="Cambria"/>
              </a:rPr>
              <a:t>This not only improves quality of life, it also </a:t>
            </a:r>
            <a:r>
              <a:rPr lang="en-US" sz="2200" dirty="0">
                <a:solidFill>
                  <a:srgbClr val="C00000"/>
                </a:solidFill>
                <a:ea typeface="Cambria"/>
              </a:rPr>
              <a:t>increases the accuracy of glucose measurements by as much as 40% </a:t>
            </a:r>
            <a:r>
              <a:rPr lang="en-US" sz="2200" dirty="0">
                <a:solidFill>
                  <a:srgbClr val="002060"/>
                </a:solidFill>
                <a:ea typeface="Cambria"/>
              </a:rPr>
              <a:t>compared to traditional (manual) tests.</a:t>
            </a:r>
          </a:p>
        </p:txBody>
      </p:sp>
      <p:pic>
        <p:nvPicPr>
          <p:cNvPr id="20" name="Εικόνα 6">
            <a:extLst>
              <a:ext uri="{FF2B5EF4-FFF2-40B4-BE49-F238E27FC236}">
                <a16:creationId xmlns:a16="http://schemas.microsoft.com/office/drawing/2014/main" xmlns="" id="{99B2CC02-945D-494D-916C-96F98CBD09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16" t="16451" r="7369" b="18931"/>
          <a:stretch/>
        </p:blipFill>
        <p:spPr>
          <a:xfrm>
            <a:off x="7136450" y="8327805"/>
            <a:ext cx="4702628" cy="2333898"/>
          </a:xfrm>
          <a:prstGeom prst="rect">
            <a:avLst/>
          </a:prstGeom>
        </p:spPr>
      </p:pic>
      <p:sp>
        <p:nvSpPr>
          <p:cNvPr id="21" name="Τίτλος 1">
            <a:extLst>
              <a:ext uri="{FF2B5EF4-FFF2-40B4-BE49-F238E27FC236}">
                <a16:creationId xmlns:a16="http://schemas.microsoft.com/office/drawing/2014/main" xmlns="" id="{86568AD8-C404-4174-8B42-A3617BEE1521}"/>
              </a:ext>
            </a:extLst>
          </p:cNvPr>
          <p:cNvSpPr txBox="1">
            <a:spLocks/>
          </p:cNvSpPr>
          <p:nvPr/>
        </p:nvSpPr>
        <p:spPr bwMode="auto">
          <a:xfrm>
            <a:off x="862451" y="1327434"/>
            <a:ext cx="22755194" cy="644142"/>
          </a:xfrm>
          <a:prstGeom prst="rect">
            <a:avLst/>
          </a:prstGeom>
          <a:solidFill>
            <a:srgbClr val="FFD03B"/>
          </a:solidFill>
          <a:ln>
            <a:noFill/>
          </a:ln>
        </p:spPr>
        <p:txBody>
          <a:bodyPr vert="horz" wrap="square" lIns="182880" tIns="91440" rIns="182880" bIns="9144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/>
            <a:r>
              <a:rPr lang="el-GR" sz="4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Προκλήσεις και προοπτικές στην εποχή της τεχνητής νοημοσύνης και της 4</a:t>
            </a:r>
            <a:r>
              <a:rPr lang="el-GR" sz="4000" b="1" baseline="300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ης</a:t>
            </a:r>
            <a:r>
              <a:rPr lang="el-GR" sz="4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βιομηχανικής επανάστασης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4663" y="3723458"/>
            <a:ext cx="6516898" cy="37552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2C03B0C-510E-4FE2-ACB6-F2A4961A6F36}"/>
              </a:ext>
            </a:extLst>
          </p:cNvPr>
          <p:cNvSpPr txBox="1"/>
          <p:nvPr/>
        </p:nvSpPr>
        <p:spPr>
          <a:xfrm>
            <a:off x="6348852" y="12380889"/>
            <a:ext cx="127577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Source: Deloitte: The socio-economic impact of AI on European health systems</a:t>
            </a:r>
            <a:r>
              <a:rPr lang="el-GR" sz="22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 October 2020</a:t>
            </a:r>
            <a:r>
              <a:rPr lang="el-GR" sz="2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l-G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Google Shape;4907;p31">
            <a:extLst>
              <a:ext uri="{FF2B5EF4-FFF2-40B4-BE49-F238E27FC236}">
                <a16:creationId xmlns:a16="http://schemas.microsoft.com/office/drawing/2014/main" xmlns="" id="{A6C7889F-27DD-42E9-ACDF-6D4FCD05C87E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3" name="Google Shape;4908;p31">
            <a:extLst>
              <a:ext uri="{FF2B5EF4-FFF2-40B4-BE49-F238E27FC236}">
                <a16:creationId xmlns:a16="http://schemas.microsoft.com/office/drawing/2014/main" xmlns="" id="{37BAF69E-8EC6-4660-BF1A-C9C38B374432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3E6C226F-6489-4E29-8324-7C0DEB07C2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pic>
        <p:nvPicPr>
          <p:cNvPr id="25" name="health-policy-institute_LOGO copy_preview_rev_1.png" descr="health-policy-institute_LOGO copy_preview_rev_1.png"/>
          <p:cNvPicPr>
            <a:picLocks noChangeAspect="1"/>
          </p:cNvPicPr>
          <p:nvPr/>
        </p:nvPicPr>
        <p:blipFill>
          <a:blip r:embed="rId9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5074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AB1DBD12-C30F-4368-A785-98636A5B80B3}"/>
              </a:ext>
            </a:extLst>
          </p:cNvPr>
          <p:cNvSpPr txBox="1">
            <a:spLocks/>
          </p:cNvSpPr>
          <p:nvPr/>
        </p:nvSpPr>
        <p:spPr>
          <a:xfrm>
            <a:off x="2037807" y="797758"/>
            <a:ext cx="19663954" cy="85273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defTabSz="1828800">
              <a:spcBef>
                <a:spcPts val="3600"/>
              </a:spcBef>
            </a:pPr>
            <a:r>
              <a:rPr lang="en-US" sz="4400" b="1" dirty="0">
                <a:solidFill>
                  <a:srgbClr val="01189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Back to basics!</a:t>
            </a:r>
            <a:endParaRPr lang="el-GR" sz="4400" b="1" dirty="0">
              <a:solidFill>
                <a:srgbClr val="011893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Τίτλος 1">
            <a:extLst>
              <a:ext uri="{FF2B5EF4-FFF2-40B4-BE49-F238E27FC236}">
                <a16:creationId xmlns:a16="http://schemas.microsoft.com/office/drawing/2014/main" xmlns="" id="{E81E25C1-2992-2743-BF52-5ADA9388F52B}"/>
              </a:ext>
            </a:extLst>
          </p:cNvPr>
          <p:cNvSpPr txBox="1">
            <a:spLocks/>
          </p:cNvSpPr>
          <p:nvPr/>
        </p:nvSpPr>
        <p:spPr bwMode="auto">
          <a:xfrm>
            <a:off x="2260540" y="1906650"/>
            <a:ext cx="19862920" cy="1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/>
            <a:r>
              <a:rPr lang="en-US" sz="4200" dirty="0"/>
              <a:t> </a:t>
            </a:r>
            <a:r>
              <a:rPr lang="el-GR" sz="4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Το πλαίσιο της συζήτησης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658" y="1650491"/>
            <a:ext cx="19224932" cy="10508626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42702732"/>
              </p:ext>
            </p:extLst>
          </p:nvPr>
        </p:nvGraphicFramePr>
        <p:xfrm>
          <a:off x="11066781" y="3436285"/>
          <a:ext cx="10725662" cy="6839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Google Shape;4907;p31">
            <a:extLst>
              <a:ext uri="{FF2B5EF4-FFF2-40B4-BE49-F238E27FC236}">
                <a16:creationId xmlns:a16="http://schemas.microsoft.com/office/drawing/2014/main" xmlns="" id="{6E0E7D62-0768-40D1-AF97-F8B937761963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" name="Google Shape;4908;p31">
            <a:extLst>
              <a:ext uri="{FF2B5EF4-FFF2-40B4-BE49-F238E27FC236}">
                <a16:creationId xmlns:a16="http://schemas.microsoft.com/office/drawing/2014/main" xmlns="" id="{17E3AC11-12C7-4A28-8D63-1116831FB466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3E6C226F-6489-4E29-8324-7C0DEB07C2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pic>
        <p:nvPicPr>
          <p:cNvPr id="11" name="health-policy-institute_LOGO copy_preview_rev_1.png" descr="health-policy-institute_LOGO copy_preview_rev_1.png"/>
          <p:cNvPicPr>
            <a:picLocks noChangeAspect="1"/>
          </p:cNvPicPr>
          <p:nvPr/>
        </p:nvPicPr>
        <p:blipFill>
          <a:blip r:embed="rId10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18440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oogle Shape;9;p2"/>
          <p:cNvGrpSpPr/>
          <p:nvPr/>
        </p:nvGrpSpPr>
        <p:grpSpPr>
          <a:xfrm>
            <a:off x="-133" y="1082342"/>
            <a:ext cx="24384002" cy="13380116"/>
            <a:chOff x="1" y="0"/>
            <a:chExt cx="24384001" cy="13380114"/>
          </a:xfrm>
        </p:grpSpPr>
        <p:sp>
          <p:nvSpPr>
            <p:cNvPr id="934" name="Google Shape;10;p2"/>
            <p:cNvSpPr/>
            <p:nvPr/>
          </p:nvSpPr>
          <p:spPr>
            <a:xfrm>
              <a:off x="22173703" y="-1"/>
              <a:ext cx="932360" cy="117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extrusionOk="0">
                  <a:moveTo>
                    <a:pt x="8124" y="695"/>
                  </a:moveTo>
                  <a:cubicBezTo>
                    <a:pt x="8694" y="695"/>
                    <a:pt x="9254" y="970"/>
                    <a:pt x="9356" y="1588"/>
                  </a:cubicBezTo>
                  <a:cubicBezTo>
                    <a:pt x="9428" y="1911"/>
                    <a:pt x="9332" y="2216"/>
                    <a:pt x="9071" y="2462"/>
                  </a:cubicBezTo>
                  <a:lnTo>
                    <a:pt x="7480" y="2690"/>
                  </a:lnTo>
                  <a:cubicBezTo>
                    <a:pt x="7149" y="2539"/>
                    <a:pt x="6912" y="2272"/>
                    <a:pt x="6840" y="1968"/>
                  </a:cubicBezTo>
                  <a:cubicBezTo>
                    <a:pt x="6611" y="1169"/>
                    <a:pt x="7376" y="695"/>
                    <a:pt x="8124" y="695"/>
                  </a:cubicBezTo>
                  <a:close/>
                  <a:moveTo>
                    <a:pt x="15479" y="4392"/>
                  </a:moveTo>
                  <a:cubicBezTo>
                    <a:pt x="16019" y="4392"/>
                    <a:pt x="16488" y="4681"/>
                    <a:pt x="16573" y="5125"/>
                  </a:cubicBezTo>
                  <a:lnTo>
                    <a:pt x="19351" y="17205"/>
                  </a:lnTo>
                  <a:cubicBezTo>
                    <a:pt x="19444" y="17679"/>
                    <a:pt x="19042" y="18136"/>
                    <a:pt x="18447" y="18213"/>
                  </a:cubicBezTo>
                  <a:lnTo>
                    <a:pt x="5961" y="20039"/>
                  </a:lnTo>
                  <a:cubicBezTo>
                    <a:pt x="5891" y="20050"/>
                    <a:pt x="5821" y="20055"/>
                    <a:pt x="5753" y="20055"/>
                  </a:cubicBezTo>
                  <a:cubicBezTo>
                    <a:pt x="5241" y="20055"/>
                    <a:pt x="4786" y="19755"/>
                    <a:pt x="4703" y="19335"/>
                  </a:cubicBezTo>
                  <a:lnTo>
                    <a:pt x="1949" y="7237"/>
                  </a:lnTo>
                  <a:cubicBezTo>
                    <a:pt x="1832" y="6761"/>
                    <a:pt x="2235" y="6323"/>
                    <a:pt x="2829" y="6229"/>
                  </a:cubicBezTo>
                  <a:lnTo>
                    <a:pt x="4324" y="6020"/>
                  </a:lnTo>
                  <a:cubicBezTo>
                    <a:pt x="4386" y="6354"/>
                    <a:pt x="4743" y="6585"/>
                    <a:pt x="5149" y="6585"/>
                  </a:cubicBezTo>
                  <a:cubicBezTo>
                    <a:pt x="5205" y="6585"/>
                    <a:pt x="5263" y="6581"/>
                    <a:pt x="5321" y="6571"/>
                  </a:cubicBezTo>
                  <a:lnTo>
                    <a:pt x="13130" y="5430"/>
                  </a:lnTo>
                  <a:cubicBezTo>
                    <a:pt x="13581" y="5373"/>
                    <a:pt x="13914" y="4993"/>
                    <a:pt x="13818" y="4632"/>
                  </a:cubicBezTo>
                  <a:lnTo>
                    <a:pt x="15291" y="4403"/>
                  </a:lnTo>
                  <a:cubicBezTo>
                    <a:pt x="15353" y="4395"/>
                    <a:pt x="15417" y="4392"/>
                    <a:pt x="15479" y="4392"/>
                  </a:cubicBezTo>
                  <a:close/>
                  <a:moveTo>
                    <a:pt x="8100" y="0"/>
                  </a:moveTo>
                  <a:cubicBezTo>
                    <a:pt x="7974" y="0"/>
                    <a:pt x="7847" y="10"/>
                    <a:pt x="7719" y="27"/>
                  </a:cubicBezTo>
                  <a:cubicBezTo>
                    <a:pt x="6507" y="217"/>
                    <a:pt x="5724" y="1131"/>
                    <a:pt x="5985" y="2082"/>
                  </a:cubicBezTo>
                  <a:cubicBezTo>
                    <a:pt x="6033" y="2368"/>
                    <a:pt x="6176" y="2634"/>
                    <a:pt x="6413" y="2842"/>
                  </a:cubicBezTo>
                  <a:lnTo>
                    <a:pt x="4846" y="3071"/>
                  </a:lnTo>
                  <a:cubicBezTo>
                    <a:pt x="4228" y="3167"/>
                    <a:pt x="3802" y="3660"/>
                    <a:pt x="3921" y="4175"/>
                  </a:cubicBezTo>
                  <a:lnTo>
                    <a:pt x="4015" y="4612"/>
                  </a:lnTo>
                  <a:lnTo>
                    <a:pt x="1451" y="4993"/>
                  </a:lnTo>
                  <a:cubicBezTo>
                    <a:pt x="478" y="5125"/>
                    <a:pt x="-138" y="5868"/>
                    <a:pt x="27" y="6629"/>
                  </a:cubicBezTo>
                  <a:lnTo>
                    <a:pt x="3162" y="20419"/>
                  </a:lnTo>
                  <a:cubicBezTo>
                    <a:pt x="3331" y="21116"/>
                    <a:pt x="4069" y="21600"/>
                    <a:pt x="4918" y="21600"/>
                  </a:cubicBezTo>
                  <a:cubicBezTo>
                    <a:pt x="5020" y="21600"/>
                    <a:pt x="5123" y="21594"/>
                    <a:pt x="5225" y="21579"/>
                  </a:cubicBezTo>
                  <a:lnTo>
                    <a:pt x="19849" y="19430"/>
                  </a:lnTo>
                  <a:cubicBezTo>
                    <a:pt x="20822" y="19277"/>
                    <a:pt x="21462" y="18536"/>
                    <a:pt x="21273" y="17775"/>
                  </a:cubicBezTo>
                  <a:lnTo>
                    <a:pt x="18138" y="3984"/>
                  </a:lnTo>
                  <a:cubicBezTo>
                    <a:pt x="17993" y="3298"/>
                    <a:pt x="17255" y="2817"/>
                    <a:pt x="16416" y="2817"/>
                  </a:cubicBezTo>
                  <a:cubicBezTo>
                    <a:pt x="16304" y="2817"/>
                    <a:pt x="16189" y="2825"/>
                    <a:pt x="16075" y="2842"/>
                  </a:cubicBezTo>
                  <a:lnTo>
                    <a:pt x="13535" y="3224"/>
                  </a:lnTo>
                  <a:lnTo>
                    <a:pt x="13415" y="2786"/>
                  </a:lnTo>
                  <a:cubicBezTo>
                    <a:pt x="13310" y="2329"/>
                    <a:pt x="12831" y="2010"/>
                    <a:pt x="12277" y="2010"/>
                  </a:cubicBezTo>
                  <a:cubicBezTo>
                    <a:pt x="12205" y="2010"/>
                    <a:pt x="12135" y="2015"/>
                    <a:pt x="12062" y="2026"/>
                  </a:cubicBezTo>
                  <a:lnTo>
                    <a:pt x="10164" y="2291"/>
                  </a:lnTo>
                  <a:cubicBezTo>
                    <a:pt x="10281" y="2026"/>
                    <a:pt x="10305" y="1740"/>
                    <a:pt x="10235" y="1473"/>
                  </a:cubicBezTo>
                  <a:cubicBezTo>
                    <a:pt x="10066" y="609"/>
                    <a:pt x="9141" y="0"/>
                    <a:pt x="810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5" name="Google Shape;11;p2"/>
            <p:cNvSpPr/>
            <p:nvPr/>
          </p:nvSpPr>
          <p:spPr>
            <a:xfrm>
              <a:off x="22355332" y="425151"/>
              <a:ext cx="135426" cy="13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7" h="21600" extrusionOk="0">
                  <a:moveTo>
                    <a:pt x="9178" y="0"/>
                  </a:moveTo>
                  <a:cubicBezTo>
                    <a:pt x="8622" y="0"/>
                    <a:pt x="8054" y="56"/>
                    <a:pt x="7498" y="196"/>
                  </a:cubicBezTo>
                  <a:cubicBezTo>
                    <a:pt x="-510" y="1858"/>
                    <a:pt x="-2723" y="14167"/>
                    <a:pt x="3905" y="19658"/>
                  </a:cubicBezTo>
                  <a:cubicBezTo>
                    <a:pt x="5493" y="20999"/>
                    <a:pt x="7208" y="21600"/>
                    <a:pt x="8888" y="21600"/>
                  </a:cubicBezTo>
                  <a:cubicBezTo>
                    <a:pt x="14091" y="21600"/>
                    <a:pt x="18877" y="15886"/>
                    <a:pt x="17846" y="8844"/>
                  </a:cubicBezTo>
                  <a:cubicBezTo>
                    <a:pt x="16988" y="3702"/>
                    <a:pt x="13338" y="0"/>
                    <a:pt x="91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6" name="Google Shape;12;p2"/>
            <p:cNvSpPr/>
            <p:nvPr/>
          </p:nvSpPr>
          <p:spPr>
            <a:xfrm>
              <a:off x="22536251" y="385803"/>
              <a:ext cx="304130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2" h="21600" extrusionOk="0">
                  <a:moveTo>
                    <a:pt x="17229" y="0"/>
                  </a:moveTo>
                  <a:cubicBezTo>
                    <a:pt x="17026" y="0"/>
                    <a:pt x="16813" y="64"/>
                    <a:pt x="16589" y="208"/>
                  </a:cubicBezTo>
                  <a:lnTo>
                    <a:pt x="2013" y="7807"/>
                  </a:lnTo>
                  <a:cubicBezTo>
                    <a:pt x="-1025" y="9243"/>
                    <a:pt x="-402" y="21600"/>
                    <a:pt x="2400" y="21600"/>
                  </a:cubicBezTo>
                  <a:cubicBezTo>
                    <a:pt x="2552" y="21600"/>
                    <a:pt x="2714" y="21568"/>
                    <a:pt x="2883" y="21488"/>
                  </a:cubicBezTo>
                  <a:lnTo>
                    <a:pt x="17459" y="13889"/>
                  </a:lnTo>
                  <a:cubicBezTo>
                    <a:pt x="20575" y="12644"/>
                    <a:pt x="20030" y="0"/>
                    <a:pt x="172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7" name="Google Shape;13;p2"/>
            <p:cNvSpPr/>
            <p:nvPr/>
          </p:nvSpPr>
          <p:spPr>
            <a:xfrm>
              <a:off x="22389912" y="613429"/>
              <a:ext cx="135073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88" y="0"/>
                  </a:moveTo>
                  <a:cubicBezTo>
                    <a:pt x="8478" y="0"/>
                    <a:pt x="7968" y="42"/>
                    <a:pt x="7447" y="154"/>
                  </a:cubicBezTo>
                  <a:cubicBezTo>
                    <a:pt x="-410" y="1819"/>
                    <a:pt x="-2762" y="14144"/>
                    <a:pt x="3866" y="19641"/>
                  </a:cubicBezTo>
                  <a:cubicBezTo>
                    <a:pt x="5465" y="20998"/>
                    <a:pt x="7215" y="21600"/>
                    <a:pt x="8907" y="21600"/>
                  </a:cubicBezTo>
                  <a:cubicBezTo>
                    <a:pt x="14087" y="21600"/>
                    <a:pt x="18838" y="15962"/>
                    <a:pt x="17795" y="8813"/>
                  </a:cubicBezTo>
                  <a:cubicBezTo>
                    <a:pt x="16938" y="3609"/>
                    <a:pt x="13218" y="0"/>
                    <a:pt x="89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8" name="Google Shape;14;p2"/>
            <p:cNvSpPr/>
            <p:nvPr/>
          </p:nvSpPr>
          <p:spPr>
            <a:xfrm>
              <a:off x="22573030" y="573732"/>
              <a:ext cx="296516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8" h="21600" extrusionOk="0">
                  <a:moveTo>
                    <a:pt x="16932" y="0"/>
                  </a:moveTo>
                  <a:cubicBezTo>
                    <a:pt x="16863" y="0"/>
                    <a:pt x="16794" y="16"/>
                    <a:pt x="16725" y="32"/>
                  </a:cubicBezTo>
                  <a:lnTo>
                    <a:pt x="1824" y="7659"/>
                  </a:lnTo>
                  <a:cubicBezTo>
                    <a:pt x="-1046" y="9903"/>
                    <a:pt x="-328" y="21600"/>
                    <a:pt x="2576" y="21600"/>
                  </a:cubicBezTo>
                  <a:cubicBezTo>
                    <a:pt x="2645" y="21600"/>
                    <a:pt x="2714" y="21600"/>
                    <a:pt x="2783" y="21584"/>
                  </a:cubicBezTo>
                  <a:lnTo>
                    <a:pt x="17684" y="13957"/>
                  </a:lnTo>
                  <a:cubicBezTo>
                    <a:pt x="20554" y="11713"/>
                    <a:pt x="19836" y="0"/>
                    <a:pt x="169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9" name="Google Shape;15;p2"/>
            <p:cNvSpPr/>
            <p:nvPr/>
          </p:nvSpPr>
          <p:spPr>
            <a:xfrm>
              <a:off x="22426294" y="813921"/>
              <a:ext cx="135076" cy="13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1" h="21600" extrusionOk="0">
                  <a:moveTo>
                    <a:pt x="8977" y="0"/>
                  </a:moveTo>
                  <a:cubicBezTo>
                    <a:pt x="8478" y="0"/>
                    <a:pt x="7968" y="42"/>
                    <a:pt x="7447" y="153"/>
                  </a:cubicBezTo>
                  <a:cubicBezTo>
                    <a:pt x="-410" y="1806"/>
                    <a:pt x="-2762" y="14043"/>
                    <a:pt x="3866" y="19669"/>
                  </a:cubicBezTo>
                  <a:cubicBezTo>
                    <a:pt x="5477" y="21003"/>
                    <a:pt x="7215" y="21600"/>
                    <a:pt x="8907" y="21600"/>
                  </a:cubicBezTo>
                  <a:cubicBezTo>
                    <a:pt x="14133" y="21600"/>
                    <a:pt x="18838" y="15919"/>
                    <a:pt x="17795" y="8918"/>
                  </a:cubicBezTo>
                  <a:cubicBezTo>
                    <a:pt x="16938" y="3598"/>
                    <a:pt x="13206" y="0"/>
                    <a:pt x="89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0" name="Google Shape;16;p2"/>
            <p:cNvSpPr/>
            <p:nvPr/>
          </p:nvSpPr>
          <p:spPr>
            <a:xfrm>
              <a:off x="22608822" y="774050"/>
              <a:ext cx="299105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8" h="21600" extrusionOk="0">
                  <a:moveTo>
                    <a:pt x="17005" y="0"/>
                  </a:moveTo>
                  <a:cubicBezTo>
                    <a:pt x="16903" y="0"/>
                    <a:pt x="16795" y="16"/>
                    <a:pt x="16687" y="63"/>
                  </a:cubicBezTo>
                  <a:lnTo>
                    <a:pt x="1915" y="7601"/>
                  </a:lnTo>
                  <a:cubicBezTo>
                    <a:pt x="-1027" y="9596"/>
                    <a:pt x="-373" y="21600"/>
                    <a:pt x="2472" y="21600"/>
                  </a:cubicBezTo>
                  <a:cubicBezTo>
                    <a:pt x="2581" y="21600"/>
                    <a:pt x="2689" y="21584"/>
                    <a:pt x="2797" y="21552"/>
                  </a:cubicBezTo>
                  <a:lnTo>
                    <a:pt x="17563" y="14015"/>
                  </a:lnTo>
                  <a:cubicBezTo>
                    <a:pt x="20573" y="12004"/>
                    <a:pt x="19856" y="0"/>
                    <a:pt x="1700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1" name="Google Shape;17;p2"/>
            <p:cNvSpPr/>
            <p:nvPr/>
          </p:nvSpPr>
          <p:spPr>
            <a:xfrm>
              <a:off x="22288023" y="1649742"/>
              <a:ext cx="602454" cy="607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3" h="21600" extrusionOk="0">
                  <a:moveTo>
                    <a:pt x="9723" y="0"/>
                  </a:moveTo>
                  <a:cubicBezTo>
                    <a:pt x="6857" y="0"/>
                    <a:pt x="4044" y="1439"/>
                    <a:pt x="2191" y="4146"/>
                  </a:cubicBezTo>
                  <a:lnTo>
                    <a:pt x="18156" y="15407"/>
                  </a:lnTo>
                  <a:cubicBezTo>
                    <a:pt x="20410" y="10535"/>
                    <a:pt x="18952" y="4553"/>
                    <a:pt x="14812" y="1634"/>
                  </a:cubicBezTo>
                  <a:cubicBezTo>
                    <a:pt x="13231" y="533"/>
                    <a:pt x="11467" y="0"/>
                    <a:pt x="9723" y="0"/>
                  </a:cubicBezTo>
                  <a:close/>
                  <a:moveTo>
                    <a:pt x="1064" y="6178"/>
                  </a:moveTo>
                  <a:cubicBezTo>
                    <a:pt x="-1190" y="11016"/>
                    <a:pt x="235" y="17032"/>
                    <a:pt x="4408" y="19950"/>
                  </a:cubicBezTo>
                  <a:cubicBezTo>
                    <a:pt x="5983" y="21063"/>
                    <a:pt x="7742" y="21600"/>
                    <a:pt x="9481" y="21600"/>
                  </a:cubicBezTo>
                  <a:cubicBezTo>
                    <a:pt x="12352" y="21600"/>
                    <a:pt x="15173" y="20139"/>
                    <a:pt x="17032" y="17401"/>
                  </a:cubicBezTo>
                  <a:lnTo>
                    <a:pt x="1064" y="6178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2" name="Google Shape;18;p2"/>
            <p:cNvSpPr/>
            <p:nvPr/>
          </p:nvSpPr>
          <p:spPr>
            <a:xfrm>
              <a:off x="23545363" y="346368"/>
              <a:ext cx="504560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1761" y="0"/>
                  </a:moveTo>
                  <a:lnTo>
                    <a:pt x="3248" y="6246"/>
                  </a:lnTo>
                  <a:cubicBezTo>
                    <a:pt x="-139" y="8755"/>
                    <a:pt x="-1028" y="13772"/>
                    <a:pt x="1298" y="17464"/>
                  </a:cubicBezTo>
                  <a:lnTo>
                    <a:pt x="1683" y="18057"/>
                  </a:lnTo>
                  <a:cubicBezTo>
                    <a:pt x="3106" y="20359"/>
                    <a:pt x="5468" y="21600"/>
                    <a:pt x="7869" y="21600"/>
                  </a:cubicBezTo>
                  <a:cubicBezTo>
                    <a:pt x="9317" y="21600"/>
                    <a:pt x="10782" y="21144"/>
                    <a:pt x="12059" y="20202"/>
                  </a:cubicBezTo>
                  <a:lnTo>
                    <a:pt x="20572" y="13956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3" name="Google Shape;19;p2"/>
            <p:cNvSpPr/>
            <p:nvPr/>
          </p:nvSpPr>
          <p:spPr>
            <a:xfrm>
              <a:off x="23878482" y="143170"/>
              <a:ext cx="505521" cy="491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89" y="0"/>
                  </a:moveTo>
                  <a:cubicBezTo>
                    <a:pt x="11244" y="0"/>
                    <a:pt x="9788" y="452"/>
                    <a:pt x="8496" y="1398"/>
                  </a:cubicBezTo>
                  <a:lnTo>
                    <a:pt x="0" y="7646"/>
                  </a:lnTo>
                  <a:lnTo>
                    <a:pt x="8794" y="21600"/>
                  </a:lnTo>
                  <a:lnTo>
                    <a:pt x="17290" y="15353"/>
                  </a:lnTo>
                  <a:cubicBezTo>
                    <a:pt x="20712" y="12844"/>
                    <a:pt x="21600" y="7826"/>
                    <a:pt x="19275" y="4133"/>
                  </a:cubicBezTo>
                  <a:lnTo>
                    <a:pt x="18895" y="3539"/>
                  </a:lnTo>
                  <a:cubicBezTo>
                    <a:pt x="17421" y="1237"/>
                    <a:pt x="15075" y="0"/>
                    <a:pt x="1268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4" name="Google Shape;20;p2"/>
            <p:cNvSpPr/>
            <p:nvPr/>
          </p:nvSpPr>
          <p:spPr>
            <a:xfrm>
              <a:off x="23366138" y="1362876"/>
              <a:ext cx="932239" cy="930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0023" y="0"/>
                  </a:moveTo>
                  <a:cubicBezTo>
                    <a:pt x="9665" y="0"/>
                    <a:pt x="9350" y="273"/>
                    <a:pt x="9308" y="662"/>
                  </a:cubicBezTo>
                  <a:lnTo>
                    <a:pt x="8398" y="7705"/>
                  </a:lnTo>
                  <a:lnTo>
                    <a:pt x="1373" y="6763"/>
                  </a:lnTo>
                  <a:cubicBezTo>
                    <a:pt x="1342" y="6759"/>
                    <a:pt x="1312" y="6759"/>
                    <a:pt x="1284" y="6759"/>
                  </a:cubicBezTo>
                  <a:cubicBezTo>
                    <a:pt x="911" y="6759"/>
                    <a:pt x="577" y="7035"/>
                    <a:pt x="533" y="7415"/>
                  </a:cubicBezTo>
                  <a:lnTo>
                    <a:pt x="5" y="11418"/>
                  </a:lnTo>
                  <a:cubicBezTo>
                    <a:pt x="-41" y="11827"/>
                    <a:pt x="245" y="12214"/>
                    <a:pt x="654" y="12262"/>
                  </a:cubicBezTo>
                  <a:lnTo>
                    <a:pt x="654" y="12238"/>
                  </a:lnTo>
                  <a:lnTo>
                    <a:pt x="7653" y="13178"/>
                  </a:lnTo>
                  <a:lnTo>
                    <a:pt x="6743" y="20221"/>
                  </a:lnTo>
                  <a:cubicBezTo>
                    <a:pt x="6670" y="20630"/>
                    <a:pt x="6958" y="21017"/>
                    <a:pt x="7391" y="21065"/>
                  </a:cubicBezTo>
                  <a:lnTo>
                    <a:pt x="11346" y="21596"/>
                  </a:lnTo>
                  <a:cubicBezTo>
                    <a:pt x="11376" y="21598"/>
                    <a:pt x="11406" y="21600"/>
                    <a:pt x="11435" y="21600"/>
                  </a:cubicBezTo>
                  <a:cubicBezTo>
                    <a:pt x="11807" y="21600"/>
                    <a:pt x="12141" y="21325"/>
                    <a:pt x="12186" y="20944"/>
                  </a:cubicBezTo>
                  <a:lnTo>
                    <a:pt x="13120" y="13901"/>
                  </a:lnTo>
                  <a:lnTo>
                    <a:pt x="20145" y="14843"/>
                  </a:lnTo>
                  <a:cubicBezTo>
                    <a:pt x="20174" y="14847"/>
                    <a:pt x="20204" y="14847"/>
                    <a:pt x="20234" y="14847"/>
                  </a:cubicBezTo>
                  <a:cubicBezTo>
                    <a:pt x="20603" y="14847"/>
                    <a:pt x="20917" y="14571"/>
                    <a:pt x="20983" y="14191"/>
                  </a:cubicBezTo>
                  <a:lnTo>
                    <a:pt x="21511" y="10188"/>
                  </a:lnTo>
                  <a:cubicBezTo>
                    <a:pt x="21559" y="9777"/>
                    <a:pt x="21271" y="9392"/>
                    <a:pt x="20864" y="9344"/>
                  </a:cubicBezTo>
                  <a:lnTo>
                    <a:pt x="13839" y="8404"/>
                  </a:lnTo>
                  <a:lnTo>
                    <a:pt x="14775" y="1361"/>
                  </a:lnTo>
                  <a:cubicBezTo>
                    <a:pt x="14821" y="952"/>
                    <a:pt x="14536" y="565"/>
                    <a:pt x="14127" y="517"/>
                  </a:cubicBezTo>
                  <a:lnTo>
                    <a:pt x="10148" y="10"/>
                  </a:lnTo>
                  <a:cubicBezTo>
                    <a:pt x="10106" y="4"/>
                    <a:pt x="10063" y="0"/>
                    <a:pt x="1002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5" name="Google Shape;21;p2"/>
            <p:cNvSpPr/>
            <p:nvPr/>
          </p:nvSpPr>
          <p:spPr>
            <a:xfrm>
              <a:off x="22173447" y="2773999"/>
              <a:ext cx="932618" cy="1178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extrusionOk="0">
                  <a:moveTo>
                    <a:pt x="8127" y="653"/>
                  </a:moveTo>
                  <a:cubicBezTo>
                    <a:pt x="8704" y="653"/>
                    <a:pt x="9272" y="933"/>
                    <a:pt x="9375" y="1561"/>
                  </a:cubicBezTo>
                  <a:cubicBezTo>
                    <a:pt x="9447" y="1867"/>
                    <a:pt x="9328" y="2190"/>
                    <a:pt x="9067" y="2419"/>
                  </a:cubicBezTo>
                  <a:lnTo>
                    <a:pt x="7501" y="2667"/>
                  </a:lnTo>
                  <a:cubicBezTo>
                    <a:pt x="7147" y="2515"/>
                    <a:pt x="6910" y="2248"/>
                    <a:pt x="6838" y="1924"/>
                  </a:cubicBezTo>
                  <a:cubicBezTo>
                    <a:pt x="6611" y="1126"/>
                    <a:pt x="7376" y="653"/>
                    <a:pt x="8127" y="653"/>
                  </a:cubicBezTo>
                  <a:close/>
                  <a:moveTo>
                    <a:pt x="15511" y="4364"/>
                  </a:moveTo>
                  <a:cubicBezTo>
                    <a:pt x="16025" y="4364"/>
                    <a:pt x="16479" y="4666"/>
                    <a:pt x="16583" y="5085"/>
                  </a:cubicBezTo>
                  <a:lnTo>
                    <a:pt x="19335" y="17180"/>
                  </a:lnTo>
                  <a:cubicBezTo>
                    <a:pt x="19452" y="17655"/>
                    <a:pt x="19050" y="18113"/>
                    <a:pt x="18457" y="18190"/>
                  </a:cubicBezTo>
                  <a:lnTo>
                    <a:pt x="5960" y="20018"/>
                  </a:lnTo>
                  <a:cubicBezTo>
                    <a:pt x="5890" y="20029"/>
                    <a:pt x="5823" y="20034"/>
                    <a:pt x="5753" y="20034"/>
                  </a:cubicBezTo>
                  <a:cubicBezTo>
                    <a:pt x="5245" y="20034"/>
                    <a:pt x="4809" y="19733"/>
                    <a:pt x="4703" y="19313"/>
                  </a:cubicBezTo>
                  <a:lnTo>
                    <a:pt x="1977" y="7219"/>
                  </a:lnTo>
                  <a:cubicBezTo>
                    <a:pt x="1859" y="6743"/>
                    <a:pt x="2262" y="6285"/>
                    <a:pt x="2855" y="6210"/>
                  </a:cubicBezTo>
                  <a:lnTo>
                    <a:pt x="4349" y="5981"/>
                  </a:lnTo>
                  <a:cubicBezTo>
                    <a:pt x="4413" y="6325"/>
                    <a:pt x="4787" y="6560"/>
                    <a:pt x="5209" y="6560"/>
                  </a:cubicBezTo>
                  <a:cubicBezTo>
                    <a:pt x="5253" y="6560"/>
                    <a:pt x="5299" y="6557"/>
                    <a:pt x="5345" y="6552"/>
                  </a:cubicBezTo>
                  <a:lnTo>
                    <a:pt x="13145" y="5408"/>
                  </a:lnTo>
                  <a:cubicBezTo>
                    <a:pt x="13595" y="5333"/>
                    <a:pt x="13928" y="4972"/>
                    <a:pt x="13832" y="4589"/>
                  </a:cubicBezTo>
                  <a:lnTo>
                    <a:pt x="15304" y="4381"/>
                  </a:lnTo>
                  <a:cubicBezTo>
                    <a:pt x="15374" y="4369"/>
                    <a:pt x="15444" y="4364"/>
                    <a:pt x="15511" y="4364"/>
                  </a:cubicBezTo>
                  <a:close/>
                  <a:moveTo>
                    <a:pt x="8105" y="0"/>
                  </a:moveTo>
                  <a:cubicBezTo>
                    <a:pt x="7810" y="0"/>
                    <a:pt x="7509" y="48"/>
                    <a:pt x="7219" y="152"/>
                  </a:cubicBezTo>
                  <a:cubicBezTo>
                    <a:pt x="5938" y="609"/>
                    <a:pt x="5534" y="1924"/>
                    <a:pt x="6412" y="2819"/>
                  </a:cubicBezTo>
                  <a:lnTo>
                    <a:pt x="4847" y="3047"/>
                  </a:lnTo>
                  <a:cubicBezTo>
                    <a:pt x="4229" y="3143"/>
                    <a:pt x="3803" y="3638"/>
                    <a:pt x="3923" y="4153"/>
                  </a:cubicBezTo>
                  <a:lnTo>
                    <a:pt x="4016" y="4589"/>
                  </a:lnTo>
                  <a:lnTo>
                    <a:pt x="1455" y="4972"/>
                  </a:lnTo>
                  <a:cubicBezTo>
                    <a:pt x="483" y="5104"/>
                    <a:pt x="-156" y="5847"/>
                    <a:pt x="33" y="6627"/>
                  </a:cubicBezTo>
                  <a:lnTo>
                    <a:pt x="3164" y="20418"/>
                  </a:lnTo>
                  <a:cubicBezTo>
                    <a:pt x="3333" y="21115"/>
                    <a:pt x="4070" y="21600"/>
                    <a:pt x="4918" y="21600"/>
                  </a:cubicBezTo>
                  <a:cubicBezTo>
                    <a:pt x="5020" y="21600"/>
                    <a:pt x="5124" y="21594"/>
                    <a:pt x="5225" y="21579"/>
                  </a:cubicBezTo>
                  <a:lnTo>
                    <a:pt x="19833" y="19426"/>
                  </a:lnTo>
                  <a:cubicBezTo>
                    <a:pt x="20805" y="19293"/>
                    <a:pt x="21444" y="18551"/>
                    <a:pt x="21255" y="17770"/>
                  </a:cubicBezTo>
                  <a:lnTo>
                    <a:pt x="18124" y="3962"/>
                  </a:lnTo>
                  <a:cubicBezTo>
                    <a:pt x="17979" y="3273"/>
                    <a:pt x="17242" y="2791"/>
                    <a:pt x="16403" y="2791"/>
                  </a:cubicBezTo>
                  <a:cubicBezTo>
                    <a:pt x="16292" y="2791"/>
                    <a:pt x="16176" y="2801"/>
                    <a:pt x="16063" y="2819"/>
                  </a:cubicBezTo>
                  <a:lnTo>
                    <a:pt x="13526" y="3180"/>
                  </a:lnTo>
                  <a:lnTo>
                    <a:pt x="13406" y="2743"/>
                  </a:lnTo>
                  <a:cubicBezTo>
                    <a:pt x="13299" y="2279"/>
                    <a:pt x="12807" y="1969"/>
                    <a:pt x="12241" y="1969"/>
                  </a:cubicBezTo>
                  <a:cubicBezTo>
                    <a:pt x="12179" y="1969"/>
                    <a:pt x="12118" y="1974"/>
                    <a:pt x="12054" y="1980"/>
                  </a:cubicBezTo>
                  <a:lnTo>
                    <a:pt x="10158" y="2267"/>
                  </a:lnTo>
                  <a:cubicBezTo>
                    <a:pt x="10276" y="1980"/>
                    <a:pt x="10299" y="1696"/>
                    <a:pt x="10230" y="1428"/>
                  </a:cubicBezTo>
                  <a:cubicBezTo>
                    <a:pt x="10027" y="561"/>
                    <a:pt x="9105" y="0"/>
                    <a:pt x="810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6" name="Google Shape;22;p2"/>
            <p:cNvSpPr/>
            <p:nvPr/>
          </p:nvSpPr>
          <p:spPr>
            <a:xfrm>
              <a:off x="22355332" y="3196883"/>
              <a:ext cx="135431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8" h="21600" extrusionOk="0">
                  <a:moveTo>
                    <a:pt x="9027" y="0"/>
                  </a:moveTo>
                  <a:cubicBezTo>
                    <a:pt x="8517" y="0"/>
                    <a:pt x="8007" y="42"/>
                    <a:pt x="7498" y="154"/>
                  </a:cubicBezTo>
                  <a:cubicBezTo>
                    <a:pt x="-510" y="1819"/>
                    <a:pt x="-2723" y="14144"/>
                    <a:pt x="3905" y="19641"/>
                  </a:cubicBezTo>
                  <a:cubicBezTo>
                    <a:pt x="5504" y="20998"/>
                    <a:pt x="7254" y="21600"/>
                    <a:pt x="8946" y="21600"/>
                  </a:cubicBezTo>
                  <a:cubicBezTo>
                    <a:pt x="14126" y="21600"/>
                    <a:pt x="18877" y="15962"/>
                    <a:pt x="17846" y="8813"/>
                  </a:cubicBezTo>
                  <a:cubicBezTo>
                    <a:pt x="16977" y="3609"/>
                    <a:pt x="13257" y="0"/>
                    <a:pt x="9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7" name="Google Shape;23;p2"/>
            <p:cNvSpPr/>
            <p:nvPr/>
          </p:nvSpPr>
          <p:spPr>
            <a:xfrm>
              <a:off x="22535028" y="3157099"/>
              <a:ext cx="306541" cy="118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extrusionOk="0">
                  <a:moveTo>
                    <a:pt x="17200" y="0"/>
                  </a:moveTo>
                  <a:cubicBezTo>
                    <a:pt x="16983" y="0"/>
                    <a:pt x="16760" y="63"/>
                    <a:pt x="16521" y="222"/>
                  </a:cubicBezTo>
                  <a:lnTo>
                    <a:pt x="2073" y="7793"/>
                  </a:lnTo>
                  <a:cubicBezTo>
                    <a:pt x="-1016" y="9015"/>
                    <a:pt x="-415" y="21600"/>
                    <a:pt x="2312" y="21600"/>
                  </a:cubicBezTo>
                  <a:cubicBezTo>
                    <a:pt x="2513" y="21600"/>
                    <a:pt x="2719" y="21537"/>
                    <a:pt x="2936" y="21394"/>
                  </a:cubicBezTo>
                  <a:lnTo>
                    <a:pt x="17384" y="13839"/>
                  </a:lnTo>
                  <a:cubicBezTo>
                    <a:pt x="20584" y="12950"/>
                    <a:pt x="20011" y="0"/>
                    <a:pt x="1720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8" name="Google Shape;24;p2"/>
            <p:cNvSpPr/>
            <p:nvPr/>
          </p:nvSpPr>
          <p:spPr>
            <a:xfrm>
              <a:off x="22389912" y="3384899"/>
              <a:ext cx="135070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88" y="0"/>
                  </a:moveTo>
                  <a:cubicBezTo>
                    <a:pt x="8478" y="0"/>
                    <a:pt x="7968" y="42"/>
                    <a:pt x="7447" y="154"/>
                  </a:cubicBezTo>
                  <a:cubicBezTo>
                    <a:pt x="-410" y="1819"/>
                    <a:pt x="-2762" y="14144"/>
                    <a:pt x="3866" y="19641"/>
                  </a:cubicBezTo>
                  <a:cubicBezTo>
                    <a:pt x="5465" y="20998"/>
                    <a:pt x="7215" y="21600"/>
                    <a:pt x="8919" y="21600"/>
                  </a:cubicBezTo>
                  <a:cubicBezTo>
                    <a:pt x="14099" y="21600"/>
                    <a:pt x="18838" y="16004"/>
                    <a:pt x="17795" y="8981"/>
                  </a:cubicBezTo>
                  <a:cubicBezTo>
                    <a:pt x="16938" y="3623"/>
                    <a:pt x="13206" y="0"/>
                    <a:pt x="89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9" name="Google Shape;25;p2"/>
            <p:cNvSpPr/>
            <p:nvPr/>
          </p:nvSpPr>
          <p:spPr>
            <a:xfrm>
              <a:off x="22573045" y="3345202"/>
              <a:ext cx="296504" cy="1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6949" y="0"/>
                  </a:moveTo>
                  <a:cubicBezTo>
                    <a:pt x="16880" y="0"/>
                    <a:pt x="16811" y="16"/>
                    <a:pt x="16742" y="32"/>
                  </a:cubicBezTo>
                  <a:lnTo>
                    <a:pt x="1825" y="7654"/>
                  </a:lnTo>
                  <a:cubicBezTo>
                    <a:pt x="-1025" y="10055"/>
                    <a:pt x="-341" y="21600"/>
                    <a:pt x="2515" y="21600"/>
                  </a:cubicBezTo>
                  <a:cubicBezTo>
                    <a:pt x="2601" y="21600"/>
                    <a:pt x="2693" y="21584"/>
                    <a:pt x="2785" y="21568"/>
                  </a:cubicBezTo>
                  <a:lnTo>
                    <a:pt x="17702" y="14138"/>
                  </a:lnTo>
                  <a:cubicBezTo>
                    <a:pt x="20575" y="11705"/>
                    <a:pt x="19857" y="0"/>
                    <a:pt x="1694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0" name="Google Shape;26;p2"/>
            <p:cNvSpPr/>
            <p:nvPr/>
          </p:nvSpPr>
          <p:spPr>
            <a:xfrm>
              <a:off x="22426294" y="3586351"/>
              <a:ext cx="135073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88" y="0"/>
                  </a:moveTo>
                  <a:cubicBezTo>
                    <a:pt x="8478" y="0"/>
                    <a:pt x="7968" y="56"/>
                    <a:pt x="7447" y="168"/>
                  </a:cubicBezTo>
                  <a:cubicBezTo>
                    <a:pt x="-410" y="1831"/>
                    <a:pt x="-2762" y="14148"/>
                    <a:pt x="3866" y="19643"/>
                  </a:cubicBezTo>
                  <a:cubicBezTo>
                    <a:pt x="5465" y="20999"/>
                    <a:pt x="7204" y="21600"/>
                    <a:pt x="8907" y="21600"/>
                  </a:cubicBezTo>
                  <a:cubicBezTo>
                    <a:pt x="14087" y="21600"/>
                    <a:pt x="18838" y="15966"/>
                    <a:pt x="17795" y="8822"/>
                  </a:cubicBezTo>
                  <a:cubicBezTo>
                    <a:pt x="16938" y="3621"/>
                    <a:pt x="13206" y="0"/>
                    <a:pt x="89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1" name="Google Shape;27;p2"/>
            <p:cNvSpPr/>
            <p:nvPr/>
          </p:nvSpPr>
          <p:spPr>
            <a:xfrm>
              <a:off x="22609606" y="3546567"/>
              <a:ext cx="297135" cy="117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8" h="21600" extrusionOk="0">
                  <a:moveTo>
                    <a:pt x="17108" y="0"/>
                  </a:moveTo>
                  <a:cubicBezTo>
                    <a:pt x="16999" y="0"/>
                    <a:pt x="16890" y="16"/>
                    <a:pt x="16781" y="48"/>
                  </a:cubicBezTo>
                  <a:lnTo>
                    <a:pt x="1880" y="7482"/>
                  </a:lnTo>
                  <a:cubicBezTo>
                    <a:pt x="-1036" y="9689"/>
                    <a:pt x="-353" y="21600"/>
                    <a:pt x="2506" y="21600"/>
                  </a:cubicBezTo>
                  <a:cubicBezTo>
                    <a:pt x="2592" y="21600"/>
                    <a:pt x="2678" y="21584"/>
                    <a:pt x="2770" y="21568"/>
                  </a:cubicBezTo>
                  <a:lnTo>
                    <a:pt x="17665" y="13942"/>
                  </a:lnTo>
                  <a:cubicBezTo>
                    <a:pt x="20564" y="11751"/>
                    <a:pt x="19910" y="0"/>
                    <a:pt x="1710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2" name="Google Shape;28;p2"/>
            <p:cNvSpPr/>
            <p:nvPr/>
          </p:nvSpPr>
          <p:spPr>
            <a:xfrm>
              <a:off x="22289575" y="4421473"/>
              <a:ext cx="600918" cy="60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4" h="21600" extrusionOk="0">
                  <a:moveTo>
                    <a:pt x="9752" y="0"/>
                  </a:moveTo>
                  <a:cubicBezTo>
                    <a:pt x="6862" y="0"/>
                    <a:pt x="4019" y="1459"/>
                    <a:pt x="2152" y="4186"/>
                  </a:cubicBezTo>
                  <a:lnTo>
                    <a:pt x="18192" y="15442"/>
                  </a:lnTo>
                  <a:cubicBezTo>
                    <a:pt x="20456" y="10556"/>
                    <a:pt x="18991" y="4556"/>
                    <a:pt x="14832" y="1630"/>
                  </a:cubicBezTo>
                  <a:cubicBezTo>
                    <a:pt x="13255" y="532"/>
                    <a:pt x="11494" y="0"/>
                    <a:pt x="9752" y="0"/>
                  </a:cubicBezTo>
                  <a:close/>
                  <a:moveTo>
                    <a:pt x="1020" y="6186"/>
                  </a:moveTo>
                  <a:cubicBezTo>
                    <a:pt x="-1144" y="11035"/>
                    <a:pt x="220" y="17034"/>
                    <a:pt x="4313" y="19961"/>
                  </a:cubicBezTo>
                  <a:cubicBezTo>
                    <a:pt x="5900" y="21068"/>
                    <a:pt x="7678" y="21600"/>
                    <a:pt x="9437" y="21600"/>
                  </a:cubicBezTo>
                  <a:cubicBezTo>
                    <a:pt x="12330" y="21600"/>
                    <a:pt x="15178" y="20160"/>
                    <a:pt x="17062" y="17442"/>
                  </a:cubicBezTo>
                  <a:lnTo>
                    <a:pt x="1020" y="61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3" name="Google Shape;29;p2"/>
            <p:cNvSpPr/>
            <p:nvPr/>
          </p:nvSpPr>
          <p:spPr>
            <a:xfrm>
              <a:off x="23545102" y="3118885"/>
              <a:ext cx="504821" cy="491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4" h="21600" extrusionOk="0">
                  <a:moveTo>
                    <a:pt x="11773" y="0"/>
                  </a:moveTo>
                  <a:lnTo>
                    <a:pt x="3260" y="6214"/>
                  </a:lnTo>
                  <a:cubicBezTo>
                    <a:pt x="-169" y="8728"/>
                    <a:pt x="-1016" y="13755"/>
                    <a:pt x="1310" y="17455"/>
                  </a:cubicBezTo>
                  <a:lnTo>
                    <a:pt x="1695" y="18050"/>
                  </a:lnTo>
                  <a:cubicBezTo>
                    <a:pt x="3146" y="20357"/>
                    <a:pt x="5501" y="21600"/>
                    <a:pt x="7892" y="21600"/>
                  </a:cubicBezTo>
                  <a:cubicBezTo>
                    <a:pt x="9336" y="21600"/>
                    <a:pt x="10794" y="21143"/>
                    <a:pt x="12071" y="20199"/>
                  </a:cubicBezTo>
                  <a:lnTo>
                    <a:pt x="20584" y="13982"/>
                  </a:lnTo>
                  <a:lnTo>
                    <a:pt x="11773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4" name="Google Shape;30;p2"/>
            <p:cNvSpPr/>
            <p:nvPr/>
          </p:nvSpPr>
          <p:spPr>
            <a:xfrm>
              <a:off x="23878482" y="2915339"/>
              <a:ext cx="505059" cy="49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1600" extrusionOk="0">
                  <a:moveTo>
                    <a:pt x="12764" y="0"/>
                  </a:moveTo>
                  <a:cubicBezTo>
                    <a:pt x="11298" y="0"/>
                    <a:pt x="9818" y="456"/>
                    <a:pt x="8513" y="1412"/>
                  </a:cubicBezTo>
                  <a:lnTo>
                    <a:pt x="0" y="7626"/>
                  </a:lnTo>
                  <a:lnTo>
                    <a:pt x="8811" y="21600"/>
                  </a:lnTo>
                  <a:lnTo>
                    <a:pt x="17324" y="15344"/>
                  </a:lnTo>
                  <a:cubicBezTo>
                    <a:pt x="20753" y="12831"/>
                    <a:pt x="21600" y="7806"/>
                    <a:pt x="19313" y="4108"/>
                  </a:cubicBezTo>
                  <a:lnTo>
                    <a:pt x="19313" y="4154"/>
                  </a:lnTo>
                  <a:lnTo>
                    <a:pt x="18932" y="3514"/>
                  </a:lnTo>
                  <a:cubicBezTo>
                    <a:pt x="17488" y="1220"/>
                    <a:pt x="15151" y="0"/>
                    <a:pt x="1276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5" name="Google Shape;31;p2"/>
            <p:cNvSpPr/>
            <p:nvPr/>
          </p:nvSpPr>
          <p:spPr>
            <a:xfrm>
              <a:off x="23366138" y="4134346"/>
              <a:ext cx="931481" cy="930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extrusionOk="0">
                  <a:moveTo>
                    <a:pt x="10021" y="0"/>
                  </a:moveTo>
                  <a:cubicBezTo>
                    <a:pt x="9665" y="0"/>
                    <a:pt x="9350" y="269"/>
                    <a:pt x="9308" y="638"/>
                  </a:cubicBezTo>
                  <a:lnTo>
                    <a:pt x="8398" y="7701"/>
                  </a:lnTo>
                  <a:lnTo>
                    <a:pt x="1373" y="6761"/>
                  </a:lnTo>
                  <a:cubicBezTo>
                    <a:pt x="1342" y="6757"/>
                    <a:pt x="1312" y="6755"/>
                    <a:pt x="1284" y="6755"/>
                  </a:cubicBezTo>
                  <a:cubicBezTo>
                    <a:pt x="911" y="6755"/>
                    <a:pt x="577" y="7033"/>
                    <a:pt x="533" y="7411"/>
                  </a:cubicBezTo>
                  <a:lnTo>
                    <a:pt x="5" y="11415"/>
                  </a:lnTo>
                  <a:cubicBezTo>
                    <a:pt x="-41" y="11824"/>
                    <a:pt x="245" y="12210"/>
                    <a:pt x="654" y="12259"/>
                  </a:cubicBezTo>
                  <a:lnTo>
                    <a:pt x="654" y="12235"/>
                  </a:lnTo>
                  <a:lnTo>
                    <a:pt x="7653" y="13174"/>
                  </a:lnTo>
                  <a:lnTo>
                    <a:pt x="6743" y="20215"/>
                  </a:lnTo>
                  <a:cubicBezTo>
                    <a:pt x="6670" y="20624"/>
                    <a:pt x="6958" y="21011"/>
                    <a:pt x="7391" y="21057"/>
                  </a:cubicBezTo>
                  <a:lnTo>
                    <a:pt x="11346" y="21588"/>
                  </a:lnTo>
                  <a:cubicBezTo>
                    <a:pt x="11388" y="21596"/>
                    <a:pt x="11431" y="21600"/>
                    <a:pt x="11471" y="21600"/>
                  </a:cubicBezTo>
                  <a:cubicBezTo>
                    <a:pt x="11829" y="21600"/>
                    <a:pt x="12141" y="21327"/>
                    <a:pt x="12186" y="20938"/>
                  </a:cubicBezTo>
                  <a:lnTo>
                    <a:pt x="13120" y="13897"/>
                  </a:lnTo>
                  <a:lnTo>
                    <a:pt x="20121" y="14839"/>
                  </a:lnTo>
                  <a:cubicBezTo>
                    <a:pt x="20151" y="14841"/>
                    <a:pt x="20180" y="14843"/>
                    <a:pt x="20210" y="14843"/>
                  </a:cubicBezTo>
                  <a:cubicBezTo>
                    <a:pt x="20582" y="14843"/>
                    <a:pt x="20917" y="14567"/>
                    <a:pt x="20983" y="14187"/>
                  </a:cubicBezTo>
                  <a:lnTo>
                    <a:pt x="21487" y="10185"/>
                  </a:lnTo>
                  <a:cubicBezTo>
                    <a:pt x="21559" y="9774"/>
                    <a:pt x="21271" y="9390"/>
                    <a:pt x="20840" y="9341"/>
                  </a:cubicBezTo>
                  <a:lnTo>
                    <a:pt x="13839" y="8401"/>
                  </a:lnTo>
                  <a:lnTo>
                    <a:pt x="14775" y="1385"/>
                  </a:lnTo>
                  <a:cubicBezTo>
                    <a:pt x="14821" y="952"/>
                    <a:pt x="14536" y="589"/>
                    <a:pt x="14127" y="516"/>
                  </a:cubicBezTo>
                  <a:lnTo>
                    <a:pt x="10148" y="10"/>
                  </a:lnTo>
                  <a:cubicBezTo>
                    <a:pt x="10106" y="4"/>
                    <a:pt x="10063" y="0"/>
                    <a:pt x="1002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6" name="Google Shape;32;p2"/>
            <p:cNvSpPr/>
            <p:nvPr/>
          </p:nvSpPr>
          <p:spPr>
            <a:xfrm>
              <a:off x="22173703" y="5543987"/>
              <a:ext cx="933084" cy="1178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1600" extrusionOk="0">
                  <a:moveTo>
                    <a:pt x="8110" y="688"/>
                  </a:moveTo>
                  <a:cubicBezTo>
                    <a:pt x="8686" y="688"/>
                    <a:pt x="9252" y="966"/>
                    <a:pt x="9356" y="1588"/>
                  </a:cubicBezTo>
                  <a:cubicBezTo>
                    <a:pt x="9428" y="1893"/>
                    <a:pt x="9332" y="2216"/>
                    <a:pt x="9071" y="2445"/>
                  </a:cubicBezTo>
                  <a:lnTo>
                    <a:pt x="7480" y="2693"/>
                  </a:lnTo>
                  <a:cubicBezTo>
                    <a:pt x="7149" y="2541"/>
                    <a:pt x="6912" y="2274"/>
                    <a:pt x="6840" y="1968"/>
                  </a:cubicBezTo>
                  <a:lnTo>
                    <a:pt x="6840" y="1949"/>
                  </a:lnTo>
                  <a:cubicBezTo>
                    <a:pt x="6613" y="1155"/>
                    <a:pt x="7366" y="688"/>
                    <a:pt x="8110" y="688"/>
                  </a:cubicBezTo>
                  <a:close/>
                  <a:moveTo>
                    <a:pt x="15499" y="4370"/>
                  </a:moveTo>
                  <a:cubicBezTo>
                    <a:pt x="16013" y="4370"/>
                    <a:pt x="16468" y="4671"/>
                    <a:pt x="16573" y="5091"/>
                  </a:cubicBezTo>
                  <a:lnTo>
                    <a:pt x="19351" y="17199"/>
                  </a:lnTo>
                  <a:cubicBezTo>
                    <a:pt x="19444" y="17676"/>
                    <a:pt x="19042" y="18133"/>
                    <a:pt x="18447" y="18208"/>
                  </a:cubicBezTo>
                  <a:lnTo>
                    <a:pt x="5961" y="20036"/>
                  </a:lnTo>
                  <a:cubicBezTo>
                    <a:pt x="5891" y="20047"/>
                    <a:pt x="5821" y="20054"/>
                    <a:pt x="5753" y="20054"/>
                  </a:cubicBezTo>
                  <a:cubicBezTo>
                    <a:pt x="5241" y="20054"/>
                    <a:pt x="4786" y="19751"/>
                    <a:pt x="4703" y="19333"/>
                  </a:cubicBezTo>
                  <a:lnTo>
                    <a:pt x="1949" y="7223"/>
                  </a:lnTo>
                  <a:cubicBezTo>
                    <a:pt x="1832" y="6748"/>
                    <a:pt x="2235" y="6291"/>
                    <a:pt x="2829" y="6214"/>
                  </a:cubicBezTo>
                  <a:lnTo>
                    <a:pt x="4324" y="5987"/>
                  </a:lnTo>
                  <a:cubicBezTo>
                    <a:pt x="4388" y="6323"/>
                    <a:pt x="4747" y="6571"/>
                    <a:pt x="5157" y="6571"/>
                  </a:cubicBezTo>
                  <a:cubicBezTo>
                    <a:pt x="5211" y="6571"/>
                    <a:pt x="5265" y="6566"/>
                    <a:pt x="5321" y="6558"/>
                  </a:cubicBezTo>
                  <a:lnTo>
                    <a:pt x="13130" y="5414"/>
                  </a:lnTo>
                  <a:cubicBezTo>
                    <a:pt x="13581" y="5339"/>
                    <a:pt x="13914" y="4978"/>
                    <a:pt x="13818" y="4596"/>
                  </a:cubicBezTo>
                  <a:lnTo>
                    <a:pt x="15291" y="4386"/>
                  </a:lnTo>
                  <a:cubicBezTo>
                    <a:pt x="15361" y="4375"/>
                    <a:pt x="15431" y="4370"/>
                    <a:pt x="15499" y="4370"/>
                  </a:cubicBezTo>
                  <a:close/>
                  <a:moveTo>
                    <a:pt x="8102" y="0"/>
                  </a:moveTo>
                  <a:cubicBezTo>
                    <a:pt x="7974" y="0"/>
                    <a:pt x="7847" y="8"/>
                    <a:pt x="7719" y="27"/>
                  </a:cubicBezTo>
                  <a:cubicBezTo>
                    <a:pt x="6507" y="198"/>
                    <a:pt x="5724" y="1131"/>
                    <a:pt x="5985" y="2084"/>
                  </a:cubicBezTo>
                  <a:cubicBezTo>
                    <a:pt x="6033" y="2349"/>
                    <a:pt x="6176" y="2616"/>
                    <a:pt x="6413" y="2845"/>
                  </a:cubicBezTo>
                  <a:lnTo>
                    <a:pt x="4846" y="3073"/>
                  </a:lnTo>
                  <a:cubicBezTo>
                    <a:pt x="4228" y="3168"/>
                    <a:pt x="3802" y="3644"/>
                    <a:pt x="3921" y="4159"/>
                  </a:cubicBezTo>
                  <a:lnTo>
                    <a:pt x="4015" y="4615"/>
                  </a:lnTo>
                  <a:lnTo>
                    <a:pt x="1451" y="4978"/>
                  </a:lnTo>
                  <a:cubicBezTo>
                    <a:pt x="478" y="5130"/>
                    <a:pt x="-138" y="5872"/>
                    <a:pt x="27" y="6633"/>
                  </a:cubicBezTo>
                  <a:lnTo>
                    <a:pt x="3162" y="20436"/>
                  </a:lnTo>
                  <a:cubicBezTo>
                    <a:pt x="3329" y="21131"/>
                    <a:pt x="4065" y="21600"/>
                    <a:pt x="4910" y="21600"/>
                  </a:cubicBezTo>
                  <a:cubicBezTo>
                    <a:pt x="5014" y="21600"/>
                    <a:pt x="5119" y="21594"/>
                    <a:pt x="5225" y="21579"/>
                  </a:cubicBezTo>
                  <a:lnTo>
                    <a:pt x="19849" y="19446"/>
                  </a:lnTo>
                  <a:cubicBezTo>
                    <a:pt x="20822" y="19294"/>
                    <a:pt x="21462" y="18552"/>
                    <a:pt x="21297" y="17770"/>
                  </a:cubicBezTo>
                  <a:lnTo>
                    <a:pt x="18138" y="3967"/>
                  </a:lnTo>
                  <a:cubicBezTo>
                    <a:pt x="17991" y="3273"/>
                    <a:pt x="17241" y="2805"/>
                    <a:pt x="16390" y="2805"/>
                  </a:cubicBezTo>
                  <a:cubicBezTo>
                    <a:pt x="16286" y="2805"/>
                    <a:pt x="16181" y="2811"/>
                    <a:pt x="16075" y="2826"/>
                  </a:cubicBezTo>
                  <a:lnTo>
                    <a:pt x="13535" y="3206"/>
                  </a:lnTo>
                  <a:lnTo>
                    <a:pt x="13415" y="2768"/>
                  </a:lnTo>
                  <a:cubicBezTo>
                    <a:pt x="13308" y="2304"/>
                    <a:pt x="12815" y="1996"/>
                    <a:pt x="12249" y="1996"/>
                  </a:cubicBezTo>
                  <a:cubicBezTo>
                    <a:pt x="12187" y="1996"/>
                    <a:pt x="12125" y="1999"/>
                    <a:pt x="12062" y="2007"/>
                  </a:cubicBezTo>
                  <a:lnTo>
                    <a:pt x="10164" y="2293"/>
                  </a:lnTo>
                  <a:cubicBezTo>
                    <a:pt x="10281" y="2026"/>
                    <a:pt x="10305" y="1740"/>
                    <a:pt x="10235" y="1455"/>
                  </a:cubicBezTo>
                  <a:cubicBezTo>
                    <a:pt x="10066" y="606"/>
                    <a:pt x="9141" y="0"/>
                    <a:pt x="81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7" name="Google Shape;33;p2"/>
            <p:cNvSpPr/>
            <p:nvPr/>
          </p:nvSpPr>
          <p:spPr>
            <a:xfrm>
              <a:off x="22355332" y="5969314"/>
              <a:ext cx="135431" cy="134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8" h="21600" extrusionOk="0">
                  <a:moveTo>
                    <a:pt x="9027" y="0"/>
                  </a:moveTo>
                  <a:cubicBezTo>
                    <a:pt x="8517" y="0"/>
                    <a:pt x="8007" y="56"/>
                    <a:pt x="7498" y="168"/>
                  </a:cubicBezTo>
                  <a:cubicBezTo>
                    <a:pt x="-510" y="1831"/>
                    <a:pt x="-2723" y="14148"/>
                    <a:pt x="3905" y="19643"/>
                  </a:cubicBezTo>
                  <a:cubicBezTo>
                    <a:pt x="5504" y="20999"/>
                    <a:pt x="7254" y="21600"/>
                    <a:pt x="8946" y="21600"/>
                  </a:cubicBezTo>
                  <a:cubicBezTo>
                    <a:pt x="14126" y="21600"/>
                    <a:pt x="18877" y="15966"/>
                    <a:pt x="17846" y="8822"/>
                  </a:cubicBezTo>
                  <a:cubicBezTo>
                    <a:pt x="16977" y="3607"/>
                    <a:pt x="13257" y="0"/>
                    <a:pt x="9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8" name="Google Shape;34;p2"/>
            <p:cNvSpPr/>
            <p:nvPr/>
          </p:nvSpPr>
          <p:spPr>
            <a:xfrm>
              <a:off x="22536208" y="5928831"/>
              <a:ext cx="304170" cy="11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5" h="21600" extrusionOk="0">
                  <a:moveTo>
                    <a:pt x="17186" y="0"/>
                  </a:moveTo>
                  <a:cubicBezTo>
                    <a:pt x="17001" y="0"/>
                    <a:pt x="16798" y="64"/>
                    <a:pt x="16591" y="175"/>
                  </a:cubicBezTo>
                  <a:lnTo>
                    <a:pt x="2015" y="7769"/>
                  </a:lnTo>
                  <a:cubicBezTo>
                    <a:pt x="-1006" y="9380"/>
                    <a:pt x="-411" y="21600"/>
                    <a:pt x="2346" y="21600"/>
                  </a:cubicBezTo>
                  <a:cubicBezTo>
                    <a:pt x="2520" y="21600"/>
                    <a:pt x="2700" y="21552"/>
                    <a:pt x="2885" y="21456"/>
                  </a:cubicBezTo>
                  <a:lnTo>
                    <a:pt x="17461" y="13847"/>
                  </a:lnTo>
                  <a:cubicBezTo>
                    <a:pt x="20594" y="12603"/>
                    <a:pt x="20027" y="0"/>
                    <a:pt x="1718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9" name="Google Shape;35;p2"/>
            <p:cNvSpPr/>
            <p:nvPr/>
          </p:nvSpPr>
          <p:spPr>
            <a:xfrm>
              <a:off x="22389912" y="6157068"/>
              <a:ext cx="135073" cy="13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9139" y="0"/>
                  </a:moveTo>
                  <a:cubicBezTo>
                    <a:pt x="8583" y="0"/>
                    <a:pt x="8015" y="70"/>
                    <a:pt x="7447" y="209"/>
                  </a:cubicBezTo>
                  <a:cubicBezTo>
                    <a:pt x="-410" y="1702"/>
                    <a:pt x="-2762" y="14163"/>
                    <a:pt x="3866" y="19647"/>
                  </a:cubicBezTo>
                  <a:cubicBezTo>
                    <a:pt x="5465" y="21000"/>
                    <a:pt x="7215" y="21600"/>
                    <a:pt x="8907" y="21600"/>
                  </a:cubicBezTo>
                  <a:cubicBezTo>
                    <a:pt x="14087" y="21600"/>
                    <a:pt x="18838" y="15977"/>
                    <a:pt x="17795" y="8847"/>
                  </a:cubicBezTo>
                  <a:cubicBezTo>
                    <a:pt x="16949" y="3712"/>
                    <a:pt x="13299" y="0"/>
                    <a:pt x="9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60" name="Google Shape;36;p2"/>
            <p:cNvSpPr/>
            <p:nvPr/>
          </p:nvSpPr>
          <p:spPr>
            <a:xfrm>
              <a:off x="22573045" y="6116672"/>
              <a:ext cx="296504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6949" y="0"/>
                  </a:moveTo>
                  <a:cubicBezTo>
                    <a:pt x="16880" y="0"/>
                    <a:pt x="16811" y="16"/>
                    <a:pt x="16742" y="16"/>
                  </a:cubicBezTo>
                  <a:lnTo>
                    <a:pt x="1825" y="7654"/>
                  </a:lnTo>
                  <a:cubicBezTo>
                    <a:pt x="-1025" y="10055"/>
                    <a:pt x="-341" y="21600"/>
                    <a:pt x="2515" y="21600"/>
                  </a:cubicBezTo>
                  <a:cubicBezTo>
                    <a:pt x="2601" y="21600"/>
                    <a:pt x="2693" y="21584"/>
                    <a:pt x="2785" y="21568"/>
                  </a:cubicBezTo>
                  <a:lnTo>
                    <a:pt x="17702" y="14122"/>
                  </a:lnTo>
                  <a:cubicBezTo>
                    <a:pt x="20575" y="11705"/>
                    <a:pt x="19857" y="0"/>
                    <a:pt x="1694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61" name="Google Shape;37;p2"/>
            <p:cNvSpPr/>
            <p:nvPr/>
          </p:nvSpPr>
          <p:spPr>
            <a:xfrm>
              <a:off x="22426294" y="6357822"/>
              <a:ext cx="135085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1" h="21600" extrusionOk="0">
                  <a:moveTo>
                    <a:pt x="8988" y="0"/>
                  </a:moveTo>
                  <a:cubicBezTo>
                    <a:pt x="8478" y="0"/>
                    <a:pt x="7968" y="56"/>
                    <a:pt x="7447" y="154"/>
                  </a:cubicBezTo>
                  <a:cubicBezTo>
                    <a:pt x="-410" y="1831"/>
                    <a:pt x="-2762" y="14148"/>
                    <a:pt x="3866" y="19629"/>
                  </a:cubicBezTo>
                  <a:cubicBezTo>
                    <a:pt x="5500" y="20985"/>
                    <a:pt x="7262" y="21600"/>
                    <a:pt x="8965" y="21600"/>
                  </a:cubicBezTo>
                  <a:cubicBezTo>
                    <a:pt x="14156" y="21600"/>
                    <a:pt x="18838" y="15966"/>
                    <a:pt x="17795" y="8822"/>
                  </a:cubicBezTo>
                  <a:cubicBezTo>
                    <a:pt x="16938" y="3607"/>
                    <a:pt x="13206" y="0"/>
                    <a:pt x="89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62" name="Google Shape;38;p2"/>
            <p:cNvSpPr/>
            <p:nvPr/>
          </p:nvSpPr>
          <p:spPr>
            <a:xfrm>
              <a:off x="22608860" y="6317950"/>
              <a:ext cx="299075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1" h="21600" extrusionOk="0">
                  <a:moveTo>
                    <a:pt x="17088" y="0"/>
                  </a:moveTo>
                  <a:cubicBezTo>
                    <a:pt x="16963" y="0"/>
                    <a:pt x="16837" y="16"/>
                    <a:pt x="16706" y="64"/>
                  </a:cubicBezTo>
                  <a:lnTo>
                    <a:pt x="1915" y="7471"/>
                  </a:lnTo>
                  <a:cubicBezTo>
                    <a:pt x="-1025" y="9675"/>
                    <a:pt x="-375" y="21600"/>
                    <a:pt x="2473" y="21600"/>
                  </a:cubicBezTo>
                  <a:cubicBezTo>
                    <a:pt x="2576" y="21600"/>
                    <a:pt x="2684" y="21584"/>
                    <a:pt x="2798" y="21552"/>
                  </a:cubicBezTo>
                  <a:lnTo>
                    <a:pt x="17584" y="13937"/>
                  </a:lnTo>
                  <a:cubicBezTo>
                    <a:pt x="20575" y="11941"/>
                    <a:pt x="19891" y="0"/>
                    <a:pt x="170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63" name="Google Shape;39;p2"/>
            <p:cNvSpPr/>
            <p:nvPr/>
          </p:nvSpPr>
          <p:spPr>
            <a:xfrm>
              <a:off x="22288023" y="7192682"/>
              <a:ext cx="602454" cy="607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3" h="21600" extrusionOk="0">
                  <a:moveTo>
                    <a:pt x="9734" y="0"/>
                  </a:moveTo>
                  <a:cubicBezTo>
                    <a:pt x="6862" y="0"/>
                    <a:pt x="4044" y="1448"/>
                    <a:pt x="2191" y="4182"/>
                  </a:cubicBezTo>
                  <a:lnTo>
                    <a:pt x="18156" y="15400"/>
                  </a:lnTo>
                  <a:cubicBezTo>
                    <a:pt x="20410" y="10527"/>
                    <a:pt x="18952" y="4551"/>
                    <a:pt x="14812" y="1634"/>
                  </a:cubicBezTo>
                  <a:cubicBezTo>
                    <a:pt x="13234" y="533"/>
                    <a:pt x="11476" y="0"/>
                    <a:pt x="9734" y="0"/>
                  </a:cubicBezTo>
                  <a:close/>
                  <a:moveTo>
                    <a:pt x="1064" y="6175"/>
                  </a:moveTo>
                  <a:cubicBezTo>
                    <a:pt x="-1190" y="11045"/>
                    <a:pt x="235" y="17025"/>
                    <a:pt x="4408" y="19976"/>
                  </a:cubicBezTo>
                  <a:cubicBezTo>
                    <a:pt x="5978" y="21073"/>
                    <a:pt x="7730" y="21600"/>
                    <a:pt x="9464" y="21600"/>
                  </a:cubicBezTo>
                  <a:cubicBezTo>
                    <a:pt x="12344" y="21600"/>
                    <a:pt x="15171" y="20149"/>
                    <a:pt x="17032" y="17431"/>
                  </a:cubicBezTo>
                  <a:lnTo>
                    <a:pt x="1064" y="6175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64" name="Google Shape;40;p2"/>
            <p:cNvSpPr/>
            <p:nvPr/>
          </p:nvSpPr>
          <p:spPr>
            <a:xfrm>
              <a:off x="23545363" y="5890356"/>
              <a:ext cx="504560" cy="49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1761" y="0"/>
                  </a:moveTo>
                  <a:lnTo>
                    <a:pt x="3248" y="6214"/>
                  </a:lnTo>
                  <a:cubicBezTo>
                    <a:pt x="-139" y="8728"/>
                    <a:pt x="-1028" y="13755"/>
                    <a:pt x="1298" y="17455"/>
                  </a:cubicBezTo>
                  <a:lnTo>
                    <a:pt x="1683" y="18096"/>
                  </a:lnTo>
                  <a:cubicBezTo>
                    <a:pt x="3106" y="20368"/>
                    <a:pt x="5461" y="21600"/>
                    <a:pt x="7855" y="21600"/>
                  </a:cubicBezTo>
                  <a:cubicBezTo>
                    <a:pt x="9310" y="21600"/>
                    <a:pt x="10779" y="21147"/>
                    <a:pt x="12059" y="20195"/>
                  </a:cubicBezTo>
                  <a:lnTo>
                    <a:pt x="20572" y="13982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65" name="Google Shape;41;p2"/>
            <p:cNvSpPr/>
            <p:nvPr/>
          </p:nvSpPr>
          <p:spPr>
            <a:xfrm>
              <a:off x="23878482" y="5686024"/>
              <a:ext cx="505059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1600" extrusionOk="0">
                  <a:moveTo>
                    <a:pt x="12725" y="0"/>
                  </a:moveTo>
                  <a:cubicBezTo>
                    <a:pt x="11273" y="0"/>
                    <a:pt x="9808" y="456"/>
                    <a:pt x="8513" y="1398"/>
                  </a:cubicBezTo>
                  <a:lnTo>
                    <a:pt x="0" y="7644"/>
                  </a:lnTo>
                  <a:lnTo>
                    <a:pt x="8811" y="21600"/>
                  </a:lnTo>
                  <a:lnTo>
                    <a:pt x="17324" y="15354"/>
                  </a:lnTo>
                  <a:cubicBezTo>
                    <a:pt x="20753" y="12845"/>
                    <a:pt x="21600" y="7828"/>
                    <a:pt x="19313" y="4136"/>
                  </a:cubicBezTo>
                  <a:lnTo>
                    <a:pt x="18932" y="3543"/>
                  </a:lnTo>
                  <a:cubicBezTo>
                    <a:pt x="17481" y="1241"/>
                    <a:pt x="15126" y="0"/>
                    <a:pt x="127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66" name="Google Shape;42;p2"/>
            <p:cNvSpPr/>
            <p:nvPr/>
          </p:nvSpPr>
          <p:spPr>
            <a:xfrm>
              <a:off x="23366138" y="6905032"/>
              <a:ext cx="931484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extrusionOk="0">
                  <a:moveTo>
                    <a:pt x="10059" y="0"/>
                  </a:moveTo>
                  <a:cubicBezTo>
                    <a:pt x="9685" y="0"/>
                    <a:pt x="9352" y="275"/>
                    <a:pt x="9308" y="656"/>
                  </a:cubicBezTo>
                  <a:lnTo>
                    <a:pt x="8374" y="7713"/>
                  </a:lnTo>
                  <a:lnTo>
                    <a:pt x="1373" y="6774"/>
                  </a:lnTo>
                  <a:cubicBezTo>
                    <a:pt x="1342" y="6770"/>
                    <a:pt x="1312" y="6768"/>
                    <a:pt x="1284" y="6768"/>
                  </a:cubicBezTo>
                  <a:cubicBezTo>
                    <a:pt x="911" y="6768"/>
                    <a:pt x="577" y="7045"/>
                    <a:pt x="533" y="7423"/>
                  </a:cubicBezTo>
                  <a:lnTo>
                    <a:pt x="5" y="11399"/>
                  </a:lnTo>
                  <a:cubicBezTo>
                    <a:pt x="-41" y="11832"/>
                    <a:pt x="245" y="12194"/>
                    <a:pt x="654" y="12265"/>
                  </a:cubicBezTo>
                  <a:lnTo>
                    <a:pt x="7653" y="13181"/>
                  </a:lnTo>
                  <a:lnTo>
                    <a:pt x="6743" y="20238"/>
                  </a:lnTo>
                  <a:cubicBezTo>
                    <a:pt x="6695" y="20649"/>
                    <a:pt x="6982" y="21009"/>
                    <a:pt x="7391" y="21082"/>
                  </a:cubicBezTo>
                  <a:lnTo>
                    <a:pt x="11346" y="21588"/>
                  </a:lnTo>
                  <a:cubicBezTo>
                    <a:pt x="11390" y="21596"/>
                    <a:pt x="11435" y="21600"/>
                    <a:pt x="11477" y="21600"/>
                  </a:cubicBezTo>
                  <a:cubicBezTo>
                    <a:pt x="11849" y="21600"/>
                    <a:pt x="12145" y="21329"/>
                    <a:pt x="12210" y="20963"/>
                  </a:cubicBezTo>
                  <a:lnTo>
                    <a:pt x="13120" y="13904"/>
                  </a:lnTo>
                  <a:lnTo>
                    <a:pt x="20121" y="14842"/>
                  </a:lnTo>
                  <a:cubicBezTo>
                    <a:pt x="20151" y="14846"/>
                    <a:pt x="20184" y="14848"/>
                    <a:pt x="20214" y="14848"/>
                  </a:cubicBezTo>
                  <a:cubicBezTo>
                    <a:pt x="20603" y="14848"/>
                    <a:pt x="20917" y="14573"/>
                    <a:pt x="20983" y="14193"/>
                  </a:cubicBezTo>
                  <a:lnTo>
                    <a:pt x="21487" y="10193"/>
                  </a:lnTo>
                  <a:cubicBezTo>
                    <a:pt x="21559" y="9784"/>
                    <a:pt x="21271" y="9400"/>
                    <a:pt x="20864" y="9351"/>
                  </a:cubicBezTo>
                  <a:lnTo>
                    <a:pt x="13839" y="8411"/>
                  </a:lnTo>
                  <a:lnTo>
                    <a:pt x="14775" y="1378"/>
                  </a:lnTo>
                  <a:cubicBezTo>
                    <a:pt x="14821" y="967"/>
                    <a:pt x="14536" y="583"/>
                    <a:pt x="14127" y="534"/>
                  </a:cubicBezTo>
                  <a:lnTo>
                    <a:pt x="10148" y="4"/>
                  </a:lnTo>
                  <a:cubicBezTo>
                    <a:pt x="10118" y="0"/>
                    <a:pt x="10087" y="0"/>
                    <a:pt x="1005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67" name="Google Shape;43;p2"/>
            <p:cNvSpPr/>
            <p:nvPr/>
          </p:nvSpPr>
          <p:spPr>
            <a:xfrm>
              <a:off x="22173447" y="8317464"/>
              <a:ext cx="932618" cy="117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extrusionOk="0">
                  <a:moveTo>
                    <a:pt x="8135" y="657"/>
                  </a:moveTo>
                  <a:cubicBezTo>
                    <a:pt x="8708" y="657"/>
                    <a:pt x="9272" y="934"/>
                    <a:pt x="9375" y="1551"/>
                  </a:cubicBezTo>
                  <a:cubicBezTo>
                    <a:pt x="9447" y="1874"/>
                    <a:pt x="9328" y="2179"/>
                    <a:pt x="9067" y="2427"/>
                  </a:cubicBezTo>
                  <a:lnTo>
                    <a:pt x="7501" y="2656"/>
                  </a:lnTo>
                  <a:cubicBezTo>
                    <a:pt x="7147" y="2502"/>
                    <a:pt x="6910" y="2237"/>
                    <a:pt x="6838" y="1932"/>
                  </a:cubicBezTo>
                  <a:cubicBezTo>
                    <a:pt x="6609" y="1132"/>
                    <a:pt x="7382" y="657"/>
                    <a:pt x="8135" y="657"/>
                  </a:cubicBezTo>
                  <a:close/>
                  <a:moveTo>
                    <a:pt x="15521" y="4351"/>
                  </a:moveTo>
                  <a:cubicBezTo>
                    <a:pt x="16029" y="4351"/>
                    <a:pt x="16477" y="4637"/>
                    <a:pt x="16561" y="5054"/>
                  </a:cubicBezTo>
                  <a:lnTo>
                    <a:pt x="19335" y="17181"/>
                  </a:lnTo>
                  <a:cubicBezTo>
                    <a:pt x="19452" y="17657"/>
                    <a:pt x="19050" y="18113"/>
                    <a:pt x="18457" y="18189"/>
                  </a:cubicBezTo>
                  <a:lnTo>
                    <a:pt x="5960" y="20017"/>
                  </a:lnTo>
                  <a:cubicBezTo>
                    <a:pt x="5900" y="20025"/>
                    <a:pt x="5840" y="20028"/>
                    <a:pt x="5779" y="20028"/>
                  </a:cubicBezTo>
                  <a:cubicBezTo>
                    <a:pt x="5257" y="20028"/>
                    <a:pt x="4789" y="19737"/>
                    <a:pt x="4703" y="19294"/>
                  </a:cubicBezTo>
                  <a:lnTo>
                    <a:pt x="1953" y="7205"/>
                  </a:lnTo>
                  <a:cubicBezTo>
                    <a:pt x="1836" y="6730"/>
                    <a:pt x="2238" y="6273"/>
                    <a:pt x="2831" y="6177"/>
                  </a:cubicBezTo>
                  <a:lnTo>
                    <a:pt x="4325" y="5967"/>
                  </a:lnTo>
                  <a:cubicBezTo>
                    <a:pt x="4387" y="6301"/>
                    <a:pt x="4761" y="6533"/>
                    <a:pt x="5155" y="6533"/>
                  </a:cubicBezTo>
                  <a:cubicBezTo>
                    <a:pt x="5211" y="6533"/>
                    <a:pt x="5265" y="6528"/>
                    <a:pt x="5321" y="6520"/>
                  </a:cubicBezTo>
                  <a:lnTo>
                    <a:pt x="13121" y="5396"/>
                  </a:lnTo>
                  <a:cubicBezTo>
                    <a:pt x="13595" y="5320"/>
                    <a:pt x="13904" y="4958"/>
                    <a:pt x="13809" y="4578"/>
                  </a:cubicBezTo>
                  <a:lnTo>
                    <a:pt x="15304" y="4368"/>
                  </a:lnTo>
                  <a:cubicBezTo>
                    <a:pt x="15376" y="4357"/>
                    <a:pt x="15450" y="4351"/>
                    <a:pt x="15521" y="4351"/>
                  </a:cubicBezTo>
                  <a:close/>
                  <a:moveTo>
                    <a:pt x="8115" y="0"/>
                  </a:moveTo>
                  <a:cubicBezTo>
                    <a:pt x="7816" y="0"/>
                    <a:pt x="7511" y="51"/>
                    <a:pt x="7219" y="161"/>
                  </a:cubicBezTo>
                  <a:cubicBezTo>
                    <a:pt x="5938" y="619"/>
                    <a:pt x="5534" y="1932"/>
                    <a:pt x="6412" y="2808"/>
                  </a:cubicBezTo>
                  <a:lnTo>
                    <a:pt x="4847" y="3056"/>
                  </a:lnTo>
                  <a:cubicBezTo>
                    <a:pt x="4229" y="3150"/>
                    <a:pt x="3803" y="3646"/>
                    <a:pt x="3923" y="4140"/>
                  </a:cubicBezTo>
                  <a:lnTo>
                    <a:pt x="4016" y="4597"/>
                  </a:lnTo>
                  <a:lnTo>
                    <a:pt x="1455" y="4958"/>
                  </a:lnTo>
                  <a:cubicBezTo>
                    <a:pt x="483" y="5110"/>
                    <a:pt x="-156" y="5854"/>
                    <a:pt x="33" y="6634"/>
                  </a:cubicBezTo>
                  <a:lnTo>
                    <a:pt x="3164" y="20417"/>
                  </a:lnTo>
                  <a:cubicBezTo>
                    <a:pt x="3333" y="21114"/>
                    <a:pt x="4070" y="21600"/>
                    <a:pt x="4918" y="21600"/>
                  </a:cubicBezTo>
                  <a:cubicBezTo>
                    <a:pt x="5020" y="21600"/>
                    <a:pt x="5124" y="21592"/>
                    <a:pt x="5225" y="21578"/>
                  </a:cubicBezTo>
                  <a:lnTo>
                    <a:pt x="19833" y="19427"/>
                  </a:lnTo>
                  <a:cubicBezTo>
                    <a:pt x="20805" y="19275"/>
                    <a:pt x="21444" y="18532"/>
                    <a:pt x="21255" y="17771"/>
                  </a:cubicBezTo>
                  <a:lnTo>
                    <a:pt x="18124" y="3969"/>
                  </a:lnTo>
                  <a:cubicBezTo>
                    <a:pt x="17977" y="3271"/>
                    <a:pt x="17222" y="2787"/>
                    <a:pt x="16370" y="2787"/>
                  </a:cubicBezTo>
                  <a:cubicBezTo>
                    <a:pt x="16268" y="2787"/>
                    <a:pt x="16164" y="2793"/>
                    <a:pt x="16063" y="2808"/>
                  </a:cubicBezTo>
                  <a:lnTo>
                    <a:pt x="13526" y="3188"/>
                  </a:lnTo>
                  <a:lnTo>
                    <a:pt x="13406" y="2750"/>
                  </a:lnTo>
                  <a:cubicBezTo>
                    <a:pt x="13301" y="2294"/>
                    <a:pt x="12823" y="1973"/>
                    <a:pt x="12269" y="1973"/>
                  </a:cubicBezTo>
                  <a:cubicBezTo>
                    <a:pt x="12197" y="1973"/>
                    <a:pt x="12128" y="1978"/>
                    <a:pt x="12054" y="1989"/>
                  </a:cubicBezTo>
                  <a:lnTo>
                    <a:pt x="10158" y="2256"/>
                  </a:lnTo>
                  <a:cubicBezTo>
                    <a:pt x="10276" y="1989"/>
                    <a:pt x="10299" y="1703"/>
                    <a:pt x="10230" y="1437"/>
                  </a:cubicBezTo>
                  <a:cubicBezTo>
                    <a:pt x="10029" y="572"/>
                    <a:pt x="9111" y="0"/>
                    <a:pt x="81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68" name="Google Shape;44;p2"/>
            <p:cNvSpPr/>
            <p:nvPr/>
          </p:nvSpPr>
          <p:spPr>
            <a:xfrm>
              <a:off x="22355332" y="8740522"/>
              <a:ext cx="135431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8" h="21600" extrusionOk="0">
                  <a:moveTo>
                    <a:pt x="9178" y="0"/>
                  </a:moveTo>
                  <a:cubicBezTo>
                    <a:pt x="8622" y="0"/>
                    <a:pt x="8054" y="70"/>
                    <a:pt x="7498" y="195"/>
                  </a:cubicBezTo>
                  <a:cubicBezTo>
                    <a:pt x="-510" y="1856"/>
                    <a:pt x="-2723" y="14149"/>
                    <a:pt x="3905" y="19633"/>
                  </a:cubicBezTo>
                  <a:cubicBezTo>
                    <a:pt x="5504" y="20986"/>
                    <a:pt x="7254" y="21600"/>
                    <a:pt x="8946" y="21600"/>
                  </a:cubicBezTo>
                  <a:cubicBezTo>
                    <a:pt x="14126" y="21600"/>
                    <a:pt x="18877" y="15977"/>
                    <a:pt x="17846" y="8833"/>
                  </a:cubicBezTo>
                  <a:cubicBezTo>
                    <a:pt x="16988" y="3712"/>
                    <a:pt x="13338" y="0"/>
                    <a:pt x="91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69" name="Google Shape;45;p2"/>
            <p:cNvSpPr/>
            <p:nvPr/>
          </p:nvSpPr>
          <p:spPr>
            <a:xfrm>
              <a:off x="22535046" y="8699952"/>
              <a:ext cx="306517" cy="11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8" h="21600" extrusionOk="0">
                  <a:moveTo>
                    <a:pt x="17202" y="0"/>
                  </a:moveTo>
                  <a:cubicBezTo>
                    <a:pt x="16985" y="0"/>
                    <a:pt x="16762" y="79"/>
                    <a:pt x="16523" y="238"/>
                  </a:cubicBezTo>
                  <a:lnTo>
                    <a:pt x="2071" y="7787"/>
                  </a:lnTo>
                  <a:cubicBezTo>
                    <a:pt x="-1013" y="9198"/>
                    <a:pt x="-417" y="21600"/>
                    <a:pt x="2305" y="21600"/>
                  </a:cubicBezTo>
                  <a:cubicBezTo>
                    <a:pt x="2505" y="21600"/>
                    <a:pt x="2717" y="21521"/>
                    <a:pt x="2934" y="21394"/>
                  </a:cubicBezTo>
                  <a:lnTo>
                    <a:pt x="17386" y="13829"/>
                  </a:lnTo>
                  <a:cubicBezTo>
                    <a:pt x="20587" y="12957"/>
                    <a:pt x="20014" y="0"/>
                    <a:pt x="172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70" name="Google Shape;46;p2"/>
            <p:cNvSpPr/>
            <p:nvPr/>
          </p:nvSpPr>
          <p:spPr>
            <a:xfrm>
              <a:off x="22389912" y="8928538"/>
              <a:ext cx="135073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9139" y="0"/>
                  </a:moveTo>
                  <a:cubicBezTo>
                    <a:pt x="8583" y="0"/>
                    <a:pt x="8015" y="70"/>
                    <a:pt x="7447" y="195"/>
                  </a:cubicBezTo>
                  <a:cubicBezTo>
                    <a:pt x="-410" y="1856"/>
                    <a:pt x="-2762" y="14149"/>
                    <a:pt x="3866" y="19633"/>
                  </a:cubicBezTo>
                  <a:cubicBezTo>
                    <a:pt x="5465" y="20986"/>
                    <a:pt x="7215" y="21600"/>
                    <a:pt x="8907" y="21600"/>
                  </a:cubicBezTo>
                  <a:cubicBezTo>
                    <a:pt x="14087" y="21600"/>
                    <a:pt x="18838" y="15977"/>
                    <a:pt x="17795" y="8847"/>
                  </a:cubicBezTo>
                  <a:cubicBezTo>
                    <a:pt x="16949" y="3712"/>
                    <a:pt x="13299" y="0"/>
                    <a:pt x="9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71" name="Google Shape;47;p2"/>
            <p:cNvSpPr/>
            <p:nvPr/>
          </p:nvSpPr>
          <p:spPr>
            <a:xfrm>
              <a:off x="22573028" y="8889102"/>
              <a:ext cx="296518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7019" y="0"/>
                  </a:moveTo>
                  <a:cubicBezTo>
                    <a:pt x="16927" y="0"/>
                    <a:pt x="16835" y="16"/>
                    <a:pt x="16743" y="32"/>
                  </a:cubicBezTo>
                  <a:lnTo>
                    <a:pt x="1826" y="7462"/>
                  </a:lnTo>
                  <a:cubicBezTo>
                    <a:pt x="-1047" y="9895"/>
                    <a:pt x="-329" y="21600"/>
                    <a:pt x="2579" y="21600"/>
                  </a:cubicBezTo>
                  <a:cubicBezTo>
                    <a:pt x="2648" y="21600"/>
                    <a:pt x="2717" y="21584"/>
                    <a:pt x="2786" y="21568"/>
                  </a:cubicBezTo>
                  <a:lnTo>
                    <a:pt x="17703" y="13946"/>
                  </a:lnTo>
                  <a:cubicBezTo>
                    <a:pt x="20553" y="11545"/>
                    <a:pt x="19869" y="0"/>
                    <a:pt x="1701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72" name="Google Shape;48;p2"/>
            <p:cNvSpPr/>
            <p:nvPr/>
          </p:nvSpPr>
          <p:spPr>
            <a:xfrm>
              <a:off x="22426294" y="9129291"/>
              <a:ext cx="135073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77" y="0"/>
                  </a:moveTo>
                  <a:cubicBezTo>
                    <a:pt x="8478" y="0"/>
                    <a:pt x="7968" y="56"/>
                    <a:pt x="7447" y="154"/>
                  </a:cubicBezTo>
                  <a:cubicBezTo>
                    <a:pt x="-410" y="1817"/>
                    <a:pt x="-2762" y="14134"/>
                    <a:pt x="3866" y="19629"/>
                  </a:cubicBezTo>
                  <a:cubicBezTo>
                    <a:pt x="5465" y="20985"/>
                    <a:pt x="7215" y="21600"/>
                    <a:pt x="8919" y="21600"/>
                  </a:cubicBezTo>
                  <a:cubicBezTo>
                    <a:pt x="14087" y="21600"/>
                    <a:pt x="18838" y="15994"/>
                    <a:pt x="17795" y="8976"/>
                  </a:cubicBezTo>
                  <a:cubicBezTo>
                    <a:pt x="16938" y="3621"/>
                    <a:pt x="13206" y="0"/>
                    <a:pt x="89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73" name="Google Shape;49;p2"/>
            <p:cNvSpPr/>
            <p:nvPr/>
          </p:nvSpPr>
          <p:spPr>
            <a:xfrm>
              <a:off x="22609604" y="9089507"/>
              <a:ext cx="297135" cy="117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9" h="21600" extrusionOk="0">
                  <a:moveTo>
                    <a:pt x="17109" y="0"/>
                  </a:moveTo>
                  <a:cubicBezTo>
                    <a:pt x="17000" y="0"/>
                    <a:pt x="16891" y="16"/>
                    <a:pt x="16782" y="48"/>
                  </a:cubicBezTo>
                  <a:lnTo>
                    <a:pt x="1881" y="7664"/>
                  </a:lnTo>
                  <a:cubicBezTo>
                    <a:pt x="-1035" y="9888"/>
                    <a:pt x="-352" y="21600"/>
                    <a:pt x="2501" y="21600"/>
                  </a:cubicBezTo>
                  <a:cubicBezTo>
                    <a:pt x="2587" y="21600"/>
                    <a:pt x="2679" y="21600"/>
                    <a:pt x="2771" y="21568"/>
                  </a:cubicBezTo>
                  <a:lnTo>
                    <a:pt x="17666" y="13952"/>
                  </a:lnTo>
                  <a:cubicBezTo>
                    <a:pt x="20565" y="11744"/>
                    <a:pt x="19911" y="0"/>
                    <a:pt x="171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74" name="Google Shape;50;p2"/>
            <p:cNvSpPr/>
            <p:nvPr/>
          </p:nvSpPr>
          <p:spPr>
            <a:xfrm>
              <a:off x="22289575" y="9964414"/>
              <a:ext cx="600918" cy="606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4" h="21600" extrusionOk="0">
                  <a:moveTo>
                    <a:pt x="9752" y="0"/>
                  </a:moveTo>
                  <a:cubicBezTo>
                    <a:pt x="6862" y="0"/>
                    <a:pt x="4019" y="1458"/>
                    <a:pt x="2152" y="4183"/>
                  </a:cubicBezTo>
                  <a:lnTo>
                    <a:pt x="18192" y="15477"/>
                  </a:lnTo>
                  <a:cubicBezTo>
                    <a:pt x="20456" y="10589"/>
                    <a:pt x="18991" y="4590"/>
                    <a:pt x="14832" y="1629"/>
                  </a:cubicBezTo>
                  <a:cubicBezTo>
                    <a:pt x="13255" y="529"/>
                    <a:pt x="11494" y="0"/>
                    <a:pt x="9752" y="0"/>
                  </a:cubicBezTo>
                  <a:close/>
                  <a:moveTo>
                    <a:pt x="1020" y="6182"/>
                  </a:moveTo>
                  <a:cubicBezTo>
                    <a:pt x="-1144" y="11071"/>
                    <a:pt x="220" y="17032"/>
                    <a:pt x="4313" y="19955"/>
                  </a:cubicBezTo>
                  <a:cubicBezTo>
                    <a:pt x="5903" y="21065"/>
                    <a:pt x="7684" y="21600"/>
                    <a:pt x="9448" y="21600"/>
                  </a:cubicBezTo>
                  <a:cubicBezTo>
                    <a:pt x="12338" y="21600"/>
                    <a:pt x="15181" y="20166"/>
                    <a:pt x="17062" y="17477"/>
                  </a:cubicBezTo>
                  <a:lnTo>
                    <a:pt x="1020" y="618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75" name="Google Shape;51;p2"/>
            <p:cNvSpPr/>
            <p:nvPr/>
          </p:nvSpPr>
          <p:spPr>
            <a:xfrm>
              <a:off x="23545102" y="8661825"/>
              <a:ext cx="504821" cy="49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4" h="21600" extrusionOk="0">
                  <a:moveTo>
                    <a:pt x="11773" y="0"/>
                  </a:moveTo>
                  <a:lnTo>
                    <a:pt x="3260" y="6256"/>
                  </a:lnTo>
                  <a:cubicBezTo>
                    <a:pt x="-169" y="8723"/>
                    <a:pt x="-1016" y="13744"/>
                    <a:pt x="1310" y="17446"/>
                  </a:cubicBezTo>
                  <a:lnTo>
                    <a:pt x="1695" y="18082"/>
                  </a:lnTo>
                  <a:cubicBezTo>
                    <a:pt x="3150" y="20369"/>
                    <a:pt x="5515" y="21600"/>
                    <a:pt x="7913" y="21600"/>
                  </a:cubicBezTo>
                  <a:cubicBezTo>
                    <a:pt x="9350" y="21600"/>
                    <a:pt x="10798" y="21155"/>
                    <a:pt x="12071" y="20231"/>
                  </a:cubicBezTo>
                  <a:lnTo>
                    <a:pt x="20584" y="13974"/>
                  </a:lnTo>
                  <a:lnTo>
                    <a:pt x="11773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76" name="Google Shape;52;p2"/>
            <p:cNvSpPr/>
            <p:nvPr/>
          </p:nvSpPr>
          <p:spPr>
            <a:xfrm>
              <a:off x="23878482" y="8457494"/>
              <a:ext cx="505059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1600" extrusionOk="0">
                  <a:moveTo>
                    <a:pt x="12725" y="0"/>
                  </a:moveTo>
                  <a:cubicBezTo>
                    <a:pt x="11273" y="0"/>
                    <a:pt x="9808" y="452"/>
                    <a:pt x="8513" y="1398"/>
                  </a:cubicBezTo>
                  <a:lnTo>
                    <a:pt x="0" y="7644"/>
                  </a:lnTo>
                  <a:lnTo>
                    <a:pt x="8811" y="21600"/>
                  </a:lnTo>
                  <a:lnTo>
                    <a:pt x="17324" y="15350"/>
                  </a:lnTo>
                  <a:cubicBezTo>
                    <a:pt x="20753" y="12845"/>
                    <a:pt x="21600" y="7828"/>
                    <a:pt x="19313" y="4178"/>
                  </a:cubicBezTo>
                  <a:lnTo>
                    <a:pt x="18932" y="3543"/>
                  </a:lnTo>
                  <a:cubicBezTo>
                    <a:pt x="17481" y="1241"/>
                    <a:pt x="15126" y="0"/>
                    <a:pt x="127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77" name="Google Shape;53;p2"/>
            <p:cNvSpPr/>
            <p:nvPr/>
          </p:nvSpPr>
          <p:spPr>
            <a:xfrm>
              <a:off x="23366138" y="9677199"/>
              <a:ext cx="931481" cy="931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extrusionOk="0">
                  <a:moveTo>
                    <a:pt x="10021" y="0"/>
                  </a:moveTo>
                  <a:cubicBezTo>
                    <a:pt x="9665" y="0"/>
                    <a:pt x="9350" y="271"/>
                    <a:pt x="9308" y="637"/>
                  </a:cubicBezTo>
                  <a:lnTo>
                    <a:pt x="8374" y="7696"/>
                  </a:lnTo>
                  <a:lnTo>
                    <a:pt x="1373" y="6758"/>
                  </a:lnTo>
                  <a:cubicBezTo>
                    <a:pt x="1342" y="6754"/>
                    <a:pt x="1312" y="6752"/>
                    <a:pt x="1284" y="6752"/>
                  </a:cubicBezTo>
                  <a:cubicBezTo>
                    <a:pt x="911" y="6752"/>
                    <a:pt x="577" y="7027"/>
                    <a:pt x="533" y="7407"/>
                  </a:cubicBezTo>
                  <a:lnTo>
                    <a:pt x="5" y="11407"/>
                  </a:lnTo>
                  <a:cubicBezTo>
                    <a:pt x="-41" y="11816"/>
                    <a:pt x="245" y="12200"/>
                    <a:pt x="654" y="12249"/>
                  </a:cubicBezTo>
                  <a:lnTo>
                    <a:pt x="7653" y="13189"/>
                  </a:lnTo>
                  <a:lnTo>
                    <a:pt x="6743" y="20222"/>
                  </a:lnTo>
                  <a:cubicBezTo>
                    <a:pt x="6670" y="20633"/>
                    <a:pt x="6958" y="21017"/>
                    <a:pt x="7391" y="21066"/>
                  </a:cubicBezTo>
                  <a:lnTo>
                    <a:pt x="11346" y="21596"/>
                  </a:lnTo>
                  <a:cubicBezTo>
                    <a:pt x="11376" y="21600"/>
                    <a:pt x="11406" y="21600"/>
                    <a:pt x="11435" y="21600"/>
                  </a:cubicBezTo>
                  <a:cubicBezTo>
                    <a:pt x="11807" y="21600"/>
                    <a:pt x="12141" y="21325"/>
                    <a:pt x="12186" y="20944"/>
                  </a:cubicBezTo>
                  <a:lnTo>
                    <a:pt x="13120" y="13912"/>
                  </a:lnTo>
                  <a:lnTo>
                    <a:pt x="20121" y="14826"/>
                  </a:lnTo>
                  <a:cubicBezTo>
                    <a:pt x="20164" y="14834"/>
                    <a:pt x="20204" y="14838"/>
                    <a:pt x="20246" y="14838"/>
                  </a:cubicBezTo>
                  <a:cubicBezTo>
                    <a:pt x="20605" y="14838"/>
                    <a:pt x="20919" y="14565"/>
                    <a:pt x="20983" y="14177"/>
                  </a:cubicBezTo>
                  <a:lnTo>
                    <a:pt x="21487" y="10201"/>
                  </a:lnTo>
                  <a:cubicBezTo>
                    <a:pt x="21559" y="9792"/>
                    <a:pt x="21271" y="9406"/>
                    <a:pt x="20840" y="9357"/>
                  </a:cubicBezTo>
                  <a:lnTo>
                    <a:pt x="13839" y="8419"/>
                  </a:lnTo>
                  <a:lnTo>
                    <a:pt x="14775" y="1386"/>
                  </a:lnTo>
                  <a:cubicBezTo>
                    <a:pt x="14821" y="951"/>
                    <a:pt x="14536" y="591"/>
                    <a:pt x="14127" y="518"/>
                  </a:cubicBezTo>
                  <a:lnTo>
                    <a:pt x="10148" y="12"/>
                  </a:lnTo>
                  <a:cubicBezTo>
                    <a:pt x="10106" y="4"/>
                    <a:pt x="10063" y="0"/>
                    <a:pt x="1002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78" name="Google Shape;54;p2"/>
            <p:cNvSpPr/>
            <p:nvPr/>
          </p:nvSpPr>
          <p:spPr>
            <a:xfrm>
              <a:off x="22173703" y="11086840"/>
              <a:ext cx="933084" cy="117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1600" extrusionOk="0">
                  <a:moveTo>
                    <a:pt x="8124" y="695"/>
                  </a:moveTo>
                  <a:cubicBezTo>
                    <a:pt x="8694" y="695"/>
                    <a:pt x="9254" y="971"/>
                    <a:pt x="9356" y="1588"/>
                  </a:cubicBezTo>
                  <a:cubicBezTo>
                    <a:pt x="9428" y="1892"/>
                    <a:pt x="9332" y="2216"/>
                    <a:pt x="9071" y="2464"/>
                  </a:cubicBezTo>
                  <a:lnTo>
                    <a:pt x="7480" y="2690"/>
                  </a:lnTo>
                  <a:cubicBezTo>
                    <a:pt x="7149" y="2539"/>
                    <a:pt x="6912" y="2291"/>
                    <a:pt x="6840" y="1987"/>
                  </a:cubicBezTo>
                  <a:lnTo>
                    <a:pt x="6840" y="1968"/>
                  </a:lnTo>
                  <a:cubicBezTo>
                    <a:pt x="6611" y="1169"/>
                    <a:pt x="7376" y="695"/>
                    <a:pt x="8124" y="695"/>
                  </a:cubicBezTo>
                  <a:close/>
                  <a:moveTo>
                    <a:pt x="15507" y="4387"/>
                  </a:moveTo>
                  <a:cubicBezTo>
                    <a:pt x="16031" y="4387"/>
                    <a:pt x="16468" y="4687"/>
                    <a:pt x="16573" y="5106"/>
                  </a:cubicBezTo>
                  <a:lnTo>
                    <a:pt x="19351" y="17186"/>
                  </a:lnTo>
                  <a:cubicBezTo>
                    <a:pt x="19444" y="17679"/>
                    <a:pt x="19042" y="18136"/>
                    <a:pt x="18447" y="18213"/>
                  </a:cubicBezTo>
                  <a:lnTo>
                    <a:pt x="5961" y="20039"/>
                  </a:lnTo>
                  <a:cubicBezTo>
                    <a:pt x="5901" y="20047"/>
                    <a:pt x="5839" y="20050"/>
                    <a:pt x="5779" y="20050"/>
                  </a:cubicBezTo>
                  <a:cubicBezTo>
                    <a:pt x="5257" y="20050"/>
                    <a:pt x="4788" y="19761"/>
                    <a:pt x="4703" y="19335"/>
                  </a:cubicBezTo>
                  <a:lnTo>
                    <a:pt x="1949" y="7237"/>
                  </a:lnTo>
                  <a:cubicBezTo>
                    <a:pt x="1832" y="6761"/>
                    <a:pt x="2235" y="6306"/>
                    <a:pt x="2829" y="6229"/>
                  </a:cubicBezTo>
                  <a:lnTo>
                    <a:pt x="4324" y="6020"/>
                  </a:lnTo>
                  <a:cubicBezTo>
                    <a:pt x="4388" y="6339"/>
                    <a:pt x="4747" y="6584"/>
                    <a:pt x="5157" y="6584"/>
                  </a:cubicBezTo>
                  <a:cubicBezTo>
                    <a:pt x="5211" y="6584"/>
                    <a:pt x="5265" y="6581"/>
                    <a:pt x="5321" y="6571"/>
                  </a:cubicBezTo>
                  <a:lnTo>
                    <a:pt x="13130" y="5430"/>
                  </a:lnTo>
                  <a:cubicBezTo>
                    <a:pt x="13581" y="5354"/>
                    <a:pt x="13914" y="4993"/>
                    <a:pt x="13818" y="4612"/>
                  </a:cubicBezTo>
                  <a:lnTo>
                    <a:pt x="15291" y="4403"/>
                  </a:lnTo>
                  <a:cubicBezTo>
                    <a:pt x="15363" y="4392"/>
                    <a:pt x="15435" y="4387"/>
                    <a:pt x="15507" y="4387"/>
                  </a:cubicBezTo>
                  <a:close/>
                  <a:moveTo>
                    <a:pt x="8102" y="0"/>
                  </a:moveTo>
                  <a:cubicBezTo>
                    <a:pt x="7974" y="0"/>
                    <a:pt x="7847" y="10"/>
                    <a:pt x="7719" y="29"/>
                  </a:cubicBezTo>
                  <a:cubicBezTo>
                    <a:pt x="6507" y="200"/>
                    <a:pt x="5724" y="1131"/>
                    <a:pt x="5985" y="2082"/>
                  </a:cubicBezTo>
                  <a:cubicBezTo>
                    <a:pt x="6033" y="2368"/>
                    <a:pt x="6176" y="2615"/>
                    <a:pt x="6413" y="2844"/>
                  </a:cubicBezTo>
                  <a:lnTo>
                    <a:pt x="4846" y="3072"/>
                  </a:lnTo>
                  <a:cubicBezTo>
                    <a:pt x="4228" y="3167"/>
                    <a:pt x="3802" y="3662"/>
                    <a:pt x="3921" y="4155"/>
                  </a:cubicBezTo>
                  <a:lnTo>
                    <a:pt x="4015" y="4612"/>
                  </a:lnTo>
                  <a:lnTo>
                    <a:pt x="1451" y="4993"/>
                  </a:lnTo>
                  <a:cubicBezTo>
                    <a:pt x="478" y="5125"/>
                    <a:pt x="-138" y="5868"/>
                    <a:pt x="27" y="6648"/>
                  </a:cubicBezTo>
                  <a:lnTo>
                    <a:pt x="3162" y="20439"/>
                  </a:lnTo>
                  <a:cubicBezTo>
                    <a:pt x="3331" y="21118"/>
                    <a:pt x="4069" y="21600"/>
                    <a:pt x="4918" y="21600"/>
                  </a:cubicBezTo>
                  <a:cubicBezTo>
                    <a:pt x="5020" y="21600"/>
                    <a:pt x="5121" y="21594"/>
                    <a:pt x="5225" y="21579"/>
                  </a:cubicBezTo>
                  <a:lnTo>
                    <a:pt x="19849" y="19430"/>
                  </a:lnTo>
                  <a:cubicBezTo>
                    <a:pt x="20822" y="19298"/>
                    <a:pt x="21462" y="18536"/>
                    <a:pt x="21297" y="17775"/>
                  </a:cubicBezTo>
                  <a:lnTo>
                    <a:pt x="18138" y="3984"/>
                  </a:lnTo>
                  <a:cubicBezTo>
                    <a:pt x="17993" y="3298"/>
                    <a:pt x="17255" y="2817"/>
                    <a:pt x="16416" y="2817"/>
                  </a:cubicBezTo>
                  <a:cubicBezTo>
                    <a:pt x="16304" y="2817"/>
                    <a:pt x="16189" y="2825"/>
                    <a:pt x="16075" y="2844"/>
                  </a:cubicBezTo>
                  <a:lnTo>
                    <a:pt x="13535" y="3224"/>
                  </a:lnTo>
                  <a:lnTo>
                    <a:pt x="13415" y="2767"/>
                  </a:lnTo>
                  <a:cubicBezTo>
                    <a:pt x="13308" y="2318"/>
                    <a:pt x="12811" y="1995"/>
                    <a:pt x="12241" y="1995"/>
                  </a:cubicBezTo>
                  <a:cubicBezTo>
                    <a:pt x="12181" y="1995"/>
                    <a:pt x="12123" y="1999"/>
                    <a:pt x="12062" y="2007"/>
                  </a:cubicBezTo>
                  <a:lnTo>
                    <a:pt x="10164" y="2291"/>
                  </a:lnTo>
                  <a:cubicBezTo>
                    <a:pt x="10281" y="2026"/>
                    <a:pt x="10305" y="1740"/>
                    <a:pt x="10235" y="1454"/>
                  </a:cubicBezTo>
                  <a:cubicBezTo>
                    <a:pt x="10066" y="607"/>
                    <a:pt x="9141" y="0"/>
                    <a:pt x="81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79" name="Google Shape;55;p2"/>
            <p:cNvSpPr/>
            <p:nvPr/>
          </p:nvSpPr>
          <p:spPr>
            <a:xfrm>
              <a:off x="22355332" y="11512254"/>
              <a:ext cx="135431" cy="1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8" h="21600" extrusionOk="0">
                  <a:moveTo>
                    <a:pt x="9027" y="0"/>
                  </a:moveTo>
                  <a:cubicBezTo>
                    <a:pt x="8517" y="0"/>
                    <a:pt x="8007" y="56"/>
                    <a:pt x="7498" y="154"/>
                  </a:cubicBezTo>
                  <a:cubicBezTo>
                    <a:pt x="-510" y="1819"/>
                    <a:pt x="-2723" y="14144"/>
                    <a:pt x="3905" y="19641"/>
                  </a:cubicBezTo>
                  <a:cubicBezTo>
                    <a:pt x="5504" y="20998"/>
                    <a:pt x="7254" y="21600"/>
                    <a:pt x="8946" y="21600"/>
                  </a:cubicBezTo>
                  <a:cubicBezTo>
                    <a:pt x="14126" y="21600"/>
                    <a:pt x="18877" y="15962"/>
                    <a:pt x="17846" y="8813"/>
                  </a:cubicBezTo>
                  <a:cubicBezTo>
                    <a:pt x="16977" y="3609"/>
                    <a:pt x="13257" y="0"/>
                    <a:pt x="9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0" name="Google Shape;56;p2"/>
            <p:cNvSpPr/>
            <p:nvPr/>
          </p:nvSpPr>
          <p:spPr>
            <a:xfrm>
              <a:off x="22536208" y="11472645"/>
              <a:ext cx="304162" cy="11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0" h="21600" extrusionOk="0">
                  <a:moveTo>
                    <a:pt x="17244" y="0"/>
                  </a:moveTo>
                  <a:cubicBezTo>
                    <a:pt x="17042" y="0"/>
                    <a:pt x="16828" y="64"/>
                    <a:pt x="16603" y="209"/>
                  </a:cubicBezTo>
                  <a:lnTo>
                    <a:pt x="2016" y="7666"/>
                  </a:lnTo>
                  <a:cubicBezTo>
                    <a:pt x="-1007" y="9289"/>
                    <a:pt x="-411" y="21600"/>
                    <a:pt x="2348" y="21600"/>
                  </a:cubicBezTo>
                  <a:cubicBezTo>
                    <a:pt x="2522" y="21600"/>
                    <a:pt x="2702" y="21552"/>
                    <a:pt x="2887" y="21439"/>
                  </a:cubicBezTo>
                  <a:lnTo>
                    <a:pt x="17474" y="13982"/>
                  </a:lnTo>
                  <a:cubicBezTo>
                    <a:pt x="20593" y="12729"/>
                    <a:pt x="20048" y="0"/>
                    <a:pt x="1724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1" name="Google Shape;57;p2"/>
            <p:cNvSpPr/>
            <p:nvPr/>
          </p:nvSpPr>
          <p:spPr>
            <a:xfrm>
              <a:off x="22389912" y="11700270"/>
              <a:ext cx="135073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88" y="0"/>
                  </a:moveTo>
                  <a:cubicBezTo>
                    <a:pt x="8478" y="0"/>
                    <a:pt x="7968" y="56"/>
                    <a:pt x="7447" y="154"/>
                  </a:cubicBezTo>
                  <a:cubicBezTo>
                    <a:pt x="-410" y="1817"/>
                    <a:pt x="-2762" y="14134"/>
                    <a:pt x="3866" y="19629"/>
                  </a:cubicBezTo>
                  <a:cubicBezTo>
                    <a:pt x="5465" y="20985"/>
                    <a:pt x="7215" y="21600"/>
                    <a:pt x="8907" y="21600"/>
                  </a:cubicBezTo>
                  <a:cubicBezTo>
                    <a:pt x="14087" y="21600"/>
                    <a:pt x="18838" y="15952"/>
                    <a:pt x="17795" y="8808"/>
                  </a:cubicBezTo>
                  <a:cubicBezTo>
                    <a:pt x="16938" y="3607"/>
                    <a:pt x="13218" y="0"/>
                    <a:pt x="89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2" name="Google Shape;58;p2"/>
            <p:cNvSpPr/>
            <p:nvPr/>
          </p:nvSpPr>
          <p:spPr>
            <a:xfrm>
              <a:off x="22573028" y="11660573"/>
              <a:ext cx="296518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7019" y="0"/>
                  </a:moveTo>
                  <a:cubicBezTo>
                    <a:pt x="16927" y="0"/>
                    <a:pt x="16835" y="0"/>
                    <a:pt x="16743" y="32"/>
                  </a:cubicBezTo>
                  <a:lnTo>
                    <a:pt x="1826" y="7467"/>
                  </a:lnTo>
                  <a:cubicBezTo>
                    <a:pt x="-1047" y="9887"/>
                    <a:pt x="-329" y="21600"/>
                    <a:pt x="2579" y="21600"/>
                  </a:cubicBezTo>
                  <a:cubicBezTo>
                    <a:pt x="2648" y="21600"/>
                    <a:pt x="2717" y="21600"/>
                    <a:pt x="2786" y="21584"/>
                  </a:cubicBezTo>
                  <a:lnTo>
                    <a:pt x="17703" y="13957"/>
                  </a:lnTo>
                  <a:cubicBezTo>
                    <a:pt x="20553" y="11553"/>
                    <a:pt x="19869" y="0"/>
                    <a:pt x="1701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3" name="Google Shape;59;p2"/>
            <p:cNvSpPr/>
            <p:nvPr/>
          </p:nvSpPr>
          <p:spPr>
            <a:xfrm>
              <a:off x="22426294" y="11900763"/>
              <a:ext cx="135073" cy="13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42" y="0"/>
                  </a:moveTo>
                  <a:cubicBezTo>
                    <a:pt x="8444" y="0"/>
                    <a:pt x="7945" y="56"/>
                    <a:pt x="7447" y="153"/>
                  </a:cubicBezTo>
                  <a:cubicBezTo>
                    <a:pt x="-410" y="1805"/>
                    <a:pt x="-2762" y="14034"/>
                    <a:pt x="3866" y="19657"/>
                  </a:cubicBezTo>
                  <a:cubicBezTo>
                    <a:pt x="5465" y="21003"/>
                    <a:pt x="7204" y="21600"/>
                    <a:pt x="8907" y="21600"/>
                  </a:cubicBezTo>
                  <a:cubicBezTo>
                    <a:pt x="14087" y="21600"/>
                    <a:pt x="18838" y="16006"/>
                    <a:pt x="17795" y="8912"/>
                  </a:cubicBezTo>
                  <a:cubicBezTo>
                    <a:pt x="17053" y="3720"/>
                    <a:pt x="13206" y="0"/>
                    <a:pt x="894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4" name="Google Shape;60;p2"/>
            <p:cNvSpPr/>
            <p:nvPr/>
          </p:nvSpPr>
          <p:spPr>
            <a:xfrm>
              <a:off x="22608826" y="11860804"/>
              <a:ext cx="299099" cy="118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9" h="21600" extrusionOk="0">
                  <a:moveTo>
                    <a:pt x="17103" y="0"/>
                  </a:moveTo>
                  <a:cubicBezTo>
                    <a:pt x="16978" y="0"/>
                    <a:pt x="16852" y="32"/>
                    <a:pt x="16721" y="80"/>
                  </a:cubicBezTo>
                  <a:lnTo>
                    <a:pt x="1918" y="7668"/>
                  </a:lnTo>
                  <a:cubicBezTo>
                    <a:pt x="-1007" y="9660"/>
                    <a:pt x="-385" y="21600"/>
                    <a:pt x="2420" y="21600"/>
                  </a:cubicBezTo>
                  <a:cubicBezTo>
                    <a:pt x="2540" y="21600"/>
                    <a:pt x="2671" y="21568"/>
                    <a:pt x="2802" y="21520"/>
                  </a:cubicBezTo>
                  <a:lnTo>
                    <a:pt x="17599" y="14124"/>
                  </a:lnTo>
                  <a:cubicBezTo>
                    <a:pt x="20593" y="11940"/>
                    <a:pt x="19909" y="0"/>
                    <a:pt x="171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5" name="Google Shape;61;p2"/>
            <p:cNvSpPr/>
            <p:nvPr/>
          </p:nvSpPr>
          <p:spPr>
            <a:xfrm>
              <a:off x="22288023" y="12736147"/>
              <a:ext cx="602454" cy="607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3" h="21600" extrusionOk="0">
                  <a:moveTo>
                    <a:pt x="9728" y="0"/>
                  </a:moveTo>
                  <a:cubicBezTo>
                    <a:pt x="6860" y="0"/>
                    <a:pt x="4044" y="1452"/>
                    <a:pt x="2191" y="4164"/>
                  </a:cubicBezTo>
                  <a:lnTo>
                    <a:pt x="18156" y="15432"/>
                  </a:lnTo>
                  <a:cubicBezTo>
                    <a:pt x="20410" y="10555"/>
                    <a:pt x="18952" y="4570"/>
                    <a:pt x="14812" y="1654"/>
                  </a:cubicBezTo>
                  <a:cubicBezTo>
                    <a:pt x="13234" y="537"/>
                    <a:pt x="11473" y="0"/>
                    <a:pt x="9728" y="0"/>
                  </a:cubicBezTo>
                  <a:close/>
                  <a:moveTo>
                    <a:pt x="1064" y="6159"/>
                  </a:moveTo>
                  <a:cubicBezTo>
                    <a:pt x="-1190" y="11036"/>
                    <a:pt x="235" y="17055"/>
                    <a:pt x="4408" y="19974"/>
                  </a:cubicBezTo>
                  <a:cubicBezTo>
                    <a:pt x="5978" y="21073"/>
                    <a:pt x="7730" y="21600"/>
                    <a:pt x="9464" y="21600"/>
                  </a:cubicBezTo>
                  <a:cubicBezTo>
                    <a:pt x="12344" y="21600"/>
                    <a:pt x="15171" y="20145"/>
                    <a:pt x="17032" y="17427"/>
                  </a:cubicBezTo>
                  <a:lnTo>
                    <a:pt x="1064" y="615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6" name="Google Shape;62;p2"/>
            <p:cNvSpPr/>
            <p:nvPr/>
          </p:nvSpPr>
          <p:spPr>
            <a:xfrm>
              <a:off x="23545363" y="11433209"/>
              <a:ext cx="504560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1761" y="0"/>
                  </a:moveTo>
                  <a:lnTo>
                    <a:pt x="3248" y="6250"/>
                  </a:lnTo>
                  <a:cubicBezTo>
                    <a:pt x="-139" y="8755"/>
                    <a:pt x="-1028" y="13772"/>
                    <a:pt x="1298" y="17464"/>
                  </a:cubicBezTo>
                  <a:lnTo>
                    <a:pt x="1683" y="18057"/>
                  </a:lnTo>
                  <a:cubicBezTo>
                    <a:pt x="3106" y="20359"/>
                    <a:pt x="5468" y="21600"/>
                    <a:pt x="7869" y="21600"/>
                  </a:cubicBezTo>
                  <a:cubicBezTo>
                    <a:pt x="9317" y="21600"/>
                    <a:pt x="10782" y="21148"/>
                    <a:pt x="12059" y="20202"/>
                  </a:cubicBezTo>
                  <a:lnTo>
                    <a:pt x="20572" y="13956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7" name="Google Shape;63;p2"/>
            <p:cNvSpPr/>
            <p:nvPr/>
          </p:nvSpPr>
          <p:spPr>
            <a:xfrm>
              <a:off x="23878482" y="11228965"/>
              <a:ext cx="505059" cy="49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1600" extrusionOk="0">
                  <a:moveTo>
                    <a:pt x="12725" y="0"/>
                  </a:moveTo>
                  <a:cubicBezTo>
                    <a:pt x="11273" y="0"/>
                    <a:pt x="9808" y="452"/>
                    <a:pt x="8513" y="1398"/>
                  </a:cubicBezTo>
                  <a:lnTo>
                    <a:pt x="0" y="7646"/>
                  </a:lnTo>
                  <a:lnTo>
                    <a:pt x="8811" y="21600"/>
                  </a:lnTo>
                  <a:lnTo>
                    <a:pt x="17324" y="15353"/>
                  </a:lnTo>
                  <a:cubicBezTo>
                    <a:pt x="20753" y="12844"/>
                    <a:pt x="21600" y="7829"/>
                    <a:pt x="19313" y="4179"/>
                  </a:cubicBezTo>
                  <a:lnTo>
                    <a:pt x="18932" y="3543"/>
                  </a:lnTo>
                  <a:cubicBezTo>
                    <a:pt x="17481" y="1241"/>
                    <a:pt x="15126" y="0"/>
                    <a:pt x="127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8" name="Google Shape;64;p2"/>
            <p:cNvSpPr/>
            <p:nvPr/>
          </p:nvSpPr>
          <p:spPr>
            <a:xfrm>
              <a:off x="23366138" y="12447885"/>
              <a:ext cx="932239" cy="932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0059" y="0"/>
                  </a:moveTo>
                  <a:cubicBezTo>
                    <a:pt x="9685" y="0"/>
                    <a:pt x="9352" y="277"/>
                    <a:pt x="9308" y="655"/>
                  </a:cubicBezTo>
                  <a:lnTo>
                    <a:pt x="8398" y="7708"/>
                  </a:lnTo>
                  <a:lnTo>
                    <a:pt x="1373" y="6768"/>
                  </a:lnTo>
                  <a:cubicBezTo>
                    <a:pt x="1342" y="6766"/>
                    <a:pt x="1312" y="6764"/>
                    <a:pt x="1284" y="6764"/>
                  </a:cubicBezTo>
                  <a:cubicBezTo>
                    <a:pt x="911" y="6764"/>
                    <a:pt x="577" y="7039"/>
                    <a:pt x="533" y="7419"/>
                  </a:cubicBezTo>
                  <a:lnTo>
                    <a:pt x="5" y="11414"/>
                  </a:lnTo>
                  <a:cubicBezTo>
                    <a:pt x="-41" y="11824"/>
                    <a:pt x="245" y="12184"/>
                    <a:pt x="654" y="12257"/>
                  </a:cubicBezTo>
                  <a:lnTo>
                    <a:pt x="7653" y="13194"/>
                  </a:lnTo>
                  <a:lnTo>
                    <a:pt x="6743" y="20223"/>
                  </a:lnTo>
                  <a:cubicBezTo>
                    <a:pt x="6670" y="20632"/>
                    <a:pt x="6958" y="21018"/>
                    <a:pt x="7391" y="21066"/>
                  </a:cubicBezTo>
                  <a:lnTo>
                    <a:pt x="11346" y="21596"/>
                  </a:lnTo>
                  <a:cubicBezTo>
                    <a:pt x="11376" y="21598"/>
                    <a:pt x="11406" y="21600"/>
                    <a:pt x="11435" y="21600"/>
                  </a:cubicBezTo>
                  <a:cubicBezTo>
                    <a:pt x="11807" y="21600"/>
                    <a:pt x="12141" y="21325"/>
                    <a:pt x="12186" y="20945"/>
                  </a:cubicBezTo>
                  <a:lnTo>
                    <a:pt x="13120" y="13918"/>
                  </a:lnTo>
                  <a:lnTo>
                    <a:pt x="20145" y="14832"/>
                  </a:lnTo>
                  <a:cubicBezTo>
                    <a:pt x="20174" y="14836"/>
                    <a:pt x="20204" y="14838"/>
                    <a:pt x="20234" y="14838"/>
                  </a:cubicBezTo>
                  <a:cubicBezTo>
                    <a:pt x="20603" y="14838"/>
                    <a:pt x="20917" y="14561"/>
                    <a:pt x="20983" y="14183"/>
                  </a:cubicBezTo>
                  <a:lnTo>
                    <a:pt x="21511" y="10186"/>
                  </a:lnTo>
                  <a:cubicBezTo>
                    <a:pt x="21559" y="9778"/>
                    <a:pt x="21271" y="9392"/>
                    <a:pt x="20864" y="9343"/>
                  </a:cubicBezTo>
                  <a:lnTo>
                    <a:pt x="13839" y="8430"/>
                  </a:lnTo>
                  <a:lnTo>
                    <a:pt x="14775" y="1377"/>
                  </a:lnTo>
                  <a:cubicBezTo>
                    <a:pt x="14821" y="968"/>
                    <a:pt x="14536" y="606"/>
                    <a:pt x="14127" y="536"/>
                  </a:cubicBezTo>
                  <a:lnTo>
                    <a:pt x="10148" y="6"/>
                  </a:lnTo>
                  <a:cubicBezTo>
                    <a:pt x="10118" y="2"/>
                    <a:pt x="10087" y="0"/>
                    <a:pt x="1005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9" name="Google Shape;65;p2"/>
            <p:cNvSpPr/>
            <p:nvPr/>
          </p:nvSpPr>
          <p:spPr>
            <a:xfrm>
              <a:off x="19402233" y="-1"/>
              <a:ext cx="933411" cy="117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extrusionOk="0">
                  <a:moveTo>
                    <a:pt x="8119" y="695"/>
                  </a:moveTo>
                  <a:cubicBezTo>
                    <a:pt x="8692" y="695"/>
                    <a:pt x="9256" y="970"/>
                    <a:pt x="9370" y="1588"/>
                  </a:cubicBezTo>
                  <a:cubicBezTo>
                    <a:pt x="9417" y="1911"/>
                    <a:pt x="9322" y="2216"/>
                    <a:pt x="9061" y="2462"/>
                  </a:cubicBezTo>
                  <a:lnTo>
                    <a:pt x="7497" y="2690"/>
                  </a:lnTo>
                  <a:cubicBezTo>
                    <a:pt x="7141" y="2539"/>
                    <a:pt x="6904" y="2272"/>
                    <a:pt x="6832" y="1968"/>
                  </a:cubicBezTo>
                  <a:cubicBezTo>
                    <a:pt x="6603" y="1169"/>
                    <a:pt x="7368" y="695"/>
                    <a:pt x="8119" y="695"/>
                  </a:cubicBezTo>
                  <a:close/>
                  <a:moveTo>
                    <a:pt x="15479" y="4392"/>
                  </a:moveTo>
                  <a:cubicBezTo>
                    <a:pt x="16001" y="4392"/>
                    <a:pt x="16469" y="4681"/>
                    <a:pt x="16555" y="5125"/>
                  </a:cubicBezTo>
                  <a:lnTo>
                    <a:pt x="19329" y="17205"/>
                  </a:lnTo>
                  <a:cubicBezTo>
                    <a:pt x="19423" y="17679"/>
                    <a:pt x="19044" y="18136"/>
                    <a:pt x="18427" y="18213"/>
                  </a:cubicBezTo>
                  <a:lnTo>
                    <a:pt x="5956" y="20039"/>
                  </a:lnTo>
                  <a:cubicBezTo>
                    <a:pt x="5884" y="20050"/>
                    <a:pt x="5815" y="20055"/>
                    <a:pt x="5747" y="20055"/>
                  </a:cubicBezTo>
                  <a:cubicBezTo>
                    <a:pt x="5235" y="20055"/>
                    <a:pt x="4783" y="19755"/>
                    <a:pt x="4699" y="19335"/>
                  </a:cubicBezTo>
                  <a:lnTo>
                    <a:pt x="1947" y="7237"/>
                  </a:lnTo>
                  <a:cubicBezTo>
                    <a:pt x="1830" y="6761"/>
                    <a:pt x="2232" y="6304"/>
                    <a:pt x="2825" y="6229"/>
                  </a:cubicBezTo>
                  <a:lnTo>
                    <a:pt x="4319" y="6020"/>
                  </a:lnTo>
                  <a:cubicBezTo>
                    <a:pt x="4381" y="6354"/>
                    <a:pt x="4737" y="6585"/>
                    <a:pt x="5144" y="6585"/>
                  </a:cubicBezTo>
                  <a:cubicBezTo>
                    <a:pt x="5199" y="6585"/>
                    <a:pt x="5257" y="6581"/>
                    <a:pt x="5315" y="6571"/>
                  </a:cubicBezTo>
                  <a:lnTo>
                    <a:pt x="13116" y="5430"/>
                  </a:lnTo>
                  <a:cubicBezTo>
                    <a:pt x="13590" y="5373"/>
                    <a:pt x="13898" y="4993"/>
                    <a:pt x="13805" y="4632"/>
                  </a:cubicBezTo>
                  <a:lnTo>
                    <a:pt x="15298" y="4403"/>
                  </a:lnTo>
                  <a:cubicBezTo>
                    <a:pt x="15358" y="4395"/>
                    <a:pt x="15420" y="4392"/>
                    <a:pt x="15479" y="4392"/>
                  </a:cubicBezTo>
                  <a:close/>
                  <a:moveTo>
                    <a:pt x="8075" y="0"/>
                  </a:moveTo>
                  <a:cubicBezTo>
                    <a:pt x="7948" y="0"/>
                    <a:pt x="7816" y="10"/>
                    <a:pt x="7687" y="27"/>
                  </a:cubicBezTo>
                  <a:cubicBezTo>
                    <a:pt x="6500" y="217"/>
                    <a:pt x="5719" y="1131"/>
                    <a:pt x="5956" y="2082"/>
                  </a:cubicBezTo>
                  <a:cubicBezTo>
                    <a:pt x="6026" y="2368"/>
                    <a:pt x="6169" y="2634"/>
                    <a:pt x="6382" y="2842"/>
                  </a:cubicBezTo>
                  <a:lnTo>
                    <a:pt x="4841" y="3071"/>
                  </a:lnTo>
                  <a:cubicBezTo>
                    <a:pt x="4223" y="3167"/>
                    <a:pt x="3797" y="3660"/>
                    <a:pt x="3917" y="4175"/>
                  </a:cubicBezTo>
                  <a:lnTo>
                    <a:pt x="4010" y="4612"/>
                  </a:lnTo>
                  <a:lnTo>
                    <a:pt x="1449" y="4993"/>
                  </a:lnTo>
                  <a:cubicBezTo>
                    <a:pt x="477" y="5125"/>
                    <a:pt x="-138" y="5868"/>
                    <a:pt x="27" y="6629"/>
                  </a:cubicBezTo>
                  <a:lnTo>
                    <a:pt x="3158" y="20419"/>
                  </a:lnTo>
                  <a:cubicBezTo>
                    <a:pt x="3305" y="21116"/>
                    <a:pt x="4078" y="21600"/>
                    <a:pt x="4918" y="21600"/>
                  </a:cubicBezTo>
                  <a:cubicBezTo>
                    <a:pt x="5018" y="21600"/>
                    <a:pt x="5120" y="21594"/>
                    <a:pt x="5221" y="21579"/>
                  </a:cubicBezTo>
                  <a:lnTo>
                    <a:pt x="19851" y="19430"/>
                  </a:lnTo>
                  <a:cubicBezTo>
                    <a:pt x="20823" y="19277"/>
                    <a:pt x="21462" y="18536"/>
                    <a:pt x="21273" y="17775"/>
                  </a:cubicBezTo>
                  <a:lnTo>
                    <a:pt x="18120" y="4004"/>
                  </a:lnTo>
                  <a:cubicBezTo>
                    <a:pt x="17971" y="3306"/>
                    <a:pt x="17216" y="2821"/>
                    <a:pt x="16364" y="2821"/>
                  </a:cubicBezTo>
                  <a:cubicBezTo>
                    <a:pt x="16262" y="2821"/>
                    <a:pt x="16161" y="2829"/>
                    <a:pt x="16057" y="2842"/>
                  </a:cubicBezTo>
                  <a:lnTo>
                    <a:pt x="13496" y="3224"/>
                  </a:lnTo>
                  <a:lnTo>
                    <a:pt x="13400" y="2786"/>
                  </a:lnTo>
                  <a:cubicBezTo>
                    <a:pt x="13295" y="2329"/>
                    <a:pt x="12817" y="2010"/>
                    <a:pt x="12263" y="2010"/>
                  </a:cubicBezTo>
                  <a:cubicBezTo>
                    <a:pt x="12193" y="2010"/>
                    <a:pt x="12122" y="2015"/>
                    <a:pt x="12050" y="2026"/>
                  </a:cubicBezTo>
                  <a:lnTo>
                    <a:pt x="10152" y="2291"/>
                  </a:lnTo>
                  <a:cubicBezTo>
                    <a:pt x="10272" y="2026"/>
                    <a:pt x="10294" y="1740"/>
                    <a:pt x="10224" y="1473"/>
                  </a:cubicBezTo>
                  <a:cubicBezTo>
                    <a:pt x="10055" y="609"/>
                    <a:pt x="9131" y="0"/>
                    <a:pt x="807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0" name="Google Shape;66;p2"/>
            <p:cNvSpPr/>
            <p:nvPr/>
          </p:nvSpPr>
          <p:spPr>
            <a:xfrm>
              <a:off x="19583827" y="425151"/>
              <a:ext cx="134645" cy="13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12" h="21600" extrusionOk="0">
                  <a:moveTo>
                    <a:pt x="9057" y="0"/>
                  </a:moveTo>
                  <a:cubicBezTo>
                    <a:pt x="8500" y="0"/>
                    <a:pt x="7943" y="56"/>
                    <a:pt x="7374" y="196"/>
                  </a:cubicBezTo>
                  <a:cubicBezTo>
                    <a:pt x="-507" y="1858"/>
                    <a:pt x="-2712" y="14167"/>
                    <a:pt x="3915" y="19658"/>
                  </a:cubicBezTo>
                  <a:cubicBezTo>
                    <a:pt x="5506" y="20999"/>
                    <a:pt x="7235" y="21600"/>
                    <a:pt x="8906" y="21600"/>
                  </a:cubicBezTo>
                  <a:cubicBezTo>
                    <a:pt x="14118" y="21600"/>
                    <a:pt x="18888" y="15886"/>
                    <a:pt x="17739" y="8844"/>
                  </a:cubicBezTo>
                  <a:cubicBezTo>
                    <a:pt x="17008" y="3702"/>
                    <a:pt x="13259" y="0"/>
                    <a:pt x="905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1" name="Google Shape;67;p2"/>
            <p:cNvSpPr/>
            <p:nvPr/>
          </p:nvSpPr>
          <p:spPr>
            <a:xfrm>
              <a:off x="19764343" y="385803"/>
              <a:ext cx="304566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4" h="21600" extrusionOk="0">
                  <a:moveTo>
                    <a:pt x="17207" y="0"/>
                  </a:moveTo>
                  <a:cubicBezTo>
                    <a:pt x="17006" y="0"/>
                    <a:pt x="16793" y="64"/>
                    <a:pt x="16569" y="208"/>
                  </a:cubicBezTo>
                  <a:lnTo>
                    <a:pt x="16502" y="208"/>
                  </a:lnTo>
                  <a:lnTo>
                    <a:pt x="2040" y="7807"/>
                  </a:lnTo>
                  <a:cubicBezTo>
                    <a:pt x="-1056" y="9243"/>
                    <a:pt x="-384" y="21600"/>
                    <a:pt x="2421" y="21600"/>
                  </a:cubicBezTo>
                  <a:cubicBezTo>
                    <a:pt x="2578" y="21600"/>
                    <a:pt x="2734" y="21568"/>
                    <a:pt x="2902" y="21488"/>
                  </a:cubicBezTo>
                  <a:lnTo>
                    <a:pt x="17437" y="13889"/>
                  </a:lnTo>
                  <a:cubicBezTo>
                    <a:pt x="20544" y="12644"/>
                    <a:pt x="20001" y="0"/>
                    <a:pt x="172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2" name="Google Shape;68;p2"/>
            <p:cNvSpPr/>
            <p:nvPr/>
          </p:nvSpPr>
          <p:spPr>
            <a:xfrm>
              <a:off x="19617899" y="613429"/>
              <a:ext cx="134850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42" y="0"/>
                  </a:moveTo>
                  <a:cubicBezTo>
                    <a:pt x="8442" y="0"/>
                    <a:pt x="7920" y="42"/>
                    <a:pt x="7409" y="154"/>
                  </a:cubicBezTo>
                  <a:cubicBezTo>
                    <a:pt x="-477" y="1819"/>
                    <a:pt x="-2683" y="14144"/>
                    <a:pt x="3809" y="19641"/>
                  </a:cubicBezTo>
                  <a:cubicBezTo>
                    <a:pt x="5446" y="20998"/>
                    <a:pt x="7223" y="21600"/>
                    <a:pt x="8942" y="21600"/>
                  </a:cubicBezTo>
                  <a:cubicBezTo>
                    <a:pt x="14179" y="21600"/>
                    <a:pt x="18917" y="15962"/>
                    <a:pt x="17779" y="8813"/>
                  </a:cubicBezTo>
                  <a:cubicBezTo>
                    <a:pt x="17036" y="3609"/>
                    <a:pt x="13203" y="0"/>
                    <a:pt x="894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3" name="Google Shape;69;p2"/>
            <p:cNvSpPr/>
            <p:nvPr/>
          </p:nvSpPr>
          <p:spPr>
            <a:xfrm>
              <a:off x="19801576" y="573732"/>
              <a:ext cx="296570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2" h="21600" extrusionOk="0">
                  <a:moveTo>
                    <a:pt x="16994" y="0"/>
                  </a:moveTo>
                  <a:cubicBezTo>
                    <a:pt x="16931" y="0"/>
                    <a:pt x="16862" y="16"/>
                    <a:pt x="16793" y="32"/>
                  </a:cubicBezTo>
                  <a:lnTo>
                    <a:pt x="16724" y="32"/>
                  </a:lnTo>
                  <a:lnTo>
                    <a:pt x="1829" y="7659"/>
                  </a:lnTo>
                  <a:cubicBezTo>
                    <a:pt x="-1047" y="9903"/>
                    <a:pt x="-329" y="21600"/>
                    <a:pt x="2575" y="21600"/>
                  </a:cubicBezTo>
                  <a:cubicBezTo>
                    <a:pt x="2644" y="21600"/>
                    <a:pt x="2713" y="21600"/>
                    <a:pt x="2782" y="21584"/>
                  </a:cubicBezTo>
                  <a:lnTo>
                    <a:pt x="17683" y="13957"/>
                  </a:lnTo>
                  <a:cubicBezTo>
                    <a:pt x="20553" y="11713"/>
                    <a:pt x="19835" y="0"/>
                    <a:pt x="1699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4" name="Google Shape;70;p2"/>
            <p:cNvSpPr/>
            <p:nvPr/>
          </p:nvSpPr>
          <p:spPr>
            <a:xfrm>
              <a:off x="19654823" y="813921"/>
              <a:ext cx="135075" cy="13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1" h="21600" extrusionOk="0">
                  <a:moveTo>
                    <a:pt x="8977" y="0"/>
                  </a:moveTo>
                  <a:cubicBezTo>
                    <a:pt x="8478" y="0"/>
                    <a:pt x="7968" y="42"/>
                    <a:pt x="7447" y="153"/>
                  </a:cubicBezTo>
                  <a:cubicBezTo>
                    <a:pt x="-410" y="1806"/>
                    <a:pt x="-2762" y="14043"/>
                    <a:pt x="3866" y="19669"/>
                  </a:cubicBezTo>
                  <a:cubicBezTo>
                    <a:pt x="5477" y="21003"/>
                    <a:pt x="7227" y="21600"/>
                    <a:pt x="8907" y="21600"/>
                  </a:cubicBezTo>
                  <a:cubicBezTo>
                    <a:pt x="14133" y="21600"/>
                    <a:pt x="18838" y="15919"/>
                    <a:pt x="17795" y="8918"/>
                  </a:cubicBezTo>
                  <a:cubicBezTo>
                    <a:pt x="16938" y="3598"/>
                    <a:pt x="13206" y="0"/>
                    <a:pt x="89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5" name="Google Shape;71;p2"/>
            <p:cNvSpPr/>
            <p:nvPr/>
          </p:nvSpPr>
          <p:spPr>
            <a:xfrm>
              <a:off x="19836933" y="774050"/>
              <a:ext cx="299123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4" h="21600" extrusionOk="0">
                  <a:moveTo>
                    <a:pt x="17043" y="0"/>
                  </a:moveTo>
                  <a:cubicBezTo>
                    <a:pt x="16941" y="0"/>
                    <a:pt x="16827" y="16"/>
                    <a:pt x="16719" y="63"/>
                  </a:cubicBezTo>
                  <a:lnTo>
                    <a:pt x="1943" y="7601"/>
                  </a:lnTo>
                  <a:cubicBezTo>
                    <a:pt x="-1062" y="9596"/>
                    <a:pt x="-351" y="21600"/>
                    <a:pt x="2501" y="21600"/>
                  </a:cubicBezTo>
                  <a:cubicBezTo>
                    <a:pt x="2609" y="21600"/>
                    <a:pt x="2717" y="21584"/>
                    <a:pt x="2825" y="21552"/>
                  </a:cubicBezTo>
                  <a:lnTo>
                    <a:pt x="17601" y="14015"/>
                  </a:lnTo>
                  <a:cubicBezTo>
                    <a:pt x="20538" y="11829"/>
                    <a:pt x="19889" y="0"/>
                    <a:pt x="170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6" name="Google Shape;72;p2"/>
            <p:cNvSpPr/>
            <p:nvPr/>
          </p:nvSpPr>
          <p:spPr>
            <a:xfrm>
              <a:off x="19516765" y="1649044"/>
              <a:ext cx="602455" cy="607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3" h="21600" extrusionOk="0">
                  <a:moveTo>
                    <a:pt x="9749" y="0"/>
                  </a:moveTo>
                  <a:cubicBezTo>
                    <a:pt x="6872" y="0"/>
                    <a:pt x="4042" y="1451"/>
                    <a:pt x="2184" y="4171"/>
                  </a:cubicBezTo>
                  <a:lnTo>
                    <a:pt x="18149" y="15432"/>
                  </a:lnTo>
                  <a:cubicBezTo>
                    <a:pt x="20403" y="10560"/>
                    <a:pt x="18978" y="4577"/>
                    <a:pt x="14805" y="1625"/>
                  </a:cubicBezTo>
                  <a:cubicBezTo>
                    <a:pt x="13235" y="527"/>
                    <a:pt x="11483" y="0"/>
                    <a:pt x="9749" y="0"/>
                  </a:cubicBezTo>
                  <a:close/>
                  <a:moveTo>
                    <a:pt x="1057" y="6202"/>
                  </a:moveTo>
                  <a:cubicBezTo>
                    <a:pt x="-1197" y="11040"/>
                    <a:pt x="261" y="17019"/>
                    <a:pt x="4401" y="19975"/>
                  </a:cubicBezTo>
                  <a:cubicBezTo>
                    <a:pt x="5971" y="21073"/>
                    <a:pt x="7723" y="21600"/>
                    <a:pt x="9457" y="21600"/>
                  </a:cubicBezTo>
                  <a:cubicBezTo>
                    <a:pt x="12337" y="21600"/>
                    <a:pt x="15164" y="20146"/>
                    <a:pt x="17025" y="17426"/>
                  </a:cubicBezTo>
                  <a:lnTo>
                    <a:pt x="1057" y="620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7" name="Google Shape;73;p2"/>
            <p:cNvSpPr/>
            <p:nvPr/>
          </p:nvSpPr>
          <p:spPr>
            <a:xfrm>
              <a:off x="20773891" y="346368"/>
              <a:ext cx="504559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1761" y="0"/>
                  </a:moveTo>
                  <a:lnTo>
                    <a:pt x="3248" y="6246"/>
                  </a:lnTo>
                  <a:cubicBezTo>
                    <a:pt x="-139" y="8755"/>
                    <a:pt x="-1028" y="13772"/>
                    <a:pt x="1298" y="17464"/>
                  </a:cubicBezTo>
                  <a:lnTo>
                    <a:pt x="1683" y="18057"/>
                  </a:lnTo>
                  <a:cubicBezTo>
                    <a:pt x="3134" y="20359"/>
                    <a:pt x="5489" y="21600"/>
                    <a:pt x="7890" y="21600"/>
                  </a:cubicBezTo>
                  <a:cubicBezTo>
                    <a:pt x="9342" y="21600"/>
                    <a:pt x="10807" y="21144"/>
                    <a:pt x="12102" y="20202"/>
                  </a:cubicBezTo>
                  <a:lnTo>
                    <a:pt x="20572" y="13956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8" name="Google Shape;74;p2"/>
            <p:cNvSpPr/>
            <p:nvPr/>
          </p:nvSpPr>
          <p:spPr>
            <a:xfrm>
              <a:off x="21107010" y="143170"/>
              <a:ext cx="505536" cy="491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2667" y="0"/>
                  </a:moveTo>
                  <a:cubicBezTo>
                    <a:pt x="11226" y="0"/>
                    <a:pt x="9770" y="452"/>
                    <a:pt x="8496" y="1398"/>
                  </a:cubicBezTo>
                  <a:lnTo>
                    <a:pt x="0" y="7646"/>
                  </a:lnTo>
                  <a:lnTo>
                    <a:pt x="8794" y="21600"/>
                  </a:lnTo>
                  <a:lnTo>
                    <a:pt x="17290" y="15353"/>
                  </a:lnTo>
                  <a:cubicBezTo>
                    <a:pt x="20712" y="12844"/>
                    <a:pt x="21600" y="7826"/>
                    <a:pt x="19278" y="4133"/>
                  </a:cubicBezTo>
                  <a:lnTo>
                    <a:pt x="18852" y="3539"/>
                  </a:lnTo>
                  <a:cubicBezTo>
                    <a:pt x="17404" y="1237"/>
                    <a:pt x="15053" y="0"/>
                    <a:pt x="1266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9" name="Google Shape;75;p2"/>
            <p:cNvSpPr/>
            <p:nvPr/>
          </p:nvSpPr>
          <p:spPr>
            <a:xfrm>
              <a:off x="20595441" y="1362876"/>
              <a:ext cx="930693" cy="930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extrusionOk="0">
                  <a:moveTo>
                    <a:pt x="10004" y="0"/>
                  </a:moveTo>
                  <a:cubicBezTo>
                    <a:pt x="9646" y="0"/>
                    <a:pt x="9331" y="273"/>
                    <a:pt x="9289" y="662"/>
                  </a:cubicBezTo>
                  <a:lnTo>
                    <a:pt x="8355" y="7705"/>
                  </a:lnTo>
                  <a:lnTo>
                    <a:pt x="1378" y="6763"/>
                  </a:lnTo>
                  <a:cubicBezTo>
                    <a:pt x="1333" y="6755"/>
                    <a:pt x="1289" y="6753"/>
                    <a:pt x="1247" y="6753"/>
                  </a:cubicBezTo>
                  <a:cubicBezTo>
                    <a:pt x="874" y="6753"/>
                    <a:pt x="578" y="7024"/>
                    <a:pt x="514" y="7415"/>
                  </a:cubicBezTo>
                  <a:lnTo>
                    <a:pt x="10" y="11393"/>
                  </a:lnTo>
                  <a:cubicBezTo>
                    <a:pt x="-60" y="11805"/>
                    <a:pt x="228" y="12189"/>
                    <a:pt x="659" y="12238"/>
                  </a:cubicBezTo>
                  <a:lnTo>
                    <a:pt x="635" y="12238"/>
                  </a:lnTo>
                  <a:lnTo>
                    <a:pt x="7636" y="13178"/>
                  </a:lnTo>
                  <a:lnTo>
                    <a:pt x="6724" y="20221"/>
                  </a:lnTo>
                  <a:cubicBezTo>
                    <a:pt x="6651" y="20630"/>
                    <a:pt x="6939" y="21017"/>
                    <a:pt x="7372" y="21065"/>
                  </a:cubicBezTo>
                  <a:lnTo>
                    <a:pt x="11327" y="21596"/>
                  </a:lnTo>
                  <a:cubicBezTo>
                    <a:pt x="11357" y="21598"/>
                    <a:pt x="11387" y="21600"/>
                    <a:pt x="11416" y="21600"/>
                  </a:cubicBezTo>
                  <a:cubicBezTo>
                    <a:pt x="11790" y="21600"/>
                    <a:pt x="12122" y="21325"/>
                    <a:pt x="12167" y="20944"/>
                  </a:cubicBezTo>
                  <a:lnTo>
                    <a:pt x="13101" y="13901"/>
                  </a:lnTo>
                  <a:lnTo>
                    <a:pt x="20102" y="14843"/>
                  </a:lnTo>
                  <a:cubicBezTo>
                    <a:pt x="20132" y="14847"/>
                    <a:pt x="20161" y="14847"/>
                    <a:pt x="20191" y="14847"/>
                  </a:cubicBezTo>
                  <a:cubicBezTo>
                    <a:pt x="20563" y="14847"/>
                    <a:pt x="20896" y="14571"/>
                    <a:pt x="20942" y="14191"/>
                  </a:cubicBezTo>
                  <a:lnTo>
                    <a:pt x="21470" y="10188"/>
                  </a:lnTo>
                  <a:cubicBezTo>
                    <a:pt x="21540" y="9777"/>
                    <a:pt x="21228" y="9392"/>
                    <a:pt x="20821" y="9344"/>
                  </a:cubicBezTo>
                  <a:lnTo>
                    <a:pt x="13820" y="8404"/>
                  </a:lnTo>
                  <a:lnTo>
                    <a:pt x="14756" y="1361"/>
                  </a:lnTo>
                  <a:cubicBezTo>
                    <a:pt x="14804" y="952"/>
                    <a:pt x="14517" y="565"/>
                    <a:pt x="14108" y="517"/>
                  </a:cubicBezTo>
                  <a:lnTo>
                    <a:pt x="10129" y="10"/>
                  </a:lnTo>
                  <a:cubicBezTo>
                    <a:pt x="10087" y="4"/>
                    <a:pt x="10044" y="0"/>
                    <a:pt x="1000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0" name="Google Shape;76;p2"/>
            <p:cNvSpPr/>
            <p:nvPr/>
          </p:nvSpPr>
          <p:spPr>
            <a:xfrm>
              <a:off x="19401978" y="2772167"/>
              <a:ext cx="933666" cy="1179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extrusionOk="0">
                  <a:moveTo>
                    <a:pt x="8108" y="685"/>
                  </a:moveTo>
                  <a:cubicBezTo>
                    <a:pt x="8683" y="685"/>
                    <a:pt x="9251" y="965"/>
                    <a:pt x="9365" y="1592"/>
                  </a:cubicBezTo>
                  <a:cubicBezTo>
                    <a:pt x="9413" y="1897"/>
                    <a:pt x="9317" y="2220"/>
                    <a:pt x="9057" y="2448"/>
                  </a:cubicBezTo>
                  <a:lnTo>
                    <a:pt x="7495" y="2696"/>
                  </a:lnTo>
                  <a:cubicBezTo>
                    <a:pt x="7139" y="2544"/>
                    <a:pt x="6902" y="2278"/>
                    <a:pt x="6830" y="1955"/>
                  </a:cubicBezTo>
                  <a:cubicBezTo>
                    <a:pt x="6604" y="1158"/>
                    <a:pt x="7360" y="685"/>
                    <a:pt x="8108" y="685"/>
                  </a:cubicBezTo>
                  <a:close/>
                  <a:moveTo>
                    <a:pt x="15494" y="4391"/>
                  </a:moveTo>
                  <a:cubicBezTo>
                    <a:pt x="16007" y="4391"/>
                    <a:pt x="16461" y="4692"/>
                    <a:pt x="16566" y="5111"/>
                  </a:cubicBezTo>
                  <a:lnTo>
                    <a:pt x="19313" y="17187"/>
                  </a:lnTo>
                  <a:cubicBezTo>
                    <a:pt x="19407" y="17661"/>
                    <a:pt x="19029" y="18118"/>
                    <a:pt x="18412" y="18195"/>
                  </a:cubicBezTo>
                  <a:lnTo>
                    <a:pt x="5955" y="20020"/>
                  </a:lnTo>
                  <a:cubicBezTo>
                    <a:pt x="5884" y="20032"/>
                    <a:pt x="5814" y="20036"/>
                    <a:pt x="5746" y="20036"/>
                  </a:cubicBezTo>
                  <a:cubicBezTo>
                    <a:pt x="5235" y="20036"/>
                    <a:pt x="4783" y="19736"/>
                    <a:pt x="4700" y="19316"/>
                  </a:cubicBezTo>
                  <a:lnTo>
                    <a:pt x="1951" y="7242"/>
                  </a:lnTo>
                  <a:cubicBezTo>
                    <a:pt x="1857" y="6766"/>
                    <a:pt x="2259" y="6309"/>
                    <a:pt x="2852" y="6234"/>
                  </a:cubicBezTo>
                  <a:lnTo>
                    <a:pt x="4320" y="6005"/>
                  </a:lnTo>
                  <a:cubicBezTo>
                    <a:pt x="4406" y="6349"/>
                    <a:pt x="4781" y="6583"/>
                    <a:pt x="5203" y="6583"/>
                  </a:cubicBezTo>
                  <a:cubicBezTo>
                    <a:pt x="5247" y="6583"/>
                    <a:pt x="5293" y="6580"/>
                    <a:pt x="5338" y="6576"/>
                  </a:cubicBezTo>
                  <a:lnTo>
                    <a:pt x="13131" y="5434"/>
                  </a:lnTo>
                  <a:cubicBezTo>
                    <a:pt x="13580" y="5358"/>
                    <a:pt x="13912" y="4998"/>
                    <a:pt x="13817" y="4616"/>
                  </a:cubicBezTo>
                  <a:lnTo>
                    <a:pt x="15287" y="4408"/>
                  </a:lnTo>
                  <a:cubicBezTo>
                    <a:pt x="15357" y="4395"/>
                    <a:pt x="15426" y="4391"/>
                    <a:pt x="15494" y="4391"/>
                  </a:cubicBezTo>
                  <a:close/>
                  <a:moveTo>
                    <a:pt x="8106" y="0"/>
                  </a:moveTo>
                  <a:cubicBezTo>
                    <a:pt x="7966" y="0"/>
                    <a:pt x="7825" y="11"/>
                    <a:pt x="7684" y="34"/>
                  </a:cubicBezTo>
                  <a:cubicBezTo>
                    <a:pt x="6498" y="204"/>
                    <a:pt x="5718" y="1118"/>
                    <a:pt x="5955" y="2087"/>
                  </a:cubicBezTo>
                  <a:cubicBezTo>
                    <a:pt x="6025" y="2354"/>
                    <a:pt x="6168" y="2619"/>
                    <a:pt x="6381" y="2848"/>
                  </a:cubicBezTo>
                  <a:lnTo>
                    <a:pt x="4841" y="3076"/>
                  </a:lnTo>
                  <a:cubicBezTo>
                    <a:pt x="4224" y="3172"/>
                    <a:pt x="3799" y="3665"/>
                    <a:pt x="3918" y="4180"/>
                  </a:cubicBezTo>
                  <a:lnTo>
                    <a:pt x="4012" y="4616"/>
                  </a:lnTo>
                  <a:lnTo>
                    <a:pt x="1453" y="4998"/>
                  </a:lnTo>
                  <a:cubicBezTo>
                    <a:pt x="483" y="5130"/>
                    <a:pt x="-156" y="5871"/>
                    <a:pt x="33" y="6651"/>
                  </a:cubicBezTo>
                  <a:lnTo>
                    <a:pt x="3160" y="20420"/>
                  </a:lnTo>
                  <a:cubicBezTo>
                    <a:pt x="3307" y="21116"/>
                    <a:pt x="4079" y="21600"/>
                    <a:pt x="4919" y="21600"/>
                  </a:cubicBezTo>
                  <a:cubicBezTo>
                    <a:pt x="5018" y="21600"/>
                    <a:pt x="5120" y="21594"/>
                    <a:pt x="5221" y="21579"/>
                  </a:cubicBezTo>
                  <a:lnTo>
                    <a:pt x="19835" y="19429"/>
                  </a:lnTo>
                  <a:cubicBezTo>
                    <a:pt x="20805" y="19297"/>
                    <a:pt x="21444" y="18556"/>
                    <a:pt x="21255" y="17776"/>
                  </a:cubicBezTo>
                  <a:lnTo>
                    <a:pt x="18128" y="3990"/>
                  </a:lnTo>
                  <a:cubicBezTo>
                    <a:pt x="17961" y="3301"/>
                    <a:pt x="17225" y="2821"/>
                    <a:pt x="16387" y="2821"/>
                  </a:cubicBezTo>
                  <a:cubicBezTo>
                    <a:pt x="16274" y="2821"/>
                    <a:pt x="16160" y="2830"/>
                    <a:pt x="16045" y="2848"/>
                  </a:cubicBezTo>
                  <a:lnTo>
                    <a:pt x="13487" y="3209"/>
                  </a:lnTo>
                  <a:lnTo>
                    <a:pt x="13391" y="2773"/>
                  </a:lnTo>
                  <a:cubicBezTo>
                    <a:pt x="13284" y="2309"/>
                    <a:pt x="12773" y="2000"/>
                    <a:pt x="12222" y="2000"/>
                  </a:cubicBezTo>
                  <a:cubicBezTo>
                    <a:pt x="12162" y="2000"/>
                    <a:pt x="12102" y="2004"/>
                    <a:pt x="12042" y="2011"/>
                  </a:cubicBezTo>
                  <a:lnTo>
                    <a:pt x="10147" y="2297"/>
                  </a:lnTo>
                  <a:cubicBezTo>
                    <a:pt x="10266" y="2011"/>
                    <a:pt x="10288" y="1727"/>
                    <a:pt x="10218" y="1460"/>
                  </a:cubicBezTo>
                  <a:cubicBezTo>
                    <a:pt x="10051" y="604"/>
                    <a:pt x="9146" y="0"/>
                    <a:pt x="810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1" name="Google Shape;77;p2"/>
            <p:cNvSpPr/>
            <p:nvPr/>
          </p:nvSpPr>
          <p:spPr>
            <a:xfrm>
              <a:off x="19583831" y="3196883"/>
              <a:ext cx="134632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20" h="21600" extrusionOk="0">
                  <a:moveTo>
                    <a:pt x="8912" y="0"/>
                  </a:moveTo>
                  <a:cubicBezTo>
                    <a:pt x="8412" y="0"/>
                    <a:pt x="7890" y="42"/>
                    <a:pt x="7379" y="154"/>
                  </a:cubicBezTo>
                  <a:cubicBezTo>
                    <a:pt x="-507" y="1819"/>
                    <a:pt x="-2713" y="14144"/>
                    <a:pt x="3918" y="19641"/>
                  </a:cubicBezTo>
                  <a:cubicBezTo>
                    <a:pt x="5521" y="20998"/>
                    <a:pt x="7274" y="21600"/>
                    <a:pt x="8970" y="21600"/>
                  </a:cubicBezTo>
                  <a:cubicBezTo>
                    <a:pt x="14149" y="21600"/>
                    <a:pt x="18887" y="15962"/>
                    <a:pt x="17749" y="8813"/>
                  </a:cubicBezTo>
                  <a:cubicBezTo>
                    <a:pt x="17006" y="3609"/>
                    <a:pt x="13173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2" name="Google Shape;78;p2"/>
            <p:cNvSpPr/>
            <p:nvPr/>
          </p:nvSpPr>
          <p:spPr>
            <a:xfrm>
              <a:off x="19762801" y="3157099"/>
              <a:ext cx="307292" cy="118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7" h="21600" extrusionOk="0">
                  <a:moveTo>
                    <a:pt x="17199" y="0"/>
                  </a:moveTo>
                  <a:cubicBezTo>
                    <a:pt x="16988" y="0"/>
                    <a:pt x="16760" y="63"/>
                    <a:pt x="16522" y="222"/>
                  </a:cubicBezTo>
                  <a:lnTo>
                    <a:pt x="16455" y="222"/>
                  </a:lnTo>
                  <a:lnTo>
                    <a:pt x="2120" y="7793"/>
                  </a:lnTo>
                  <a:cubicBezTo>
                    <a:pt x="-1027" y="9015"/>
                    <a:pt x="-433" y="21600"/>
                    <a:pt x="2342" y="21600"/>
                  </a:cubicBezTo>
                  <a:cubicBezTo>
                    <a:pt x="2542" y="21600"/>
                    <a:pt x="2752" y="21537"/>
                    <a:pt x="2974" y="21394"/>
                  </a:cubicBezTo>
                  <a:lnTo>
                    <a:pt x="17382" y="13839"/>
                  </a:lnTo>
                  <a:cubicBezTo>
                    <a:pt x="20573" y="12950"/>
                    <a:pt x="20001" y="0"/>
                    <a:pt x="171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3" name="Google Shape;79;p2"/>
            <p:cNvSpPr/>
            <p:nvPr/>
          </p:nvSpPr>
          <p:spPr>
            <a:xfrm>
              <a:off x="19617899" y="3384899"/>
              <a:ext cx="134856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42" y="0"/>
                  </a:moveTo>
                  <a:cubicBezTo>
                    <a:pt x="8431" y="0"/>
                    <a:pt x="7920" y="42"/>
                    <a:pt x="7409" y="154"/>
                  </a:cubicBezTo>
                  <a:cubicBezTo>
                    <a:pt x="-477" y="1819"/>
                    <a:pt x="-2683" y="14144"/>
                    <a:pt x="3809" y="19641"/>
                  </a:cubicBezTo>
                  <a:cubicBezTo>
                    <a:pt x="5446" y="20998"/>
                    <a:pt x="7223" y="21600"/>
                    <a:pt x="8953" y="21600"/>
                  </a:cubicBezTo>
                  <a:cubicBezTo>
                    <a:pt x="14191" y="21600"/>
                    <a:pt x="18917" y="16004"/>
                    <a:pt x="17779" y="8981"/>
                  </a:cubicBezTo>
                  <a:cubicBezTo>
                    <a:pt x="17036" y="3623"/>
                    <a:pt x="13203" y="0"/>
                    <a:pt x="894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4" name="Google Shape;80;p2"/>
            <p:cNvSpPr/>
            <p:nvPr/>
          </p:nvSpPr>
          <p:spPr>
            <a:xfrm>
              <a:off x="19801590" y="3345202"/>
              <a:ext cx="296488" cy="1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extrusionOk="0">
                  <a:moveTo>
                    <a:pt x="16948" y="0"/>
                  </a:moveTo>
                  <a:cubicBezTo>
                    <a:pt x="16879" y="0"/>
                    <a:pt x="16810" y="16"/>
                    <a:pt x="16741" y="32"/>
                  </a:cubicBezTo>
                  <a:lnTo>
                    <a:pt x="1830" y="7654"/>
                  </a:lnTo>
                  <a:cubicBezTo>
                    <a:pt x="-1026" y="10055"/>
                    <a:pt x="-342" y="21600"/>
                    <a:pt x="2514" y="21600"/>
                  </a:cubicBezTo>
                  <a:cubicBezTo>
                    <a:pt x="2600" y="21600"/>
                    <a:pt x="2692" y="21584"/>
                    <a:pt x="2784" y="21568"/>
                  </a:cubicBezTo>
                  <a:lnTo>
                    <a:pt x="17701" y="14138"/>
                  </a:lnTo>
                  <a:cubicBezTo>
                    <a:pt x="20574" y="11705"/>
                    <a:pt x="19856" y="0"/>
                    <a:pt x="1694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5" name="Google Shape;81;p2"/>
            <p:cNvSpPr/>
            <p:nvPr/>
          </p:nvSpPr>
          <p:spPr>
            <a:xfrm>
              <a:off x="19654823" y="3586351"/>
              <a:ext cx="135073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88" y="0"/>
                  </a:moveTo>
                  <a:cubicBezTo>
                    <a:pt x="8478" y="0"/>
                    <a:pt x="7968" y="56"/>
                    <a:pt x="7447" y="168"/>
                  </a:cubicBezTo>
                  <a:cubicBezTo>
                    <a:pt x="-410" y="1831"/>
                    <a:pt x="-2762" y="14148"/>
                    <a:pt x="3866" y="19643"/>
                  </a:cubicBezTo>
                  <a:cubicBezTo>
                    <a:pt x="5465" y="20999"/>
                    <a:pt x="7204" y="21600"/>
                    <a:pt x="8907" y="21600"/>
                  </a:cubicBezTo>
                  <a:cubicBezTo>
                    <a:pt x="14087" y="21600"/>
                    <a:pt x="18838" y="15966"/>
                    <a:pt x="17795" y="8822"/>
                  </a:cubicBezTo>
                  <a:cubicBezTo>
                    <a:pt x="16938" y="3621"/>
                    <a:pt x="13206" y="0"/>
                    <a:pt x="89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6" name="Google Shape;82;p2"/>
            <p:cNvSpPr/>
            <p:nvPr/>
          </p:nvSpPr>
          <p:spPr>
            <a:xfrm>
              <a:off x="19837818" y="3546567"/>
              <a:ext cx="297466" cy="117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1" h="21600" extrusionOk="0">
                  <a:moveTo>
                    <a:pt x="17130" y="0"/>
                  </a:moveTo>
                  <a:cubicBezTo>
                    <a:pt x="17021" y="0"/>
                    <a:pt x="16912" y="16"/>
                    <a:pt x="16803" y="48"/>
                  </a:cubicBezTo>
                  <a:lnTo>
                    <a:pt x="1902" y="7482"/>
                  </a:lnTo>
                  <a:cubicBezTo>
                    <a:pt x="-1014" y="9689"/>
                    <a:pt x="-394" y="21600"/>
                    <a:pt x="2522" y="21600"/>
                  </a:cubicBezTo>
                  <a:cubicBezTo>
                    <a:pt x="2608" y="21600"/>
                    <a:pt x="2700" y="21584"/>
                    <a:pt x="2792" y="21568"/>
                  </a:cubicBezTo>
                  <a:lnTo>
                    <a:pt x="17693" y="13942"/>
                  </a:lnTo>
                  <a:cubicBezTo>
                    <a:pt x="20586" y="11751"/>
                    <a:pt x="19932" y="0"/>
                    <a:pt x="1713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7" name="Google Shape;83;p2"/>
            <p:cNvSpPr/>
            <p:nvPr/>
          </p:nvSpPr>
          <p:spPr>
            <a:xfrm>
              <a:off x="19516779" y="4422172"/>
              <a:ext cx="600919" cy="606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4" h="21600" extrusionOk="0">
                  <a:moveTo>
                    <a:pt x="9817" y="0"/>
                  </a:moveTo>
                  <a:cubicBezTo>
                    <a:pt x="6924" y="0"/>
                    <a:pt x="4076" y="1443"/>
                    <a:pt x="2194" y="4161"/>
                  </a:cubicBezTo>
                  <a:lnTo>
                    <a:pt x="18234" y="15415"/>
                  </a:lnTo>
                  <a:cubicBezTo>
                    <a:pt x="20398" y="10567"/>
                    <a:pt x="19034" y="4568"/>
                    <a:pt x="14941" y="1642"/>
                  </a:cubicBezTo>
                  <a:cubicBezTo>
                    <a:pt x="13354" y="535"/>
                    <a:pt x="11576" y="0"/>
                    <a:pt x="9817" y="0"/>
                  </a:cubicBezTo>
                  <a:close/>
                  <a:moveTo>
                    <a:pt x="1062" y="6160"/>
                  </a:moveTo>
                  <a:cubicBezTo>
                    <a:pt x="-1202" y="11046"/>
                    <a:pt x="263" y="17044"/>
                    <a:pt x="4422" y="19971"/>
                  </a:cubicBezTo>
                  <a:cubicBezTo>
                    <a:pt x="5999" y="21068"/>
                    <a:pt x="7760" y="21600"/>
                    <a:pt x="9502" y="21600"/>
                  </a:cubicBezTo>
                  <a:cubicBezTo>
                    <a:pt x="12395" y="21600"/>
                    <a:pt x="15235" y="20142"/>
                    <a:pt x="17105" y="17414"/>
                  </a:cubicBezTo>
                  <a:lnTo>
                    <a:pt x="1062" y="616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8" name="Google Shape;84;p2"/>
            <p:cNvSpPr/>
            <p:nvPr/>
          </p:nvSpPr>
          <p:spPr>
            <a:xfrm>
              <a:off x="20773170" y="3118885"/>
              <a:ext cx="505281" cy="491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2" h="21600" extrusionOk="0">
                  <a:moveTo>
                    <a:pt x="11768" y="0"/>
                  </a:moveTo>
                  <a:lnTo>
                    <a:pt x="3272" y="6214"/>
                  </a:lnTo>
                  <a:cubicBezTo>
                    <a:pt x="-150" y="8728"/>
                    <a:pt x="-1038" y="13755"/>
                    <a:pt x="1326" y="17455"/>
                  </a:cubicBezTo>
                  <a:lnTo>
                    <a:pt x="1710" y="18050"/>
                  </a:lnTo>
                  <a:cubicBezTo>
                    <a:pt x="3158" y="20357"/>
                    <a:pt x="5509" y="21600"/>
                    <a:pt x="7905" y="21600"/>
                  </a:cubicBezTo>
                  <a:cubicBezTo>
                    <a:pt x="9354" y="21600"/>
                    <a:pt x="10816" y="21143"/>
                    <a:pt x="12109" y="20199"/>
                  </a:cubicBezTo>
                  <a:lnTo>
                    <a:pt x="20562" y="13982"/>
                  </a:lnTo>
                  <a:lnTo>
                    <a:pt x="1176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9" name="Google Shape;85;p2"/>
            <p:cNvSpPr/>
            <p:nvPr/>
          </p:nvSpPr>
          <p:spPr>
            <a:xfrm>
              <a:off x="21107010" y="2915339"/>
              <a:ext cx="504818" cy="49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extrusionOk="0">
                  <a:moveTo>
                    <a:pt x="12732" y="0"/>
                  </a:moveTo>
                  <a:cubicBezTo>
                    <a:pt x="11273" y="0"/>
                    <a:pt x="9804" y="456"/>
                    <a:pt x="8513" y="1412"/>
                  </a:cubicBezTo>
                  <a:lnTo>
                    <a:pt x="0" y="7626"/>
                  </a:lnTo>
                  <a:lnTo>
                    <a:pt x="8811" y="21600"/>
                  </a:lnTo>
                  <a:lnTo>
                    <a:pt x="17324" y="15344"/>
                  </a:lnTo>
                  <a:cubicBezTo>
                    <a:pt x="20711" y="12831"/>
                    <a:pt x="21600" y="7806"/>
                    <a:pt x="19316" y="4108"/>
                  </a:cubicBezTo>
                  <a:lnTo>
                    <a:pt x="19316" y="4154"/>
                  </a:lnTo>
                  <a:lnTo>
                    <a:pt x="18889" y="3514"/>
                  </a:lnTo>
                  <a:cubicBezTo>
                    <a:pt x="17449" y="1220"/>
                    <a:pt x="15108" y="0"/>
                    <a:pt x="127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0" name="Google Shape;86;p2"/>
            <p:cNvSpPr/>
            <p:nvPr/>
          </p:nvSpPr>
          <p:spPr>
            <a:xfrm>
              <a:off x="20595441" y="4133560"/>
              <a:ext cx="930693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extrusionOk="0">
                  <a:moveTo>
                    <a:pt x="10040" y="0"/>
                  </a:moveTo>
                  <a:cubicBezTo>
                    <a:pt x="9666" y="0"/>
                    <a:pt x="9333" y="275"/>
                    <a:pt x="9289" y="656"/>
                  </a:cubicBezTo>
                  <a:lnTo>
                    <a:pt x="8355" y="7713"/>
                  </a:lnTo>
                  <a:lnTo>
                    <a:pt x="1378" y="6774"/>
                  </a:lnTo>
                  <a:cubicBezTo>
                    <a:pt x="1333" y="6766"/>
                    <a:pt x="1289" y="6764"/>
                    <a:pt x="1247" y="6764"/>
                  </a:cubicBezTo>
                  <a:cubicBezTo>
                    <a:pt x="874" y="6764"/>
                    <a:pt x="578" y="7035"/>
                    <a:pt x="514" y="7423"/>
                  </a:cubicBezTo>
                  <a:lnTo>
                    <a:pt x="10" y="11399"/>
                  </a:lnTo>
                  <a:cubicBezTo>
                    <a:pt x="-60" y="11808"/>
                    <a:pt x="228" y="12194"/>
                    <a:pt x="659" y="12243"/>
                  </a:cubicBezTo>
                  <a:lnTo>
                    <a:pt x="635" y="12243"/>
                  </a:lnTo>
                  <a:lnTo>
                    <a:pt x="7636" y="13181"/>
                  </a:lnTo>
                  <a:lnTo>
                    <a:pt x="6724" y="20216"/>
                  </a:lnTo>
                  <a:cubicBezTo>
                    <a:pt x="6651" y="20625"/>
                    <a:pt x="6939" y="21011"/>
                    <a:pt x="7372" y="21058"/>
                  </a:cubicBezTo>
                  <a:lnTo>
                    <a:pt x="11327" y="21588"/>
                  </a:lnTo>
                  <a:cubicBezTo>
                    <a:pt x="11369" y="21596"/>
                    <a:pt x="11412" y="21600"/>
                    <a:pt x="11452" y="21600"/>
                  </a:cubicBezTo>
                  <a:cubicBezTo>
                    <a:pt x="11810" y="21600"/>
                    <a:pt x="12124" y="21327"/>
                    <a:pt x="12167" y="20938"/>
                  </a:cubicBezTo>
                  <a:lnTo>
                    <a:pt x="13101" y="13904"/>
                  </a:lnTo>
                  <a:lnTo>
                    <a:pt x="20102" y="14844"/>
                  </a:lnTo>
                  <a:cubicBezTo>
                    <a:pt x="20132" y="14846"/>
                    <a:pt x="20161" y="14848"/>
                    <a:pt x="20191" y="14848"/>
                  </a:cubicBezTo>
                  <a:cubicBezTo>
                    <a:pt x="20563" y="14848"/>
                    <a:pt x="20896" y="14573"/>
                    <a:pt x="20942" y="14193"/>
                  </a:cubicBezTo>
                  <a:lnTo>
                    <a:pt x="21470" y="10195"/>
                  </a:lnTo>
                  <a:cubicBezTo>
                    <a:pt x="21540" y="9784"/>
                    <a:pt x="21228" y="9400"/>
                    <a:pt x="20821" y="9351"/>
                  </a:cubicBezTo>
                  <a:lnTo>
                    <a:pt x="13820" y="8413"/>
                  </a:lnTo>
                  <a:lnTo>
                    <a:pt x="14756" y="1378"/>
                  </a:lnTo>
                  <a:cubicBezTo>
                    <a:pt x="14804" y="969"/>
                    <a:pt x="14517" y="583"/>
                    <a:pt x="14108" y="534"/>
                  </a:cubicBezTo>
                  <a:lnTo>
                    <a:pt x="10129" y="4"/>
                  </a:lnTo>
                  <a:cubicBezTo>
                    <a:pt x="10099" y="2"/>
                    <a:pt x="10068" y="0"/>
                    <a:pt x="1004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1" name="Google Shape;87;p2"/>
            <p:cNvSpPr/>
            <p:nvPr/>
          </p:nvSpPr>
          <p:spPr>
            <a:xfrm>
              <a:off x="19402233" y="5543987"/>
              <a:ext cx="933411" cy="1178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extrusionOk="0">
                  <a:moveTo>
                    <a:pt x="8107" y="687"/>
                  </a:moveTo>
                  <a:cubicBezTo>
                    <a:pt x="8682" y="687"/>
                    <a:pt x="9256" y="966"/>
                    <a:pt x="9370" y="1588"/>
                  </a:cubicBezTo>
                  <a:cubicBezTo>
                    <a:pt x="9417" y="1893"/>
                    <a:pt x="9322" y="2216"/>
                    <a:pt x="9061" y="2444"/>
                  </a:cubicBezTo>
                  <a:lnTo>
                    <a:pt x="7497" y="2692"/>
                  </a:lnTo>
                  <a:cubicBezTo>
                    <a:pt x="7141" y="2540"/>
                    <a:pt x="6904" y="2273"/>
                    <a:pt x="6832" y="1968"/>
                  </a:cubicBezTo>
                  <a:lnTo>
                    <a:pt x="6832" y="1949"/>
                  </a:lnTo>
                  <a:cubicBezTo>
                    <a:pt x="6605" y="1154"/>
                    <a:pt x="7360" y="687"/>
                    <a:pt x="8107" y="687"/>
                  </a:cubicBezTo>
                  <a:close/>
                  <a:moveTo>
                    <a:pt x="15505" y="4369"/>
                  </a:moveTo>
                  <a:cubicBezTo>
                    <a:pt x="16017" y="4369"/>
                    <a:pt x="16471" y="4670"/>
                    <a:pt x="16555" y="5090"/>
                  </a:cubicBezTo>
                  <a:lnTo>
                    <a:pt x="19329" y="17196"/>
                  </a:lnTo>
                  <a:cubicBezTo>
                    <a:pt x="19423" y="17672"/>
                    <a:pt x="19044" y="18129"/>
                    <a:pt x="18427" y="18204"/>
                  </a:cubicBezTo>
                  <a:lnTo>
                    <a:pt x="5956" y="20032"/>
                  </a:lnTo>
                  <a:cubicBezTo>
                    <a:pt x="5884" y="20043"/>
                    <a:pt x="5815" y="20049"/>
                    <a:pt x="5747" y="20049"/>
                  </a:cubicBezTo>
                  <a:cubicBezTo>
                    <a:pt x="5235" y="20049"/>
                    <a:pt x="4783" y="19747"/>
                    <a:pt x="4699" y="19328"/>
                  </a:cubicBezTo>
                  <a:lnTo>
                    <a:pt x="1947" y="7221"/>
                  </a:lnTo>
                  <a:cubicBezTo>
                    <a:pt x="1830" y="6747"/>
                    <a:pt x="2232" y="6289"/>
                    <a:pt x="2825" y="6213"/>
                  </a:cubicBezTo>
                  <a:lnTo>
                    <a:pt x="4319" y="5986"/>
                  </a:lnTo>
                  <a:cubicBezTo>
                    <a:pt x="4383" y="6321"/>
                    <a:pt x="4741" y="6569"/>
                    <a:pt x="5151" y="6569"/>
                  </a:cubicBezTo>
                  <a:cubicBezTo>
                    <a:pt x="5205" y="6569"/>
                    <a:pt x="5261" y="6564"/>
                    <a:pt x="5315" y="6556"/>
                  </a:cubicBezTo>
                  <a:lnTo>
                    <a:pt x="13116" y="5413"/>
                  </a:lnTo>
                  <a:cubicBezTo>
                    <a:pt x="13590" y="5338"/>
                    <a:pt x="13898" y="4977"/>
                    <a:pt x="13805" y="4595"/>
                  </a:cubicBezTo>
                  <a:lnTo>
                    <a:pt x="15298" y="4385"/>
                  </a:lnTo>
                  <a:cubicBezTo>
                    <a:pt x="15368" y="4374"/>
                    <a:pt x="15438" y="4369"/>
                    <a:pt x="15505" y="4369"/>
                  </a:cubicBezTo>
                  <a:close/>
                  <a:moveTo>
                    <a:pt x="8075" y="0"/>
                  </a:moveTo>
                  <a:cubicBezTo>
                    <a:pt x="7948" y="0"/>
                    <a:pt x="7818" y="8"/>
                    <a:pt x="7687" y="27"/>
                  </a:cubicBezTo>
                  <a:cubicBezTo>
                    <a:pt x="6500" y="198"/>
                    <a:pt x="5719" y="1130"/>
                    <a:pt x="5956" y="2083"/>
                  </a:cubicBezTo>
                  <a:cubicBezTo>
                    <a:pt x="6026" y="2348"/>
                    <a:pt x="6169" y="2615"/>
                    <a:pt x="6382" y="2844"/>
                  </a:cubicBezTo>
                  <a:lnTo>
                    <a:pt x="4841" y="3073"/>
                  </a:lnTo>
                  <a:cubicBezTo>
                    <a:pt x="4223" y="3167"/>
                    <a:pt x="3797" y="3643"/>
                    <a:pt x="3917" y="4158"/>
                  </a:cubicBezTo>
                  <a:lnTo>
                    <a:pt x="4010" y="4614"/>
                  </a:lnTo>
                  <a:lnTo>
                    <a:pt x="1449" y="4977"/>
                  </a:lnTo>
                  <a:cubicBezTo>
                    <a:pt x="477" y="5129"/>
                    <a:pt x="-138" y="5870"/>
                    <a:pt x="27" y="6631"/>
                  </a:cubicBezTo>
                  <a:lnTo>
                    <a:pt x="3158" y="20431"/>
                  </a:lnTo>
                  <a:cubicBezTo>
                    <a:pt x="3303" y="21120"/>
                    <a:pt x="4058" y="21600"/>
                    <a:pt x="4885" y="21600"/>
                  </a:cubicBezTo>
                  <a:cubicBezTo>
                    <a:pt x="4996" y="21600"/>
                    <a:pt x="5108" y="21592"/>
                    <a:pt x="5221" y="21574"/>
                  </a:cubicBezTo>
                  <a:lnTo>
                    <a:pt x="19851" y="19442"/>
                  </a:lnTo>
                  <a:cubicBezTo>
                    <a:pt x="20823" y="19290"/>
                    <a:pt x="21462" y="18548"/>
                    <a:pt x="21273" y="17766"/>
                  </a:cubicBezTo>
                  <a:lnTo>
                    <a:pt x="18142" y="3966"/>
                  </a:lnTo>
                  <a:cubicBezTo>
                    <a:pt x="17975" y="3273"/>
                    <a:pt x="17222" y="2804"/>
                    <a:pt x="16372" y="2804"/>
                  </a:cubicBezTo>
                  <a:cubicBezTo>
                    <a:pt x="16268" y="2804"/>
                    <a:pt x="16163" y="2811"/>
                    <a:pt x="16057" y="2825"/>
                  </a:cubicBezTo>
                  <a:lnTo>
                    <a:pt x="13496" y="3205"/>
                  </a:lnTo>
                  <a:lnTo>
                    <a:pt x="13400" y="2767"/>
                  </a:lnTo>
                  <a:cubicBezTo>
                    <a:pt x="13293" y="2304"/>
                    <a:pt x="12801" y="1995"/>
                    <a:pt x="12235" y="1995"/>
                  </a:cubicBezTo>
                  <a:cubicBezTo>
                    <a:pt x="12174" y="1995"/>
                    <a:pt x="12112" y="1998"/>
                    <a:pt x="12050" y="2006"/>
                  </a:cubicBezTo>
                  <a:lnTo>
                    <a:pt x="10152" y="2293"/>
                  </a:lnTo>
                  <a:cubicBezTo>
                    <a:pt x="10272" y="2026"/>
                    <a:pt x="10294" y="1739"/>
                    <a:pt x="10224" y="1455"/>
                  </a:cubicBezTo>
                  <a:cubicBezTo>
                    <a:pt x="10055" y="606"/>
                    <a:pt x="9131" y="0"/>
                    <a:pt x="807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2" name="Google Shape;88;p2"/>
            <p:cNvSpPr/>
            <p:nvPr/>
          </p:nvSpPr>
          <p:spPr>
            <a:xfrm>
              <a:off x="19583831" y="5969314"/>
              <a:ext cx="134632" cy="134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20" h="21600" extrusionOk="0">
                  <a:moveTo>
                    <a:pt x="8912" y="0"/>
                  </a:moveTo>
                  <a:cubicBezTo>
                    <a:pt x="8412" y="0"/>
                    <a:pt x="7890" y="56"/>
                    <a:pt x="7379" y="168"/>
                  </a:cubicBezTo>
                  <a:cubicBezTo>
                    <a:pt x="-507" y="1831"/>
                    <a:pt x="-2713" y="14148"/>
                    <a:pt x="3918" y="19643"/>
                  </a:cubicBezTo>
                  <a:cubicBezTo>
                    <a:pt x="5521" y="20999"/>
                    <a:pt x="7274" y="21600"/>
                    <a:pt x="8970" y="21600"/>
                  </a:cubicBezTo>
                  <a:cubicBezTo>
                    <a:pt x="14149" y="21600"/>
                    <a:pt x="18887" y="15966"/>
                    <a:pt x="17749" y="8822"/>
                  </a:cubicBezTo>
                  <a:cubicBezTo>
                    <a:pt x="17006" y="3607"/>
                    <a:pt x="13173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3" name="Google Shape;89;p2"/>
            <p:cNvSpPr/>
            <p:nvPr/>
          </p:nvSpPr>
          <p:spPr>
            <a:xfrm>
              <a:off x="19764329" y="5928831"/>
              <a:ext cx="304577" cy="11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5" h="21600" extrusionOk="0">
                  <a:moveTo>
                    <a:pt x="17163" y="0"/>
                  </a:moveTo>
                  <a:cubicBezTo>
                    <a:pt x="16978" y="0"/>
                    <a:pt x="16776" y="64"/>
                    <a:pt x="16569" y="175"/>
                  </a:cubicBezTo>
                  <a:lnTo>
                    <a:pt x="16502" y="175"/>
                  </a:lnTo>
                  <a:lnTo>
                    <a:pt x="2040" y="7769"/>
                  </a:lnTo>
                  <a:cubicBezTo>
                    <a:pt x="-1039" y="9380"/>
                    <a:pt x="-390" y="21600"/>
                    <a:pt x="2365" y="21600"/>
                  </a:cubicBezTo>
                  <a:cubicBezTo>
                    <a:pt x="2539" y="21600"/>
                    <a:pt x="2718" y="21552"/>
                    <a:pt x="2903" y="21456"/>
                  </a:cubicBezTo>
                  <a:lnTo>
                    <a:pt x="17437" y="13847"/>
                  </a:lnTo>
                  <a:cubicBezTo>
                    <a:pt x="20561" y="12603"/>
                    <a:pt x="19996" y="0"/>
                    <a:pt x="1716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4" name="Google Shape;90;p2"/>
            <p:cNvSpPr/>
            <p:nvPr/>
          </p:nvSpPr>
          <p:spPr>
            <a:xfrm>
              <a:off x="19617899" y="6157068"/>
              <a:ext cx="134850" cy="13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9092" y="0"/>
                  </a:moveTo>
                  <a:cubicBezTo>
                    <a:pt x="8535" y="0"/>
                    <a:pt x="7978" y="70"/>
                    <a:pt x="7409" y="209"/>
                  </a:cubicBezTo>
                  <a:cubicBezTo>
                    <a:pt x="-477" y="1702"/>
                    <a:pt x="-2683" y="14163"/>
                    <a:pt x="3809" y="19647"/>
                  </a:cubicBezTo>
                  <a:cubicBezTo>
                    <a:pt x="5446" y="21000"/>
                    <a:pt x="7223" y="21600"/>
                    <a:pt x="8942" y="21600"/>
                  </a:cubicBezTo>
                  <a:cubicBezTo>
                    <a:pt x="14179" y="21600"/>
                    <a:pt x="18917" y="15977"/>
                    <a:pt x="17779" y="8847"/>
                  </a:cubicBezTo>
                  <a:cubicBezTo>
                    <a:pt x="17047" y="3712"/>
                    <a:pt x="13296" y="0"/>
                    <a:pt x="90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5" name="Google Shape;91;p2"/>
            <p:cNvSpPr/>
            <p:nvPr/>
          </p:nvSpPr>
          <p:spPr>
            <a:xfrm>
              <a:off x="19801590" y="6116672"/>
              <a:ext cx="296573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3" h="21600" extrusionOk="0">
                  <a:moveTo>
                    <a:pt x="17011" y="0"/>
                  </a:moveTo>
                  <a:cubicBezTo>
                    <a:pt x="16948" y="0"/>
                    <a:pt x="16879" y="16"/>
                    <a:pt x="16810" y="16"/>
                  </a:cubicBezTo>
                  <a:lnTo>
                    <a:pt x="16741" y="16"/>
                  </a:lnTo>
                  <a:lnTo>
                    <a:pt x="1830" y="7654"/>
                  </a:lnTo>
                  <a:cubicBezTo>
                    <a:pt x="-1026" y="10055"/>
                    <a:pt x="-342" y="21600"/>
                    <a:pt x="2514" y="21600"/>
                  </a:cubicBezTo>
                  <a:cubicBezTo>
                    <a:pt x="2600" y="21600"/>
                    <a:pt x="2692" y="21584"/>
                    <a:pt x="2784" y="21568"/>
                  </a:cubicBezTo>
                  <a:lnTo>
                    <a:pt x="17701" y="14122"/>
                  </a:lnTo>
                  <a:cubicBezTo>
                    <a:pt x="20574" y="11705"/>
                    <a:pt x="19856" y="0"/>
                    <a:pt x="1701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6" name="Google Shape;92;p2"/>
            <p:cNvSpPr/>
            <p:nvPr/>
          </p:nvSpPr>
          <p:spPr>
            <a:xfrm>
              <a:off x="19654823" y="6357822"/>
              <a:ext cx="135082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extrusionOk="0">
                  <a:moveTo>
                    <a:pt x="8988" y="0"/>
                  </a:moveTo>
                  <a:cubicBezTo>
                    <a:pt x="8478" y="0"/>
                    <a:pt x="7968" y="56"/>
                    <a:pt x="7447" y="154"/>
                  </a:cubicBezTo>
                  <a:cubicBezTo>
                    <a:pt x="-410" y="1831"/>
                    <a:pt x="-2762" y="14148"/>
                    <a:pt x="3866" y="19629"/>
                  </a:cubicBezTo>
                  <a:cubicBezTo>
                    <a:pt x="5500" y="20985"/>
                    <a:pt x="7262" y="21600"/>
                    <a:pt x="8965" y="21600"/>
                  </a:cubicBezTo>
                  <a:cubicBezTo>
                    <a:pt x="14168" y="21600"/>
                    <a:pt x="18838" y="15966"/>
                    <a:pt x="17795" y="8822"/>
                  </a:cubicBezTo>
                  <a:cubicBezTo>
                    <a:pt x="16938" y="3607"/>
                    <a:pt x="13206" y="0"/>
                    <a:pt x="89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7" name="Google Shape;93;p2"/>
            <p:cNvSpPr/>
            <p:nvPr/>
          </p:nvSpPr>
          <p:spPr>
            <a:xfrm>
              <a:off x="19836934" y="6317950"/>
              <a:ext cx="299130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7114" y="0"/>
                  </a:moveTo>
                  <a:cubicBezTo>
                    <a:pt x="16988" y="0"/>
                    <a:pt x="16863" y="16"/>
                    <a:pt x="16732" y="64"/>
                  </a:cubicBezTo>
                  <a:lnTo>
                    <a:pt x="1945" y="7471"/>
                  </a:lnTo>
                  <a:cubicBezTo>
                    <a:pt x="-1063" y="9675"/>
                    <a:pt x="-351" y="21600"/>
                    <a:pt x="2503" y="21600"/>
                  </a:cubicBezTo>
                  <a:cubicBezTo>
                    <a:pt x="2605" y="21600"/>
                    <a:pt x="2714" y="21584"/>
                    <a:pt x="2828" y="21552"/>
                  </a:cubicBezTo>
                  <a:lnTo>
                    <a:pt x="17615" y="13937"/>
                  </a:lnTo>
                  <a:cubicBezTo>
                    <a:pt x="20537" y="11941"/>
                    <a:pt x="19910" y="0"/>
                    <a:pt x="171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8" name="Google Shape;94;p2"/>
            <p:cNvSpPr/>
            <p:nvPr/>
          </p:nvSpPr>
          <p:spPr>
            <a:xfrm>
              <a:off x="19516765" y="7191985"/>
              <a:ext cx="602455" cy="607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3" h="21600" extrusionOk="0">
                  <a:moveTo>
                    <a:pt x="9757" y="0"/>
                  </a:moveTo>
                  <a:cubicBezTo>
                    <a:pt x="6878" y="0"/>
                    <a:pt x="4045" y="1460"/>
                    <a:pt x="2184" y="4207"/>
                  </a:cubicBezTo>
                  <a:lnTo>
                    <a:pt x="18149" y="15425"/>
                  </a:lnTo>
                  <a:cubicBezTo>
                    <a:pt x="20403" y="10552"/>
                    <a:pt x="18978" y="4575"/>
                    <a:pt x="14805" y="1621"/>
                  </a:cubicBezTo>
                  <a:cubicBezTo>
                    <a:pt x="13238" y="527"/>
                    <a:pt x="11488" y="0"/>
                    <a:pt x="9757" y="0"/>
                  </a:cubicBezTo>
                  <a:close/>
                  <a:moveTo>
                    <a:pt x="1057" y="6200"/>
                  </a:moveTo>
                  <a:cubicBezTo>
                    <a:pt x="-1197" y="11070"/>
                    <a:pt x="261" y="17049"/>
                    <a:pt x="4401" y="19966"/>
                  </a:cubicBezTo>
                  <a:cubicBezTo>
                    <a:pt x="5982" y="21067"/>
                    <a:pt x="7746" y="21600"/>
                    <a:pt x="9490" y="21600"/>
                  </a:cubicBezTo>
                  <a:cubicBezTo>
                    <a:pt x="12356" y="21600"/>
                    <a:pt x="15169" y="20162"/>
                    <a:pt x="17025" y="17455"/>
                  </a:cubicBezTo>
                  <a:lnTo>
                    <a:pt x="1057" y="620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9" name="Google Shape;95;p2"/>
            <p:cNvSpPr/>
            <p:nvPr/>
          </p:nvSpPr>
          <p:spPr>
            <a:xfrm>
              <a:off x="20773891" y="5890356"/>
              <a:ext cx="504559" cy="49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1761" y="0"/>
                  </a:moveTo>
                  <a:lnTo>
                    <a:pt x="3248" y="6214"/>
                  </a:lnTo>
                  <a:cubicBezTo>
                    <a:pt x="-139" y="8728"/>
                    <a:pt x="-1028" y="13755"/>
                    <a:pt x="1298" y="17455"/>
                  </a:cubicBezTo>
                  <a:lnTo>
                    <a:pt x="1683" y="18096"/>
                  </a:lnTo>
                  <a:cubicBezTo>
                    <a:pt x="3130" y="20368"/>
                    <a:pt x="5482" y="21600"/>
                    <a:pt x="7880" y="21600"/>
                  </a:cubicBezTo>
                  <a:cubicBezTo>
                    <a:pt x="9334" y="21600"/>
                    <a:pt x="10804" y="21147"/>
                    <a:pt x="12102" y="20195"/>
                  </a:cubicBezTo>
                  <a:lnTo>
                    <a:pt x="20572" y="13982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0" name="Google Shape;96;p2"/>
            <p:cNvSpPr/>
            <p:nvPr/>
          </p:nvSpPr>
          <p:spPr>
            <a:xfrm>
              <a:off x="21107010" y="5686024"/>
              <a:ext cx="504818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extrusionOk="0">
                  <a:moveTo>
                    <a:pt x="12692" y="0"/>
                  </a:moveTo>
                  <a:cubicBezTo>
                    <a:pt x="11248" y="0"/>
                    <a:pt x="9790" y="456"/>
                    <a:pt x="8513" y="1398"/>
                  </a:cubicBezTo>
                  <a:lnTo>
                    <a:pt x="0" y="7644"/>
                  </a:lnTo>
                  <a:lnTo>
                    <a:pt x="8811" y="21600"/>
                  </a:lnTo>
                  <a:lnTo>
                    <a:pt x="17324" y="15354"/>
                  </a:lnTo>
                  <a:cubicBezTo>
                    <a:pt x="20711" y="12845"/>
                    <a:pt x="21600" y="7828"/>
                    <a:pt x="19316" y="4136"/>
                  </a:cubicBezTo>
                  <a:lnTo>
                    <a:pt x="18889" y="3543"/>
                  </a:lnTo>
                  <a:cubicBezTo>
                    <a:pt x="17438" y="1241"/>
                    <a:pt x="15083" y="0"/>
                    <a:pt x="126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1" name="Google Shape;97;p2"/>
            <p:cNvSpPr/>
            <p:nvPr/>
          </p:nvSpPr>
          <p:spPr>
            <a:xfrm>
              <a:off x="20595441" y="6905032"/>
              <a:ext cx="930693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extrusionOk="0">
                  <a:moveTo>
                    <a:pt x="10040" y="0"/>
                  </a:moveTo>
                  <a:cubicBezTo>
                    <a:pt x="9666" y="0"/>
                    <a:pt x="9333" y="275"/>
                    <a:pt x="9289" y="656"/>
                  </a:cubicBezTo>
                  <a:lnTo>
                    <a:pt x="8355" y="7713"/>
                  </a:lnTo>
                  <a:lnTo>
                    <a:pt x="1378" y="6774"/>
                  </a:lnTo>
                  <a:cubicBezTo>
                    <a:pt x="1345" y="6770"/>
                    <a:pt x="1315" y="6768"/>
                    <a:pt x="1285" y="6768"/>
                  </a:cubicBezTo>
                  <a:cubicBezTo>
                    <a:pt x="894" y="6768"/>
                    <a:pt x="582" y="7045"/>
                    <a:pt x="514" y="7423"/>
                  </a:cubicBezTo>
                  <a:lnTo>
                    <a:pt x="10" y="11399"/>
                  </a:lnTo>
                  <a:cubicBezTo>
                    <a:pt x="-60" y="11832"/>
                    <a:pt x="228" y="12194"/>
                    <a:pt x="659" y="12265"/>
                  </a:cubicBezTo>
                  <a:lnTo>
                    <a:pt x="635" y="12265"/>
                  </a:lnTo>
                  <a:lnTo>
                    <a:pt x="7636" y="13181"/>
                  </a:lnTo>
                  <a:lnTo>
                    <a:pt x="6724" y="20238"/>
                  </a:lnTo>
                  <a:cubicBezTo>
                    <a:pt x="6651" y="20649"/>
                    <a:pt x="6939" y="21009"/>
                    <a:pt x="7372" y="21082"/>
                  </a:cubicBezTo>
                  <a:lnTo>
                    <a:pt x="11327" y="21588"/>
                  </a:lnTo>
                  <a:cubicBezTo>
                    <a:pt x="11369" y="21596"/>
                    <a:pt x="11412" y="21600"/>
                    <a:pt x="11454" y="21600"/>
                  </a:cubicBezTo>
                  <a:cubicBezTo>
                    <a:pt x="11810" y="21600"/>
                    <a:pt x="12124" y="21329"/>
                    <a:pt x="12167" y="20963"/>
                  </a:cubicBezTo>
                  <a:lnTo>
                    <a:pt x="13101" y="13904"/>
                  </a:lnTo>
                  <a:lnTo>
                    <a:pt x="20102" y="14842"/>
                  </a:lnTo>
                  <a:cubicBezTo>
                    <a:pt x="20132" y="14846"/>
                    <a:pt x="20161" y="14848"/>
                    <a:pt x="20191" y="14848"/>
                  </a:cubicBezTo>
                  <a:cubicBezTo>
                    <a:pt x="20563" y="14848"/>
                    <a:pt x="20896" y="14573"/>
                    <a:pt x="20942" y="14193"/>
                  </a:cubicBezTo>
                  <a:lnTo>
                    <a:pt x="21470" y="10193"/>
                  </a:lnTo>
                  <a:cubicBezTo>
                    <a:pt x="21540" y="9784"/>
                    <a:pt x="21228" y="9400"/>
                    <a:pt x="20821" y="9351"/>
                  </a:cubicBezTo>
                  <a:lnTo>
                    <a:pt x="13820" y="8435"/>
                  </a:lnTo>
                  <a:lnTo>
                    <a:pt x="14756" y="1378"/>
                  </a:lnTo>
                  <a:cubicBezTo>
                    <a:pt x="14804" y="967"/>
                    <a:pt x="14517" y="583"/>
                    <a:pt x="14108" y="534"/>
                  </a:cubicBezTo>
                  <a:lnTo>
                    <a:pt x="10129" y="4"/>
                  </a:lnTo>
                  <a:cubicBezTo>
                    <a:pt x="10099" y="0"/>
                    <a:pt x="10068" y="0"/>
                    <a:pt x="1004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2" name="Google Shape;98;p2"/>
            <p:cNvSpPr/>
            <p:nvPr/>
          </p:nvSpPr>
          <p:spPr>
            <a:xfrm>
              <a:off x="19401978" y="8315457"/>
              <a:ext cx="933666" cy="1180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extrusionOk="0">
                  <a:moveTo>
                    <a:pt x="8116" y="693"/>
                  </a:moveTo>
                  <a:cubicBezTo>
                    <a:pt x="8689" y="693"/>
                    <a:pt x="9251" y="969"/>
                    <a:pt x="9365" y="1585"/>
                  </a:cubicBezTo>
                  <a:cubicBezTo>
                    <a:pt x="9413" y="1907"/>
                    <a:pt x="9317" y="2212"/>
                    <a:pt x="9057" y="2460"/>
                  </a:cubicBezTo>
                  <a:lnTo>
                    <a:pt x="7495" y="2688"/>
                  </a:lnTo>
                  <a:cubicBezTo>
                    <a:pt x="7139" y="2535"/>
                    <a:pt x="6902" y="2270"/>
                    <a:pt x="6830" y="1965"/>
                  </a:cubicBezTo>
                  <a:cubicBezTo>
                    <a:pt x="6602" y="1167"/>
                    <a:pt x="7366" y="693"/>
                    <a:pt x="8116" y="693"/>
                  </a:cubicBezTo>
                  <a:close/>
                  <a:moveTo>
                    <a:pt x="15504" y="4380"/>
                  </a:moveTo>
                  <a:cubicBezTo>
                    <a:pt x="16011" y="4380"/>
                    <a:pt x="16459" y="4666"/>
                    <a:pt x="16542" y="5082"/>
                  </a:cubicBezTo>
                  <a:lnTo>
                    <a:pt x="19313" y="17188"/>
                  </a:lnTo>
                  <a:cubicBezTo>
                    <a:pt x="19407" y="17664"/>
                    <a:pt x="19029" y="18119"/>
                    <a:pt x="18412" y="18195"/>
                  </a:cubicBezTo>
                  <a:lnTo>
                    <a:pt x="5955" y="20020"/>
                  </a:lnTo>
                  <a:cubicBezTo>
                    <a:pt x="5886" y="20031"/>
                    <a:pt x="5816" y="20036"/>
                    <a:pt x="5746" y="20036"/>
                  </a:cubicBezTo>
                  <a:cubicBezTo>
                    <a:pt x="5235" y="20036"/>
                    <a:pt x="4783" y="19734"/>
                    <a:pt x="4700" y="19298"/>
                  </a:cubicBezTo>
                  <a:lnTo>
                    <a:pt x="1951" y="7229"/>
                  </a:lnTo>
                  <a:cubicBezTo>
                    <a:pt x="1833" y="6755"/>
                    <a:pt x="2235" y="6299"/>
                    <a:pt x="2828" y="6203"/>
                  </a:cubicBezTo>
                  <a:lnTo>
                    <a:pt x="4320" y="5994"/>
                  </a:lnTo>
                  <a:cubicBezTo>
                    <a:pt x="4382" y="6327"/>
                    <a:pt x="4738" y="6559"/>
                    <a:pt x="5144" y="6559"/>
                  </a:cubicBezTo>
                  <a:cubicBezTo>
                    <a:pt x="5199" y="6559"/>
                    <a:pt x="5257" y="6554"/>
                    <a:pt x="5315" y="6546"/>
                  </a:cubicBezTo>
                  <a:lnTo>
                    <a:pt x="13107" y="5424"/>
                  </a:lnTo>
                  <a:cubicBezTo>
                    <a:pt x="13580" y="5347"/>
                    <a:pt x="13889" y="4987"/>
                    <a:pt x="13795" y="4607"/>
                  </a:cubicBezTo>
                  <a:lnTo>
                    <a:pt x="15287" y="4398"/>
                  </a:lnTo>
                  <a:cubicBezTo>
                    <a:pt x="15359" y="4386"/>
                    <a:pt x="15432" y="4380"/>
                    <a:pt x="15504" y="4380"/>
                  </a:cubicBezTo>
                  <a:close/>
                  <a:moveTo>
                    <a:pt x="8072" y="0"/>
                  </a:moveTo>
                  <a:cubicBezTo>
                    <a:pt x="7944" y="0"/>
                    <a:pt x="7813" y="8"/>
                    <a:pt x="7684" y="27"/>
                  </a:cubicBezTo>
                  <a:cubicBezTo>
                    <a:pt x="6498" y="198"/>
                    <a:pt x="5718" y="1129"/>
                    <a:pt x="5955" y="2080"/>
                  </a:cubicBezTo>
                  <a:cubicBezTo>
                    <a:pt x="6025" y="2364"/>
                    <a:pt x="6168" y="2631"/>
                    <a:pt x="6381" y="2840"/>
                  </a:cubicBezTo>
                  <a:lnTo>
                    <a:pt x="4841" y="3087"/>
                  </a:lnTo>
                  <a:cubicBezTo>
                    <a:pt x="4224" y="3181"/>
                    <a:pt x="3799" y="3676"/>
                    <a:pt x="3918" y="4169"/>
                  </a:cubicBezTo>
                  <a:lnTo>
                    <a:pt x="4012" y="4626"/>
                  </a:lnTo>
                  <a:lnTo>
                    <a:pt x="1453" y="4987"/>
                  </a:lnTo>
                  <a:cubicBezTo>
                    <a:pt x="483" y="5138"/>
                    <a:pt x="-156" y="5880"/>
                    <a:pt x="33" y="6659"/>
                  </a:cubicBezTo>
                  <a:lnTo>
                    <a:pt x="3160" y="20419"/>
                  </a:lnTo>
                  <a:cubicBezTo>
                    <a:pt x="3307" y="21115"/>
                    <a:pt x="4079" y="21600"/>
                    <a:pt x="4919" y="21600"/>
                  </a:cubicBezTo>
                  <a:cubicBezTo>
                    <a:pt x="5018" y="21600"/>
                    <a:pt x="5120" y="21592"/>
                    <a:pt x="5221" y="21578"/>
                  </a:cubicBezTo>
                  <a:lnTo>
                    <a:pt x="19835" y="19431"/>
                  </a:lnTo>
                  <a:cubicBezTo>
                    <a:pt x="20805" y="19279"/>
                    <a:pt x="21444" y="18537"/>
                    <a:pt x="21255" y="17777"/>
                  </a:cubicBezTo>
                  <a:lnTo>
                    <a:pt x="18128" y="3999"/>
                  </a:lnTo>
                  <a:cubicBezTo>
                    <a:pt x="17959" y="3303"/>
                    <a:pt x="17203" y="2819"/>
                    <a:pt x="16351" y="2819"/>
                  </a:cubicBezTo>
                  <a:cubicBezTo>
                    <a:pt x="16250" y="2819"/>
                    <a:pt x="16148" y="2825"/>
                    <a:pt x="16045" y="2840"/>
                  </a:cubicBezTo>
                  <a:lnTo>
                    <a:pt x="13487" y="3220"/>
                  </a:lnTo>
                  <a:lnTo>
                    <a:pt x="13391" y="2782"/>
                  </a:lnTo>
                  <a:cubicBezTo>
                    <a:pt x="13286" y="2327"/>
                    <a:pt x="12790" y="2006"/>
                    <a:pt x="12249" y="2006"/>
                  </a:cubicBezTo>
                  <a:cubicBezTo>
                    <a:pt x="12180" y="2006"/>
                    <a:pt x="12110" y="2011"/>
                    <a:pt x="12042" y="2022"/>
                  </a:cubicBezTo>
                  <a:lnTo>
                    <a:pt x="10147" y="2289"/>
                  </a:lnTo>
                  <a:cubicBezTo>
                    <a:pt x="10266" y="2022"/>
                    <a:pt x="10288" y="1737"/>
                    <a:pt x="10218" y="1472"/>
                  </a:cubicBezTo>
                  <a:cubicBezTo>
                    <a:pt x="10049" y="607"/>
                    <a:pt x="9126" y="0"/>
                    <a:pt x="80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3" name="Google Shape;99;p2"/>
            <p:cNvSpPr/>
            <p:nvPr/>
          </p:nvSpPr>
          <p:spPr>
            <a:xfrm>
              <a:off x="19583831" y="8740783"/>
              <a:ext cx="134632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20" h="21600" extrusionOk="0">
                  <a:moveTo>
                    <a:pt x="8912" y="0"/>
                  </a:moveTo>
                  <a:cubicBezTo>
                    <a:pt x="8412" y="0"/>
                    <a:pt x="7890" y="56"/>
                    <a:pt x="7379" y="154"/>
                  </a:cubicBezTo>
                  <a:cubicBezTo>
                    <a:pt x="-507" y="1817"/>
                    <a:pt x="-2713" y="14134"/>
                    <a:pt x="3918" y="19629"/>
                  </a:cubicBezTo>
                  <a:cubicBezTo>
                    <a:pt x="5521" y="20985"/>
                    <a:pt x="7274" y="21600"/>
                    <a:pt x="8970" y="21600"/>
                  </a:cubicBezTo>
                  <a:cubicBezTo>
                    <a:pt x="14149" y="21600"/>
                    <a:pt x="18887" y="15966"/>
                    <a:pt x="17749" y="8808"/>
                  </a:cubicBezTo>
                  <a:cubicBezTo>
                    <a:pt x="17006" y="3607"/>
                    <a:pt x="13173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4" name="Google Shape;100;p2"/>
            <p:cNvSpPr/>
            <p:nvPr/>
          </p:nvSpPr>
          <p:spPr>
            <a:xfrm>
              <a:off x="19762801" y="8699952"/>
              <a:ext cx="307292" cy="118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7" h="21600" extrusionOk="0">
                  <a:moveTo>
                    <a:pt x="17199" y="0"/>
                  </a:moveTo>
                  <a:cubicBezTo>
                    <a:pt x="16988" y="0"/>
                    <a:pt x="16760" y="79"/>
                    <a:pt x="16522" y="238"/>
                  </a:cubicBezTo>
                  <a:lnTo>
                    <a:pt x="16455" y="238"/>
                  </a:lnTo>
                  <a:lnTo>
                    <a:pt x="2120" y="7793"/>
                  </a:lnTo>
                  <a:cubicBezTo>
                    <a:pt x="-1027" y="9030"/>
                    <a:pt x="-433" y="21600"/>
                    <a:pt x="2342" y="21600"/>
                  </a:cubicBezTo>
                  <a:cubicBezTo>
                    <a:pt x="2542" y="21600"/>
                    <a:pt x="2752" y="21537"/>
                    <a:pt x="2974" y="21410"/>
                  </a:cubicBezTo>
                  <a:lnTo>
                    <a:pt x="17382" y="13839"/>
                  </a:lnTo>
                  <a:cubicBezTo>
                    <a:pt x="20573" y="12966"/>
                    <a:pt x="20001" y="0"/>
                    <a:pt x="171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5" name="Google Shape;101;p2"/>
            <p:cNvSpPr/>
            <p:nvPr/>
          </p:nvSpPr>
          <p:spPr>
            <a:xfrm>
              <a:off x="19617899" y="8928538"/>
              <a:ext cx="134850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9092" y="0"/>
                  </a:moveTo>
                  <a:cubicBezTo>
                    <a:pt x="8535" y="0"/>
                    <a:pt x="7978" y="70"/>
                    <a:pt x="7409" y="195"/>
                  </a:cubicBezTo>
                  <a:cubicBezTo>
                    <a:pt x="-477" y="1856"/>
                    <a:pt x="-2683" y="14149"/>
                    <a:pt x="3809" y="19633"/>
                  </a:cubicBezTo>
                  <a:cubicBezTo>
                    <a:pt x="5446" y="20986"/>
                    <a:pt x="7223" y="21600"/>
                    <a:pt x="8942" y="21600"/>
                  </a:cubicBezTo>
                  <a:cubicBezTo>
                    <a:pt x="14179" y="21600"/>
                    <a:pt x="18917" y="15977"/>
                    <a:pt x="17779" y="8847"/>
                  </a:cubicBezTo>
                  <a:cubicBezTo>
                    <a:pt x="17047" y="3712"/>
                    <a:pt x="13296" y="0"/>
                    <a:pt x="90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6" name="Google Shape;102;p2"/>
            <p:cNvSpPr/>
            <p:nvPr/>
          </p:nvSpPr>
          <p:spPr>
            <a:xfrm>
              <a:off x="19801574" y="8889102"/>
              <a:ext cx="296503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extrusionOk="0">
                  <a:moveTo>
                    <a:pt x="17018" y="0"/>
                  </a:moveTo>
                  <a:cubicBezTo>
                    <a:pt x="16926" y="0"/>
                    <a:pt x="16834" y="16"/>
                    <a:pt x="16742" y="32"/>
                  </a:cubicBezTo>
                  <a:lnTo>
                    <a:pt x="1831" y="7462"/>
                  </a:lnTo>
                  <a:cubicBezTo>
                    <a:pt x="-1048" y="9895"/>
                    <a:pt x="-330" y="21600"/>
                    <a:pt x="2578" y="21600"/>
                  </a:cubicBezTo>
                  <a:cubicBezTo>
                    <a:pt x="2647" y="21600"/>
                    <a:pt x="2716" y="21584"/>
                    <a:pt x="2785" y="21568"/>
                  </a:cubicBezTo>
                  <a:lnTo>
                    <a:pt x="17702" y="13946"/>
                  </a:lnTo>
                  <a:cubicBezTo>
                    <a:pt x="20552" y="11545"/>
                    <a:pt x="19868" y="0"/>
                    <a:pt x="1701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7" name="Google Shape;103;p2"/>
            <p:cNvSpPr/>
            <p:nvPr/>
          </p:nvSpPr>
          <p:spPr>
            <a:xfrm>
              <a:off x="19654823" y="9129291"/>
              <a:ext cx="135073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77" y="0"/>
                  </a:moveTo>
                  <a:cubicBezTo>
                    <a:pt x="8478" y="0"/>
                    <a:pt x="7968" y="56"/>
                    <a:pt x="7447" y="154"/>
                  </a:cubicBezTo>
                  <a:cubicBezTo>
                    <a:pt x="-410" y="1817"/>
                    <a:pt x="-2762" y="14134"/>
                    <a:pt x="3866" y="19629"/>
                  </a:cubicBezTo>
                  <a:cubicBezTo>
                    <a:pt x="5465" y="20985"/>
                    <a:pt x="7215" y="21600"/>
                    <a:pt x="8919" y="21600"/>
                  </a:cubicBezTo>
                  <a:cubicBezTo>
                    <a:pt x="14087" y="21600"/>
                    <a:pt x="18838" y="15994"/>
                    <a:pt x="17795" y="8976"/>
                  </a:cubicBezTo>
                  <a:cubicBezTo>
                    <a:pt x="16938" y="3621"/>
                    <a:pt x="13206" y="0"/>
                    <a:pt x="89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8" name="Google Shape;104;p2"/>
            <p:cNvSpPr/>
            <p:nvPr/>
          </p:nvSpPr>
          <p:spPr>
            <a:xfrm>
              <a:off x="19837801" y="9089595"/>
              <a:ext cx="297487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1" h="21600" extrusionOk="0">
                  <a:moveTo>
                    <a:pt x="17055" y="0"/>
                  </a:moveTo>
                  <a:cubicBezTo>
                    <a:pt x="16963" y="0"/>
                    <a:pt x="16877" y="16"/>
                    <a:pt x="16785" y="32"/>
                  </a:cubicBezTo>
                  <a:lnTo>
                    <a:pt x="1900" y="7654"/>
                  </a:lnTo>
                  <a:cubicBezTo>
                    <a:pt x="-1013" y="9879"/>
                    <a:pt x="-394" y="21600"/>
                    <a:pt x="2513" y="21600"/>
                  </a:cubicBezTo>
                  <a:cubicBezTo>
                    <a:pt x="2605" y="21600"/>
                    <a:pt x="2697" y="21600"/>
                    <a:pt x="2789" y="21568"/>
                  </a:cubicBezTo>
                  <a:lnTo>
                    <a:pt x="17674" y="13946"/>
                  </a:lnTo>
                  <a:cubicBezTo>
                    <a:pt x="20587" y="11721"/>
                    <a:pt x="19899" y="0"/>
                    <a:pt x="1705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9" name="Google Shape;105;p2"/>
            <p:cNvSpPr/>
            <p:nvPr/>
          </p:nvSpPr>
          <p:spPr>
            <a:xfrm>
              <a:off x="19516779" y="9965636"/>
              <a:ext cx="600919" cy="606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4" h="21600" extrusionOk="0">
                  <a:moveTo>
                    <a:pt x="9812" y="0"/>
                  </a:moveTo>
                  <a:cubicBezTo>
                    <a:pt x="6921" y="0"/>
                    <a:pt x="4076" y="1449"/>
                    <a:pt x="2194" y="4138"/>
                  </a:cubicBezTo>
                  <a:lnTo>
                    <a:pt x="18234" y="15429"/>
                  </a:lnTo>
                  <a:cubicBezTo>
                    <a:pt x="20398" y="10542"/>
                    <a:pt x="19034" y="4582"/>
                    <a:pt x="14941" y="1660"/>
                  </a:cubicBezTo>
                  <a:cubicBezTo>
                    <a:pt x="13354" y="538"/>
                    <a:pt x="11573" y="0"/>
                    <a:pt x="9812" y="0"/>
                  </a:cubicBezTo>
                  <a:close/>
                  <a:moveTo>
                    <a:pt x="1062" y="6137"/>
                  </a:moveTo>
                  <a:cubicBezTo>
                    <a:pt x="-1202" y="11024"/>
                    <a:pt x="263" y="17021"/>
                    <a:pt x="4422" y="19943"/>
                  </a:cubicBezTo>
                  <a:cubicBezTo>
                    <a:pt x="6007" y="21062"/>
                    <a:pt x="7780" y="21600"/>
                    <a:pt x="9530" y="21600"/>
                  </a:cubicBezTo>
                  <a:cubicBezTo>
                    <a:pt x="12412" y="21600"/>
                    <a:pt x="15240" y="20145"/>
                    <a:pt x="17105" y="17428"/>
                  </a:cubicBezTo>
                  <a:lnTo>
                    <a:pt x="1062" y="6137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0" name="Google Shape;106;p2"/>
            <p:cNvSpPr/>
            <p:nvPr/>
          </p:nvSpPr>
          <p:spPr>
            <a:xfrm>
              <a:off x="20773170" y="8661825"/>
              <a:ext cx="505281" cy="49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2" h="21600" extrusionOk="0">
                  <a:moveTo>
                    <a:pt x="11768" y="0"/>
                  </a:moveTo>
                  <a:lnTo>
                    <a:pt x="3272" y="6256"/>
                  </a:lnTo>
                  <a:cubicBezTo>
                    <a:pt x="-150" y="8723"/>
                    <a:pt x="-1038" y="13744"/>
                    <a:pt x="1326" y="17446"/>
                  </a:cubicBezTo>
                  <a:lnTo>
                    <a:pt x="1710" y="18082"/>
                  </a:lnTo>
                  <a:cubicBezTo>
                    <a:pt x="3162" y="20369"/>
                    <a:pt x="5523" y="21600"/>
                    <a:pt x="7926" y="21600"/>
                  </a:cubicBezTo>
                  <a:cubicBezTo>
                    <a:pt x="9368" y="21600"/>
                    <a:pt x="10824" y="21155"/>
                    <a:pt x="12109" y="20231"/>
                  </a:cubicBezTo>
                  <a:lnTo>
                    <a:pt x="20562" y="13974"/>
                  </a:lnTo>
                  <a:lnTo>
                    <a:pt x="1176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1" name="Google Shape;107;p2"/>
            <p:cNvSpPr/>
            <p:nvPr/>
          </p:nvSpPr>
          <p:spPr>
            <a:xfrm>
              <a:off x="21107010" y="8457494"/>
              <a:ext cx="504818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extrusionOk="0">
                  <a:moveTo>
                    <a:pt x="12692" y="0"/>
                  </a:moveTo>
                  <a:cubicBezTo>
                    <a:pt x="11248" y="0"/>
                    <a:pt x="9790" y="452"/>
                    <a:pt x="8513" y="1398"/>
                  </a:cubicBezTo>
                  <a:lnTo>
                    <a:pt x="0" y="7644"/>
                  </a:lnTo>
                  <a:lnTo>
                    <a:pt x="8811" y="21600"/>
                  </a:lnTo>
                  <a:lnTo>
                    <a:pt x="17324" y="15350"/>
                  </a:lnTo>
                  <a:cubicBezTo>
                    <a:pt x="20711" y="12845"/>
                    <a:pt x="21600" y="7828"/>
                    <a:pt x="19316" y="4178"/>
                  </a:cubicBezTo>
                  <a:lnTo>
                    <a:pt x="18889" y="3543"/>
                  </a:lnTo>
                  <a:cubicBezTo>
                    <a:pt x="17438" y="1241"/>
                    <a:pt x="15083" y="0"/>
                    <a:pt x="126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2" name="Google Shape;108;p2"/>
            <p:cNvSpPr/>
            <p:nvPr/>
          </p:nvSpPr>
          <p:spPr>
            <a:xfrm>
              <a:off x="20595441" y="9677199"/>
              <a:ext cx="930693" cy="931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extrusionOk="0">
                  <a:moveTo>
                    <a:pt x="10004" y="0"/>
                  </a:moveTo>
                  <a:cubicBezTo>
                    <a:pt x="9646" y="0"/>
                    <a:pt x="9331" y="273"/>
                    <a:pt x="9289" y="662"/>
                  </a:cubicBezTo>
                  <a:lnTo>
                    <a:pt x="8355" y="7696"/>
                  </a:lnTo>
                  <a:lnTo>
                    <a:pt x="1378" y="6758"/>
                  </a:lnTo>
                  <a:cubicBezTo>
                    <a:pt x="1345" y="6754"/>
                    <a:pt x="1315" y="6752"/>
                    <a:pt x="1285" y="6752"/>
                  </a:cubicBezTo>
                  <a:cubicBezTo>
                    <a:pt x="894" y="6752"/>
                    <a:pt x="582" y="7027"/>
                    <a:pt x="514" y="7407"/>
                  </a:cubicBezTo>
                  <a:lnTo>
                    <a:pt x="10" y="11407"/>
                  </a:lnTo>
                  <a:cubicBezTo>
                    <a:pt x="-60" y="11816"/>
                    <a:pt x="228" y="12200"/>
                    <a:pt x="659" y="12249"/>
                  </a:cubicBezTo>
                  <a:lnTo>
                    <a:pt x="635" y="12249"/>
                  </a:lnTo>
                  <a:lnTo>
                    <a:pt x="7636" y="13189"/>
                  </a:lnTo>
                  <a:lnTo>
                    <a:pt x="6724" y="20222"/>
                  </a:lnTo>
                  <a:cubicBezTo>
                    <a:pt x="6651" y="20633"/>
                    <a:pt x="6939" y="21017"/>
                    <a:pt x="7372" y="21066"/>
                  </a:cubicBezTo>
                  <a:lnTo>
                    <a:pt x="11327" y="21596"/>
                  </a:lnTo>
                  <a:cubicBezTo>
                    <a:pt x="11357" y="21600"/>
                    <a:pt x="11387" y="21600"/>
                    <a:pt x="11416" y="21600"/>
                  </a:cubicBezTo>
                  <a:cubicBezTo>
                    <a:pt x="11790" y="21600"/>
                    <a:pt x="12122" y="21325"/>
                    <a:pt x="12167" y="20944"/>
                  </a:cubicBezTo>
                  <a:lnTo>
                    <a:pt x="13101" y="13912"/>
                  </a:lnTo>
                  <a:lnTo>
                    <a:pt x="20102" y="14826"/>
                  </a:lnTo>
                  <a:cubicBezTo>
                    <a:pt x="20145" y="14834"/>
                    <a:pt x="20185" y="14838"/>
                    <a:pt x="20227" y="14838"/>
                  </a:cubicBezTo>
                  <a:cubicBezTo>
                    <a:pt x="20586" y="14838"/>
                    <a:pt x="20898" y="14565"/>
                    <a:pt x="20942" y="14177"/>
                  </a:cubicBezTo>
                  <a:lnTo>
                    <a:pt x="21470" y="10201"/>
                  </a:lnTo>
                  <a:cubicBezTo>
                    <a:pt x="21540" y="9792"/>
                    <a:pt x="21228" y="9406"/>
                    <a:pt x="20821" y="9357"/>
                  </a:cubicBezTo>
                  <a:lnTo>
                    <a:pt x="13820" y="8419"/>
                  </a:lnTo>
                  <a:lnTo>
                    <a:pt x="14756" y="1386"/>
                  </a:lnTo>
                  <a:cubicBezTo>
                    <a:pt x="14804" y="975"/>
                    <a:pt x="14517" y="591"/>
                    <a:pt x="14108" y="542"/>
                  </a:cubicBezTo>
                  <a:lnTo>
                    <a:pt x="10129" y="12"/>
                  </a:lnTo>
                  <a:cubicBezTo>
                    <a:pt x="10087" y="4"/>
                    <a:pt x="10044" y="0"/>
                    <a:pt x="1000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3" name="Google Shape;109;p2"/>
            <p:cNvSpPr/>
            <p:nvPr/>
          </p:nvSpPr>
          <p:spPr>
            <a:xfrm>
              <a:off x="19402233" y="11086840"/>
              <a:ext cx="933411" cy="117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extrusionOk="0">
                  <a:moveTo>
                    <a:pt x="8119" y="695"/>
                  </a:moveTo>
                  <a:cubicBezTo>
                    <a:pt x="8692" y="695"/>
                    <a:pt x="9256" y="971"/>
                    <a:pt x="9370" y="1588"/>
                  </a:cubicBezTo>
                  <a:cubicBezTo>
                    <a:pt x="9417" y="1892"/>
                    <a:pt x="9322" y="2216"/>
                    <a:pt x="9061" y="2464"/>
                  </a:cubicBezTo>
                  <a:lnTo>
                    <a:pt x="7497" y="2690"/>
                  </a:lnTo>
                  <a:cubicBezTo>
                    <a:pt x="7141" y="2539"/>
                    <a:pt x="6904" y="2291"/>
                    <a:pt x="6832" y="1987"/>
                  </a:cubicBezTo>
                  <a:lnTo>
                    <a:pt x="6832" y="1968"/>
                  </a:lnTo>
                  <a:cubicBezTo>
                    <a:pt x="6603" y="1169"/>
                    <a:pt x="7368" y="695"/>
                    <a:pt x="8119" y="695"/>
                  </a:cubicBezTo>
                  <a:close/>
                  <a:moveTo>
                    <a:pt x="15505" y="4387"/>
                  </a:moveTo>
                  <a:cubicBezTo>
                    <a:pt x="16017" y="4387"/>
                    <a:pt x="16471" y="4687"/>
                    <a:pt x="16555" y="5106"/>
                  </a:cubicBezTo>
                  <a:lnTo>
                    <a:pt x="19329" y="17186"/>
                  </a:lnTo>
                  <a:cubicBezTo>
                    <a:pt x="19423" y="17679"/>
                    <a:pt x="19044" y="18117"/>
                    <a:pt x="18427" y="18213"/>
                  </a:cubicBezTo>
                  <a:lnTo>
                    <a:pt x="5956" y="20039"/>
                  </a:lnTo>
                  <a:cubicBezTo>
                    <a:pt x="5894" y="20047"/>
                    <a:pt x="5833" y="20050"/>
                    <a:pt x="5773" y="20050"/>
                  </a:cubicBezTo>
                  <a:cubicBezTo>
                    <a:pt x="5251" y="20050"/>
                    <a:pt x="4783" y="19761"/>
                    <a:pt x="4699" y="19335"/>
                  </a:cubicBezTo>
                  <a:lnTo>
                    <a:pt x="1947" y="7237"/>
                  </a:lnTo>
                  <a:cubicBezTo>
                    <a:pt x="1830" y="6761"/>
                    <a:pt x="2232" y="6306"/>
                    <a:pt x="2825" y="6229"/>
                  </a:cubicBezTo>
                  <a:lnTo>
                    <a:pt x="4319" y="6020"/>
                  </a:lnTo>
                  <a:cubicBezTo>
                    <a:pt x="4383" y="6339"/>
                    <a:pt x="4741" y="6584"/>
                    <a:pt x="5151" y="6584"/>
                  </a:cubicBezTo>
                  <a:cubicBezTo>
                    <a:pt x="5205" y="6584"/>
                    <a:pt x="5261" y="6581"/>
                    <a:pt x="5315" y="6571"/>
                  </a:cubicBezTo>
                  <a:lnTo>
                    <a:pt x="13116" y="5430"/>
                  </a:lnTo>
                  <a:cubicBezTo>
                    <a:pt x="13590" y="5354"/>
                    <a:pt x="13898" y="4993"/>
                    <a:pt x="13805" y="4612"/>
                  </a:cubicBezTo>
                  <a:lnTo>
                    <a:pt x="15298" y="4403"/>
                  </a:lnTo>
                  <a:cubicBezTo>
                    <a:pt x="15368" y="4392"/>
                    <a:pt x="15438" y="4387"/>
                    <a:pt x="15505" y="4387"/>
                  </a:cubicBezTo>
                  <a:close/>
                  <a:moveTo>
                    <a:pt x="8075" y="0"/>
                  </a:moveTo>
                  <a:cubicBezTo>
                    <a:pt x="7948" y="0"/>
                    <a:pt x="7818" y="10"/>
                    <a:pt x="7687" y="29"/>
                  </a:cubicBezTo>
                  <a:cubicBezTo>
                    <a:pt x="6500" y="200"/>
                    <a:pt x="5719" y="1131"/>
                    <a:pt x="5956" y="2082"/>
                  </a:cubicBezTo>
                  <a:cubicBezTo>
                    <a:pt x="6026" y="2368"/>
                    <a:pt x="6169" y="2615"/>
                    <a:pt x="6382" y="2844"/>
                  </a:cubicBezTo>
                  <a:lnTo>
                    <a:pt x="4841" y="3072"/>
                  </a:lnTo>
                  <a:cubicBezTo>
                    <a:pt x="4223" y="3167"/>
                    <a:pt x="3797" y="3662"/>
                    <a:pt x="3917" y="4155"/>
                  </a:cubicBezTo>
                  <a:lnTo>
                    <a:pt x="4010" y="4612"/>
                  </a:lnTo>
                  <a:lnTo>
                    <a:pt x="1449" y="4993"/>
                  </a:lnTo>
                  <a:cubicBezTo>
                    <a:pt x="477" y="5125"/>
                    <a:pt x="-138" y="5868"/>
                    <a:pt x="27" y="6648"/>
                  </a:cubicBezTo>
                  <a:lnTo>
                    <a:pt x="3158" y="20439"/>
                  </a:lnTo>
                  <a:cubicBezTo>
                    <a:pt x="3305" y="21118"/>
                    <a:pt x="4078" y="21600"/>
                    <a:pt x="4918" y="21600"/>
                  </a:cubicBezTo>
                  <a:cubicBezTo>
                    <a:pt x="5018" y="21600"/>
                    <a:pt x="5120" y="21594"/>
                    <a:pt x="5221" y="21579"/>
                  </a:cubicBezTo>
                  <a:lnTo>
                    <a:pt x="19851" y="19430"/>
                  </a:lnTo>
                  <a:cubicBezTo>
                    <a:pt x="20823" y="19298"/>
                    <a:pt x="21462" y="18536"/>
                    <a:pt x="21273" y="17775"/>
                  </a:cubicBezTo>
                  <a:lnTo>
                    <a:pt x="18142" y="3984"/>
                  </a:lnTo>
                  <a:cubicBezTo>
                    <a:pt x="17975" y="3298"/>
                    <a:pt x="17238" y="2817"/>
                    <a:pt x="16400" y="2817"/>
                  </a:cubicBezTo>
                  <a:cubicBezTo>
                    <a:pt x="16286" y="2817"/>
                    <a:pt x="16173" y="2825"/>
                    <a:pt x="16057" y="2844"/>
                  </a:cubicBezTo>
                  <a:lnTo>
                    <a:pt x="13496" y="3224"/>
                  </a:lnTo>
                  <a:lnTo>
                    <a:pt x="13400" y="2767"/>
                  </a:lnTo>
                  <a:cubicBezTo>
                    <a:pt x="13293" y="2318"/>
                    <a:pt x="12797" y="1995"/>
                    <a:pt x="12227" y="1995"/>
                  </a:cubicBezTo>
                  <a:cubicBezTo>
                    <a:pt x="12170" y="1995"/>
                    <a:pt x="12110" y="1999"/>
                    <a:pt x="12050" y="2007"/>
                  </a:cubicBezTo>
                  <a:lnTo>
                    <a:pt x="10152" y="2291"/>
                  </a:lnTo>
                  <a:cubicBezTo>
                    <a:pt x="10272" y="2026"/>
                    <a:pt x="10294" y="1740"/>
                    <a:pt x="10224" y="1454"/>
                  </a:cubicBezTo>
                  <a:cubicBezTo>
                    <a:pt x="10055" y="607"/>
                    <a:pt x="9131" y="0"/>
                    <a:pt x="807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4" name="Google Shape;110;p2"/>
            <p:cNvSpPr/>
            <p:nvPr/>
          </p:nvSpPr>
          <p:spPr>
            <a:xfrm>
              <a:off x="19583831" y="11512254"/>
              <a:ext cx="134632" cy="1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20" h="21600" extrusionOk="0">
                  <a:moveTo>
                    <a:pt x="8912" y="0"/>
                  </a:moveTo>
                  <a:cubicBezTo>
                    <a:pt x="8412" y="0"/>
                    <a:pt x="7890" y="56"/>
                    <a:pt x="7379" y="154"/>
                  </a:cubicBezTo>
                  <a:cubicBezTo>
                    <a:pt x="-507" y="1819"/>
                    <a:pt x="-2713" y="14144"/>
                    <a:pt x="3918" y="19641"/>
                  </a:cubicBezTo>
                  <a:cubicBezTo>
                    <a:pt x="5521" y="20998"/>
                    <a:pt x="7274" y="21600"/>
                    <a:pt x="8970" y="21600"/>
                  </a:cubicBezTo>
                  <a:cubicBezTo>
                    <a:pt x="14149" y="21600"/>
                    <a:pt x="18887" y="15962"/>
                    <a:pt x="17749" y="8813"/>
                  </a:cubicBezTo>
                  <a:cubicBezTo>
                    <a:pt x="17006" y="3609"/>
                    <a:pt x="13173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5" name="Google Shape;111;p2"/>
            <p:cNvSpPr/>
            <p:nvPr/>
          </p:nvSpPr>
          <p:spPr>
            <a:xfrm>
              <a:off x="19764331" y="11472645"/>
              <a:ext cx="304563" cy="11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0" h="21600" extrusionOk="0">
                  <a:moveTo>
                    <a:pt x="17221" y="0"/>
                  </a:moveTo>
                  <a:cubicBezTo>
                    <a:pt x="17019" y="0"/>
                    <a:pt x="16806" y="64"/>
                    <a:pt x="16582" y="209"/>
                  </a:cubicBezTo>
                  <a:lnTo>
                    <a:pt x="16515" y="209"/>
                  </a:lnTo>
                  <a:lnTo>
                    <a:pt x="2042" y="7666"/>
                  </a:lnTo>
                  <a:cubicBezTo>
                    <a:pt x="-1040" y="9289"/>
                    <a:pt x="-390" y="21600"/>
                    <a:pt x="2367" y="21600"/>
                  </a:cubicBezTo>
                  <a:cubicBezTo>
                    <a:pt x="2540" y="21600"/>
                    <a:pt x="2720" y="21552"/>
                    <a:pt x="2905" y="21439"/>
                  </a:cubicBezTo>
                  <a:lnTo>
                    <a:pt x="17450" y="13982"/>
                  </a:lnTo>
                  <a:cubicBezTo>
                    <a:pt x="20560" y="12729"/>
                    <a:pt x="20016" y="0"/>
                    <a:pt x="1722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6" name="Google Shape;112;p2"/>
            <p:cNvSpPr/>
            <p:nvPr/>
          </p:nvSpPr>
          <p:spPr>
            <a:xfrm>
              <a:off x="19617899" y="11700270"/>
              <a:ext cx="134850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42" y="0"/>
                  </a:moveTo>
                  <a:cubicBezTo>
                    <a:pt x="8442" y="0"/>
                    <a:pt x="7920" y="56"/>
                    <a:pt x="7409" y="154"/>
                  </a:cubicBezTo>
                  <a:cubicBezTo>
                    <a:pt x="-477" y="1817"/>
                    <a:pt x="-2683" y="14134"/>
                    <a:pt x="3809" y="19629"/>
                  </a:cubicBezTo>
                  <a:cubicBezTo>
                    <a:pt x="5446" y="20985"/>
                    <a:pt x="7223" y="21600"/>
                    <a:pt x="8942" y="21600"/>
                  </a:cubicBezTo>
                  <a:cubicBezTo>
                    <a:pt x="14179" y="21600"/>
                    <a:pt x="18917" y="15952"/>
                    <a:pt x="17779" y="8808"/>
                  </a:cubicBezTo>
                  <a:cubicBezTo>
                    <a:pt x="17036" y="3607"/>
                    <a:pt x="13203" y="0"/>
                    <a:pt x="894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7" name="Google Shape;113;p2"/>
            <p:cNvSpPr/>
            <p:nvPr/>
          </p:nvSpPr>
          <p:spPr>
            <a:xfrm>
              <a:off x="19801574" y="11660573"/>
              <a:ext cx="296503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extrusionOk="0">
                  <a:moveTo>
                    <a:pt x="17018" y="0"/>
                  </a:moveTo>
                  <a:cubicBezTo>
                    <a:pt x="16926" y="0"/>
                    <a:pt x="16834" y="0"/>
                    <a:pt x="16742" y="32"/>
                  </a:cubicBezTo>
                  <a:lnTo>
                    <a:pt x="1831" y="7467"/>
                  </a:lnTo>
                  <a:cubicBezTo>
                    <a:pt x="-1048" y="9887"/>
                    <a:pt x="-330" y="21600"/>
                    <a:pt x="2578" y="21600"/>
                  </a:cubicBezTo>
                  <a:cubicBezTo>
                    <a:pt x="2647" y="21600"/>
                    <a:pt x="2716" y="21600"/>
                    <a:pt x="2785" y="21584"/>
                  </a:cubicBezTo>
                  <a:lnTo>
                    <a:pt x="17702" y="13957"/>
                  </a:lnTo>
                  <a:cubicBezTo>
                    <a:pt x="20552" y="11553"/>
                    <a:pt x="19868" y="0"/>
                    <a:pt x="1701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8" name="Google Shape;114;p2"/>
            <p:cNvSpPr/>
            <p:nvPr/>
          </p:nvSpPr>
          <p:spPr>
            <a:xfrm>
              <a:off x="19654823" y="11900763"/>
              <a:ext cx="135073" cy="13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30" y="0"/>
                  </a:moveTo>
                  <a:cubicBezTo>
                    <a:pt x="8444" y="0"/>
                    <a:pt x="7945" y="56"/>
                    <a:pt x="7447" y="153"/>
                  </a:cubicBezTo>
                  <a:cubicBezTo>
                    <a:pt x="-410" y="1805"/>
                    <a:pt x="-2762" y="14034"/>
                    <a:pt x="3866" y="19657"/>
                  </a:cubicBezTo>
                  <a:cubicBezTo>
                    <a:pt x="5465" y="21003"/>
                    <a:pt x="7204" y="21600"/>
                    <a:pt x="8907" y="21600"/>
                  </a:cubicBezTo>
                  <a:cubicBezTo>
                    <a:pt x="14087" y="21600"/>
                    <a:pt x="18838" y="16006"/>
                    <a:pt x="17795" y="8912"/>
                  </a:cubicBezTo>
                  <a:cubicBezTo>
                    <a:pt x="16938" y="3720"/>
                    <a:pt x="13183" y="0"/>
                    <a:pt x="893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9" name="Google Shape;115;p2"/>
            <p:cNvSpPr/>
            <p:nvPr/>
          </p:nvSpPr>
          <p:spPr>
            <a:xfrm>
              <a:off x="19836967" y="11860979"/>
              <a:ext cx="299087" cy="118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extrusionOk="0">
                  <a:moveTo>
                    <a:pt x="17059" y="0"/>
                  </a:moveTo>
                  <a:cubicBezTo>
                    <a:pt x="16956" y="0"/>
                    <a:pt x="16842" y="16"/>
                    <a:pt x="16734" y="48"/>
                  </a:cubicBezTo>
                  <a:lnTo>
                    <a:pt x="1943" y="7647"/>
                  </a:lnTo>
                  <a:cubicBezTo>
                    <a:pt x="-1043" y="9643"/>
                    <a:pt x="-359" y="21600"/>
                    <a:pt x="2444" y="21600"/>
                  </a:cubicBezTo>
                  <a:cubicBezTo>
                    <a:pt x="2569" y="21600"/>
                    <a:pt x="2695" y="21568"/>
                    <a:pt x="2826" y="21520"/>
                  </a:cubicBezTo>
                  <a:lnTo>
                    <a:pt x="17617" y="14113"/>
                  </a:lnTo>
                  <a:cubicBezTo>
                    <a:pt x="20557" y="11910"/>
                    <a:pt x="19907" y="0"/>
                    <a:pt x="1705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0" name="Google Shape;116;p2"/>
            <p:cNvSpPr/>
            <p:nvPr/>
          </p:nvSpPr>
          <p:spPr>
            <a:xfrm>
              <a:off x="19516765" y="12735886"/>
              <a:ext cx="602455" cy="607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3" h="21600" extrusionOk="0">
                  <a:moveTo>
                    <a:pt x="9749" y="0"/>
                  </a:moveTo>
                  <a:cubicBezTo>
                    <a:pt x="6872" y="0"/>
                    <a:pt x="4042" y="1455"/>
                    <a:pt x="2184" y="4173"/>
                  </a:cubicBezTo>
                  <a:lnTo>
                    <a:pt x="18149" y="15441"/>
                  </a:lnTo>
                  <a:cubicBezTo>
                    <a:pt x="20403" y="10564"/>
                    <a:pt x="18978" y="4542"/>
                    <a:pt x="14805" y="1626"/>
                  </a:cubicBezTo>
                  <a:cubicBezTo>
                    <a:pt x="13235" y="527"/>
                    <a:pt x="11483" y="0"/>
                    <a:pt x="9749" y="0"/>
                  </a:cubicBezTo>
                  <a:close/>
                  <a:moveTo>
                    <a:pt x="1057" y="6168"/>
                  </a:moveTo>
                  <a:cubicBezTo>
                    <a:pt x="-1197" y="11045"/>
                    <a:pt x="261" y="17030"/>
                    <a:pt x="4401" y="19946"/>
                  </a:cubicBezTo>
                  <a:cubicBezTo>
                    <a:pt x="5979" y="21063"/>
                    <a:pt x="7743" y="21600"/>
                    <a:pt x="9485" y="21600"/>
                  </a:cubicBezTo>
                  <a:cubicBezTo>
                    <a:pt x="12353" y="21600"/>
                    <a:pt x="15169" y="20148"/>
                    <a:pt x="17025" y="17436"/>
                  </a:cubicBezTo>
                  <a:lnTo>
                    <a:pt x="1057" y="6168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1" name="Google Shape;117;p2"/>
            <p:cNvSpPr/>
            <p:nvPr/>
          </p:nvSpPr>
          <p:spPr>
            <a:xfrm>
              <a:off x="20773891" y="11433209"/>
              <a:ext cx="504559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1761" y="0"/>
                  </a:moveTo>
                  <a:lnTo>
                    <a:pt x="3248" y="6250"/>
                  </a:lnTo>
                  <a:cubicBezTo>
                    <a:pt x="-139" y="8755"/>
                    <a:pt x="-1028" y="13772"/>
                    <a:pt x="1298" y="17464"/>
                  </a:cubicBezTo>
                  <a:lnTo>
                    <a:pt x="1683" y="18057"/>
                  </a:lnTo>
                  <a:cubicBezTo>
                    <a:pt x="3134" y="20359"/>
                    <a:pt x="5489" y="21600"/>
                    <a:pt x="7890" y="21600"/>
                  </a:cubicBezTo>
                  <a:cubicBezTo>
                    <a:pt x="9342" y="21600"/>
                    <a:pt x="10807" y="21148"/>
                    <a:pt x="12102" y="20202"/>
                  </a:cubicBezTo>
                  <a:lnTo>
                    <a:pt x="20572" y="13956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2" name="Google Shape;118;p2"/>
            <p:cNvSpPr/>
            <p:nvPr/>
          </p:nvSpPr>
          <p:spPr>
            <a:xfrm>
              <a:off x="21107010" y="11228965"/>
              <a:ext cx="504818" cy="49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extrusionOk="0">
                  <a:moveTo>
                    <a:pt x="12692" y="0"/>
                  </a:moveTo>
                  <a:cubicBezTo>
                    <a:pt x="11248" y="0"/>
                    <a:pt x="9790" y="452"/>
                    <a:pt x="8513" y="1398"/>
                  </a:cubicBezTo>
                  <a:lnTo>
                    <a:pt x="0" y="7646"/>
                  </a:lnTo>
                  <a:lnTo>
                    <a:pt x="8811" y="21600"/>
                  </a:lnTo>
                  <a:lnTo>
                    <a:pt x="17324" y="15353"/>
                  </a:lnTo>
                  <a:cubicBezTo>
                    <a:pt x="20711" y="12844"/>
                    <a:pt x="21600" y="7829"/>
                    <a:pt x="19316" y="4179"/>
                  </a:cubicBezTo>
                  <a:lnTo>
                    <a:pt x="18889" y="3543"/>
                  </a:lnTo>
                  <a:cubicBezTo>
                    <a:pt x="17438" y="1241"/>
                    <a:pt x="15083" y="0"/>
                    <a:pt x="126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3" name="Google Shape;119;p2"/>
            <p:cNvSpPr/>
            <p:nvPr/>
          </p:nvSpPr>
          <p:spPr>
            <a:xfrm>
              <a:off x="20594723" y="12448670"/>
              <a:ext cx="931455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10021" y="0"/>
                  </a:moveTo>
                  <a:cubicBezTo>
                    <a:pt x="9663" y="0"/>
                    <a:pt x="9348" y="273"/>
                    <a:pt x="9306" y="662"/>
                  </a:cubicBezTo>
                  <a:lnTo>
                    <a:pt x="8372" y="7696"/>
                  </a:lnTo>
                  <a:lnTo>
                    <a:pt x="1371" y="6756"/>
                  </a:lnTo>
                  <a:cubicBezTo>
                    <a:pt x="1340" y="6754"/>
                    <a:pt x="1312" y="6752"/>
                    <a:pt x="1282" y="6752"/>
                  </a:cubicBezTo>
                  <a:cubicBezTo>
                    <a:pt x="909" y="6752"/>
                    <a:pt x="577" y="7027"/>
                    <a:pt x="531" y="7407"/>
                  </a:cubicBezTo>
                  <a:lnTo>
                    <a:pt x="5" y="11405"/>
                  </a:lnTo>
                  <a:cubicBezTo>
                    <a:pt x="-43" y="11816"/>
                    <a:pt x="245" y="12200"/>
                    <a:pt x="652" y="12249"/>
                  </a:cubicBezTo>
                  <a:lnTo>
                    <a:pt x="7653" y="13187"/>
                  </a:lnTo>
                  <a:lnTo>
                    <a:pt x="6741" y="20222"/>
                  </a:lnTo>
                  <a:cubicBezTo>
                    <a:pt x="6668" y="20631"/>
                    <a:pt x="6956" y="21017"/>
                    <a:pt x="7389" y="21066"/>
                  </a:cubicBezTo>
                  <a:lnTo>
                    <a:pt x="11344" y="21596"/>
                  </a:lnTo>
                  <a:cubicBezTo>
                    <a:pt x="11374" y="21598"/>
                    <a:pt x="11404" y="21600"/>
                    <a:pt x="11433" y="21600"/>
                  </a:cubicBezTo>
                  <a:cubicBezTo>
                    <a:pt x="11807" y="21600"/>
                    <a:pt x="12139" y="21325"/>
                    <a:pt x="12184" y="20944"/>
                  </a:cubicBezTo>
                  <a:lnTo>
                    <a:pt x="13118" y="13912"/>
                  </a:lnTo>
                  <a:lnTo>
                    <a:pt x="20119" y="14826"/>
                  </a:lnTo>
                  <a:cubicBezTo>
                    <a:pt x="20160" y="14832"/>
                    <a:pt x="20198" y="14836"/>
                    <a:pt x="20236" y="14836"/>
                  </a:cubicBezTo>
                  <a:cubicBezTo>
                    <a:pt x="20599" y="14836"/>
                    <a:pt x="20915" y="14545"/>
                    <a:pt x="20959" y="14177"/>
                  </a:cubicBezTo>
                  <a:lnTo>
                    <a:pt x="21487" y="10201"/>
                  </a:lnTo>
                  <a:cubicBezTo>
                    <a:pt x="21557" y="9768"/>
                    <a:pt x="21245" y="9406"/>
                    <a:pt x="20838" y="9333"/>
                  </a:cubicBezTo>
                  <a:lnTo>
                    <a:pt x="13837" y="8419"/>
                  </a:lnTo>
                  <a:lnTo>
                    <a:pt x="14773" y="1384"/>
                  </a:lnTo>
                  <a:cubicBezTo>
                    <a:pt x="14821" y="951"/>
                    <a:pt x="14534" y="589"/>
                    <a:pt x="14125" y="518"/>
                  </a:cubicBezTo>
                  <a:lnTo>
                    <a:pt x="10146" y="12"/>
                  </a:lnTo>
                  <a:cubicBezTo>
                    <a:pt x="10104" y="4"/>
                    <a:pt x="10061" y="0"/>
                    <a:pt x="1002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4" name="Google Shape;120;p2"/>
            <p:cNvSpPr/>
            <p:nvPr/>
          </p:nvSpPr>
          <p:spPr>
            <a:xfrm>
              <a:off x="16630829" y="2093"/>
              <a:ext cx="933066" cy="117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extrusionOk="0">
                  <a:moveTo>
                    <a:pt x="8122" y="658"/>
                  </a:moveTo>
                  <a:cubicBezTo>
                    <a:pt x="8692" y="658"/>
                    <a:pt x="9253" y="933"/>
                    <a:pt x="9354" y="1552"/>
                  </a:cubicBezTo>
                  <a:cubicBezTo>
                    <a:pt x="9426" y="1876"/>
                    <a:pt x="9330" y="2181"/>
                    <a:pt x="9069" y="2428"/>
                  </a:cubicBezTo>
                  <a:lnTo>
                    <a:pt x="7480" y="2657"/>
                  </a:lnTo>
                  <a:cubicBezTo>
                    <a:pt x="7147" y="2505"/>
                    <a:pt x="6910" y="2237"/>
                    <a:pt x="6838" y="1933"/>
                  </a:cubicBezTo>
                  <a:cubicBezTo>
                    <a:pt x="6609" y="1133"/>
                    <a:pt x="7375" y="658"/>
                    <a:pt x="8122" y="658"/>
                  </a:cubicBezTo>
                  <a:close/>
                  <a:moveTo>
                    <a:pt x="15470" y="4361"/>
                  </a:moveTo>
                  <a:cubicBezTo>
                    <a:pt x="15995" y="4361"/>
                    <a:pt x="16463" y="4651"/>
                    <a:pt x="16571" y="5096"/>
                  </a:cubicBezTo>
                  <a:lnTo>
                    <a:pt x="19348" y="17197"/>
                  </a:lnTo>
                  <a:cubicBezTo>
                    <a:pt x="19442" y="17672"/>
                    <a:pt x="19039" y="18130"/>
                    <a:pt x="18445" y="18207"/>
                  </a:cubicBezTo>
                  <a:lnTo>
                    <a:pt x="5961" y="20036"/>
                  </a:lnTo>
                  <a:cubicBezTo>
                    <a:pt x="5891" y="20048"/>
                    <a:pt x="5822" y="20052"/>
                    <a:pt x="5752" y="20052"/>
                  </a:cubicBezTo>
                  <a:cubicBezTo>
                    <a:pt x="5240" y="20052"/>
                    <a:pt x="4787" y="19751"/>
                    <a:pt x="4703" y="19331"/>
                  </a:cubicBezTo>
                  <a:lnTo>
                    <a:pt x="1950" y="7212"/>
                  </a:lnTo>
                  <a:cubicBezTo>
                    <a:pt x="1831" y="6735"/>
                    <a:pt x="2233" y="6296"/>
                    <a:pt x="2827" y="6202"/>
                  </a:cubicBezTo>
                  <a:lnTo>
                    <a:pt x="4323" y="5992"/>
                  </a:lnTo>
                  <a:cubicBezTo>
                    <a:pt x="4386" y="6327"/>
                    <a:pt x="4741" y="6559"/>
                    <a:pt x="5148" y="6559"/>
                  </a:cubicBezTo>
                  <a:cubicBezTo>
                    <a:pt x="5204" y="6559"/>
                    <a:pt x="5261" y="6554"/>
                    <a:pt x="5319" y="6544"/>
                  </a:cubicBezTo>
                  <a:lnTo>
                    <a:pt x="13128" y="5402"/>
                  </a:lnTo>
                  <a:cubicBezTo>
                    <a:pt x="13581" y="5344"/>
                    <a:pt x="13911" y="4963"/>
                    <a:pt x="13818" y="4601"/>
                  </a:cubicBezTo>
                  <a:lnTo>
                    <a:pt x="15289" y="4372"/>
                  </a:lnTo>
                  <a:cubicBezTo>
                    <a:pt x="15349" y="4364"/>
                    <a:pt x="15411" y="4361"/>
                    <a:pt x="15470" y="4361"/>
                  </a:cubicBezTo>
                  <a:close/>
                  <a:moveTo>
                    <a:pt x="8102" y="0"/>
                  </a:moveTo>
                  <a:cubicBezTo>
                    <a:pt x="7975" y="0"/>
                    <a:pt x="7845" y="8"/>
                    <a:pt x="7718" y="27"/>
                  </a:cubicBezTo>
                  <a:cubicBezTo>
                    <a:pt x="6529" y="198"/>
                    <a:pt x="5748" y="1114"/>
                    <a:pt x="5961" y="2047"/>
                  </a:cubicBezTo>
                  <a:cubicBezTo>
                    <a:pt x="6031" y="2333"/>
                    <a:pt x="6175" y="2601"/>
                    <a:pt x="6388" y="2809"/>
                  </a:cubicBezTo>
                  <a:lnTo>
                    <a:pt x="4845" y="3038"/>
                  </a:lnTo>
                  <a:cubicBezTo>
                    <a:pt x="4205" y="3134"/>
                    <a:pt x="3800" y="3628"/>
                    <a:pt x="3896" y="4144"/>
                  </a:cubicBezTo>
                  <a:lnTo>
                    <a:pt x="4014" y="4582"/>
                  </a:lnTo>
                  <a:lnTo>
                    <a:pt x="1452" y="4963"/>
                  </a:lnTo>
                  <a:cubicBezTo>
                    <a:pt x="501" y="5096"/>
                    <a:pt x="-139" y="5840"/>
                    <a:pt x="26" y="6602"/>
                  </a:cubicBezTo>
                  <a:lnTo>
                    <a:pt x="3160" y="20417"/>
                  </a:lnTo>
                  <a:cubicBezTo>
                    <a:pt x="3330" y="21115"/>
                    <a:pt x="4067" y="21600"/>
                    <a:pt x="4919" y="21600"/>
                  </a:cubicBezTo>
                  <a:cubicBezTo>
                    <a:pt x="5018" y="21600"/>
                    <a:pt x="5122" y="21594"/>
                    <a:pt x="5226" y="21579"/>
                  </a:cubicBezTo>
                  <a:lnTo>
                    <a:pt x="19870" y="19427"/>
                  </a:lnTo>
                  <a:cubicBezTo>
                    <a:pt x="20819" y="19273"/>
                    <a:pt x="21461" y="18530"/>
                    <a:pt x="21294" y="17768"/>
                  </a:cubicBezTo>
                  <a:lnTo>
                    <a:pt x="18162" y="3953"/>
                  </a:lnTo>
                  <a:cubicBezTo>
                    <a:pt x="17994" y="3265"/>
                    <a:pt x="17255" y="2783"/>
                    <a:pt x="16415" y="2783"/>
                  </a:cubicBezTo>
                  <a:cubicBezTo>
                    <a:pt x="16302" y="2783"/>
                    <a:pt x="16188" y="2791"/>
                    <a:pt x="16072" y="2809"/>
                  </a:cubicBezTo>
                  <a:lnTo>
                    <a:pt x="13509" y="3191"/>
                  </a:lnTo>
                  <a:lnTo>
                    <a:pt x="13413" y="2753"/>
                  </a:lnTo>
                  <a:cubicBezTo>
                    <a:pt x="13307" y="2295"/>
                    <a:pt x="12811" y="1975"/>
                    <a:pt x="12269" y="1975"/>
                  </a:cubicBezTo>
                  <a:cubicBezTo>
                    <a:pt x="12199" y="1975"/>
                    <a:pt x="12129" y="1980"/>
                    <a:pt x="12061" y="1991"/>
                  </a:cubicBezTo>
                  <a:lnTo>
                    <a:pt x="10162" y="2257"/>
                  </a:lnTo>
                  <a:cubicBezTo>
                    <a:pt x="10281" y="1991"/>
                    <a:pt x="10281" y="1705"/>
                    <a:pt x="10233" y="1437"/>
                  </a:cubicBezTo>
                  <a:cubicBezTo>
                    <a:pt x="10044" y="591"/>
                    <a:pt x="9121" y="0"/>
                    <a:pt x="81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5" name="Google Shape;121;p2"/>
            <p:cNvSpPr/>
            <p:nvPr/>
          </p:nvSpPr>
          <p:spPr>
            <a:xfrm>
              <a:off x="16812136" y="425151"/>
              <a:ext cx="134865" cy="13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extrusionOk="0">
                  <a:moveTo>
                    <a:pt x="9099" y="0"/>
                  </a:moveTo>
                  <a:cubicBezTo>
                    <a:pt x="8542" y="0"/>
                    <a:pt x="7973" y="56"/>
                    <a:pt x="7404" y="196"/>
                  </a:cubicBezTo>
                  <a:cubicBezTo>
                    <a:pt x="-477" y="1858"/>
                    <a:pt x="-2682" y="14167"/>
                    <a:pt x="3806" y="19658"/>
                  </a:cubicBezTo>
                  <a:cubicBezTo>
                    <a:pt x="5431" y="20999"/>
                    <a:pt x="7184" y="21600"/>
                    <a:pt x="8878" y="21600"/>
                  </a:cubicBezTo>
                  <a:cubicBezTo>
                    <a:pt x="14148" y="21600"/>
                    <a:pt x="18918" y="15886"/>
                    <a:pt x="17769" y="8844"/>
                  </a:cubicBezTo>
                  <a:cubicBezTo>
                    <a:pt x="17038" y="3702"/>
                    <a:pt x="13289" y="0"/>
                    <a:pt x="90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6" name="Google Shape;122;p2"/>
            <p:cNvSpPr/>
            <p:nvPr/>
          </p:nvSpPr>
          <p:spPr>
            <a:xfrm>
              <a:off x="16992363" y="385803"/>
              <a:ext cx="304117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2" h="21600" extrusionOk="0">
                  <a:moveTo>
                    <a:pt x="17279" y="0"/>
                  </a:moveTo>
                  <a:cubicBezTo>
                    <a:pt x="17082" y="0"/>
                    <a:pt x="16874" y="64"/>
                    <a:pt x="16650" y="208"/>
                  </a:cubicBezTo>
                  <a:lnTo>
                    <a:pt x="16583" y="208"/>
                  </a:lnTo>
                  <a:lnTo>
                    <a:pt x="2012" y="7807"/>
                  </a:lnTo>
                  <a:cubicBezTo>
                    <a:pt x="-1031" y="9243"/>
                    <a:pt x="-408" y="21600"/>
                    <a:pt x="2450" y="21600"/>
                  </a:cubicBezTo>
                  <a:cubicBezTo>
                    <a:pt x="2607" y="21600"/>
                    <a:pt x="2776" y="21568"/>
                    <a:pt x="2950" y="21488"/>
                  </a:cubicBezTo>
                  <a:lnTo>
                    <a:pt x="17453" y="13889"/>
                  </a:lnTo>
                  <a:cubicBezTo>
                    <a:pt x="20569" y="12644"/>
                    <a:pt x="20024" y="0"/>
                    <a:pt x="1727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7" name="Google Shape;123;p2"/>
            <p:cNvSpPr/>
            <p:nvPr/>
          </p:nvSpPr>
          <p:spPr>
            <a:xfrm>
              <a:off x="16846421" y="613429"/>
              <a:ext cx="134651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10" h="21600" extrusionOk="0">
                  <a:moveTo>
                    <a:pt x="8985" y="0"/>
                  </a:moveTo>
                  <a:cubicBezTo>
                    <a:pt x="8483" y="0"/>
                    <a:pt x="7958" y="42"/>
                    <a:pt x="7445" y="154"/>
                  </a:cubicBezTo>
                  <a:cubicBezTo>
                    <a:pt x="-479" y="1819"/>
                    <a:pt x="-2696" y="14144"/>
                    <a:pt x="3827" y="19641"/>
                  </a:cubicBezTo>
                  <a:cubicBezTo>
                    <a:pt x="5473" y="20998"/>
                    <a:pt x="7246" y="21600"/>
                    <a:pt x="8962" y="21600"/>
                  </a:cubicBezTo>
                  <a:cubicBezTo>
                    <a:pt x="14201" y="21600"/>
                    <a:pt x="18904" y="15962"/>
                    <a:pt x="17865" y="8813"/>
                  </a:cubicBezTo>
                  <a:cubicBezTo>
                    <a:pt x="17119" y="3609"/>
                    <a:pt x="13268" y="0"/>
                    <a:pt x="898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8" name="Google Shape;124;p2"/>
            <p:cNvSpPr/>
            <p:nvPr/>
          </p:nvSpPr>
          <p:spPr>
            <a:xfrm>
              <a:off x="17030024" y="573732"/>
              <a:ext cx="295968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4" h="21600" extrusionOk="0">
                  <a:moveTo>
                    <a:pt x="16991" y="0"/>
                  </a:moveTo>
                  <a:cubicBezTo>
                    <a:pt x="16927" y="0"/>
                    <a:pt x="16858" y="16"/>
                    <a:pt x="16783" y="32"/>
                  </a:cubicBezTo>
                  <a:lnTo>
                    <a:pt x="1840" y="7659"/>
                  </a:lnTo>
                  <a:cubicBezTo>
                    <a:pt x="-1045" y="9903"/>
                    <a:pt x="-325" y="21600"/>
                    <a:pt x="2525" y="21600"/>
                  </a:cubicBezTo>
                  <a:cubicBezTo>
                    <a:pt x="2594" y="21600"/>
                    <a:pt x="2663" y="21600"/>
                    <a:pt x="2733" y="21584"/>
                  </a:cubicBezTo>
                  <a:lnTo>
                    <a:pt x="17676" y="13957"/>
                  </a:lnTo>
                  <a:cubicBezTo>
                    <a:pt x="20555" y="11713"/>
                    <a:pt x="19904" y="0"/>
                    <a:pt x="169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9" name="Google Shape;125;p2"/>
            <p:cNvSpPr/>
            <p:nvPr/>
          </p:nvSpPr>
          <p:spPr>
            <a:xfrm>
              <a:off x="16883056" y="813921"/>
              <a:ext cx="135366" cy="13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9" h="21600" extrusionOk="0">
                  <a:moveTo>
                    <a:pt x="9028" y="0"/>
                  </a:moveTo>
                  <a:cubicBezTo>
                    <a:pt x="8518" y="0"/>
                    <a:pt x="8008" y="42"/>
                    <a:pt x="7487" y="153"/>
                  </a:cubicBezTo>
                  <a:cubicBezTo>
                    <a:pt x="-509" y="1806"/>
                    <a:pt x="-2722" y="14043"/>
                    <a:pt x="3906" y="19669"/>
                  </a:cubicBezTo>
                  <a:cubicBezTo>
                    <a:pt x="5494" y="21003"/>
                    <a:pt x="7209" y="21600"/>
                    <a:pt x="8889" y="21600"/>
                  </a:cubicBezTo>
                  <a:cubicBezTo>
                    <a:pt x="14092" y="21600"/>
                    <a:pt x="18878" y="15919"/>
                    <a:pt x="17835" y="8918"/>
                  </a:cubicBezTo>
                  <a:cubicBezTo>
                    <a:pt x="16978" y="3598"/>
                    <a:pt x="13246" y="0"/>
                    <a:pt x="90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0" name="Google Shape;126;p2"/>
            <p:cNvSpPr/>
            <p:nvPr/>
          </p:nvSpPr>
          <p:spPr>
            <a:xfrm>
              <a:off x="17065131" y="774050"/>
              <a:ext cx="299399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extrusionOk="0">
                  <a:moveTo>
                    <a:pt x="16997" y="0"/>
                  </a:moveTo>
                  <a:cubicBezTo>
                    <a:pt x="16889" y="0"/>
                    <a:pt x="16781" y="16"/>
                    <a:pt x="16667" y="63"/>
                  </a:cubicBezTo>
                  <a:lnTo>
                    <a:pt x="1963" y="7601"/>
                  </a:lnTo>
                  <a:cubicBezTo>
                    <a:pt x="-1041" y="9596"/>
                    <a:pt x="-392" y="21600"/>
                    <a:pt x="2515" y="21600"/>
                  </a:cubicBezTo>
                  <a:cubicBezTo>
                    <a:pt x="2623" y="21600"/>
                    <a:pt x="2732" y="21584"/>
                    <a:pt x="2845" y="21552"/>
                  </a:cubicBezTo>
                  <a:lnTo>
                    <a:pt x="17617" y="14015"/>
                  </a:lnTo>
                  <a:cubicBezTo>
                    <a:pt x="20559" y="12004"/>
                    <a:pt x="19905" y="0"/>
                    <a:pt x="1699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1" name="Google Shape;127;p2"/>
            <p:cNvSpPr/>
            <p:nvPr/>
          </p:nvSpPr>
          <p:spPr>
            <a:xfrm>
              <a:off x="16744641" y="1649742"/>
              <a:ext cx="602907" cy="607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8" h="21600" extrusionOk="0">
                  <a:moveTo>
                    <a:pt x="9717" y="0"/>
                  </a:moveTo>
                  <a:cubicBezTo>
                    <a:pt x="6861" y="0"/>
                    <a:pt x="4052" y="1439"/>
                    <a:pt x="2202" y="4146"/>
                  </a:cubicBezTo>
                  <a:lnTo>
                    <a:pt x="18145" y="15407"/>
                  </a:lnTo>
                  <a:cubicBezTo>
                    <a:pt x="20393" y="10535"/>
                    <a:pt x="18937" y="4553"/>
                    <a:pt x="14770" y="1634"/>
                  </a:cubicBezTo>
                  <a:cubicBezTo>
                    <a:pt x="13206" y="533"/>
                    <a:pt x="11453" y="0"/>
                    <a:pt x="9717" y="0"/>
                  </a:cubicBezTo>
                  <a:close/>
                  <a:moveTo>
                    <a:pt x="1077" y="6178"/>
                  </a:moveTo>
                  <a:cubicBezTo>
                    <a:pt x="-1207" y="11016"/>
                    <a:pt x="249" y="17032"/>
                    <a:pt x="4416" y="19950"/>
                  </a:cubicBezTo>
                  <a:cubicBezTo>
                    <a:pt x="5977" y="21063"/>
                    <a:pt x="7730" y="21600"/>
                    <a:pt x="9467" y="21600"/>
                  </a:cubicBezTo>
                  <a:cubicBezTo>
                    <a:pt x="12336" y="21600"/>
                    <a:pt x="15165" y="20139"/>
                    <a:pt x="17020" y="17401"/>
                  </a:cubicBezTo>
                  <a:lnTo>
                    <a:pt x="1077" y="6178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2" name="Google Shape;128;p2"/>
            <p:cNvSpPr/>
            <p:nvPr/>
          </p:nvSpPr>
          <p:spPr>
            <a:xfrm>
              <a:off x="18001458" y="346368"/>
              <a:ext cx="505522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820" y="0"/>
                  </a:moveTo>
                  <a:lnTo>
                    <a:pt x="3281" y="6246"/>
                  </a:lnTo>
                  <a:cubicBezTo>
                    <a:pt x="-141" y="8755"/>
                    <a:pt x="-1029" y="13772"/>
                    <a:pt x="1296" y="17464"/>
                  </a:cubicBezTo>
                  <a:lnTo>
                    <a:pt x="1676" y="18057"/>
                  </a:lnTo>
                  <a:cubicBezTo>
                    <a:pt x="3125" y="20359"/>
                    <a:pt x="5475" y="21600"/>
                    <a:pt x="7872" y="21600"/>
                  </a:cubicBezTo>
                  <a:cubicBezTo>
                    <a:pt x="9320" y="21600"/>
                    <a:pt x="10783" y="21144"/>
                    <a:pt x="12075" y="20202"/>
                  </a:cubicBezTo>
                  <a:lnTo>
                    <a:pt x="20571" y="13956"/>
                  </a:lnTo>
                  <a:lnTo>
                    <a:pt x="118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3" name="Google Shape;129;p2"/>
            <p:cNvSpPr/>
            <p:nvPr/>
          </p:nvSpPr>
          <p:spPr>
            <a:xfrm>
              <a:off x="18334581" y="143170"/>
              <a:ext cx="505575" cy="49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3" h="21600" extrusionOk="0">
                  <a:moveTo>
                    <a:pt x="12696" y="0"/>
                  </a:moveTo>
                  <a:cubicBezTo>
                    <a:pt x="11247" y="0"/>
                    <a:pt x="9785" y="453"/>
                    <a:pt x="8496" y="1401"/>
                  </a:cubicBezTo>
                  <a:lnTo>
                    <a:pt x="0" y="7616"/>
                  </a:lnTo>
                  <a:lnTo>
                    <a:pt x="8833" y="21600"/>
                  </a:lnTo>
                  <a:lnTo>
                    <a:pt x="17329" y="15385"/>
                  </a:lnTo>
                  <a:cubicBezTo>
                    <a:pt x="20712" y="12871"/>
                    <a:pt x="21600" y="7842"/>
                    <a:pt x="19275" y="4142"/>
                  </a:cubicBezTo>
                  <a:lnTo>
                    <a:pt x="18895" y="3547"/>
                  </a:lnTo>
                  <a:cubicBezTo>
                    <a:pt x="17443" y="1240"/>
                    <a:pt x="15092" y="0"/>
                    <a:pt x="1269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4" name="Google Shape;130;p2"/>
            <p:cNvSpPr/>
            <p:nvPr/>
          </p:nvSpPr>
          <p:spPr>
            <a:xfrm>
              <a:off x="17824083" y="1362876"/>
              <a:ext cx="930405" cy="930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10013" y="0"/>
                  </a:moveTo>
                  <a:cubicBezTo>
                    <a:pt x="9654" y="0"/>
                    <a:pt x="9342" y="273"/>
                    <a:pt x="9298" y="662"/>
                  </a:cubicBezTo>
                  <a:lnTo>
                    <a:pt x="8362" y="7705"/>
                  </a:lnTo>
                  <a:lnTo>
                    <a:pt x="1353" y="6763"/>
                  </a:lnTo>
                  <a:cubicBezTo>
                    <a:pt x="1323" y="6759"/>
                    <a:pt x="1295" y="6759"/>
                    <a:pt x="1264" y="6759"/>
                  </a:cubicBezTo>
                  <a:cubicBezTo>
                    <a:pt x="892" y="6759"/>
                    <a:pt x="559" y="7035"/>
                    <a:pt x="515" y="7415"/>
                  </a:cubicBezTo>
                  <a:lnTo>
                    <a:pt x="11" y="11393"/>
                  </a:lnTo>
                  <a:cubicBezTo>
                    <a:pt x="-62" y="11805"/>
                    <a:pt x="226" y="12189"/>
                    <a:pt x="633" y="12238"/>
                  </a:cubicBezTo>
                  <a:lnTo>
                    <a:pt x="7643" y="13178"/>
                  </a:lnTo>
                  <a:lnTo>
                    <a:pt x="6729" y="20221"/>
                  </a:lnTo>
                  <a:cubicBezTo>
                    <a:pt x="6659" y="20630"/>
                    <a:pt x="6945" y="21017"/>
                    <a:pt x="7379" y="21065"/>
                  </a:cubicBezTo>
                  <a:lnTo>
                    <a:pt x="11338" y="21596"/>
                  </a:lnTo>
                  <a:cubicBezTo>
                    <a:pt x="11368" y="21598"/>
                    <a:pt x="11398" y="21600"/>
                    <a:pt x="11426" y="21600"/>
                  </a:cubicBezTo>
                  <a:cubicBezTo>
                    <a:pt x="11801" y="21600"/>
                    <a:pt x="12134" y="21325"/>
                    <a:pt x="12178" y="20944"/>
                  </a:cubicBezTo>
                  <a:lnTo>
                    <a:pt x="13114" y="13901"/>
                  </a:lnTo>
                  <a:lnTo>
                    <a:pt x="20123" y="14843"/>
                  </a:lnTo>
                  <a:cubicBezTo>
                    <a:pt x="20153" y="14847"/>
                    <a:pt x="20183" y="14847"/>
                    <a:pt x="20212" y="14847"/>
                  </a:cubicBezTo>
                  <a:cubicBezTo>
                    <a:pt x="20584" y="14847"/>
                    <a:pt x="20919" y="14571"/>
                    <a:pt x="20963" y="14191"/>
                  </a:cubicBezTo>
                  <a:lnTo>
                    <a:pt x="21492" y="10188"/>
                  </a:lnTo>
                  <a:cubicBezTo>
                    <a:pt x="21538" y="9777"/>
                    <a:pt x="21252" y="9392"/>
                    <a:pt x="20843" y="9344"/>
                  </a:cubicBezTo>
                  <a:lnTo>
                    <a:pt x="13835" y="8404"/>
                  </a:lnTo>
                  <a:lnTo>
                    <a:pt x="14747" y="1361"/>
                  </a:lnTo>
                  <a:cubicBezTo>
                    <a:pt x="14819" y="952"/>
                    <a:pt x="14531" y="565"/>
                    <a:pt x="14099" y="517"/>
                  </a:cubicBezTo>
                  <a:lnTo>
                    <a:pt x="10138" y="10"/>
                  </a:lnTo>
                  <a:cubicBezTo>
                    <a:pt x="10096" y="4"/>
                    <a:pt x="10054" y="0"/>
                    <a:pt x="10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5" name="Google Shape;131;p2"/>
            <p:cNvSpPr/>
            <p:nvPr/>
          </p:nvSpPr>
          <p:spPr>
            <a:xfrm>
              <a:off x="16630507" y="2773476"/>
              <a:ext cx="932623" cy="117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extrusionOk="0">
                  <a:moveTo>
                    <a:pt x="8112" y="662"/>
                  </a:moveTo>
                  <a:cubicBezTo>
                    <a:pt x="8684" y="662"/>
                    <a:pt x="9249" y="942"/>
                    <a:pt x="9351" y="1570"/>
                  </a:cubicBezTo>
                  <a:cubicBezTo>
                    <a:pt x="9422" y="1876"/>
                    <a:pt x="9327" y="2199"/>
                    <a:pt x="9066" y="2427"/>
                  </a:cubicBezTo>
                  <a:lnTo>
                    <a:pt x="7479" y="2675"/>
                  </a:lnTo>
                  <a:cubicBezTo>
                    <a:pt x="7146" y="2523"/>
                    <a:pt x="6909" y="2256"/>
                    <a:pt x="6838" y="1933"/>
                  </a:cubicBezTo>
                  <a:cubicBezTo>
                    <a:pt x="6611" y="1135"/>
                    <a:pt x="7367" y="662"/>
                    <a:pt x="8112" y="662"/>
                  </a:cubicBezTo>
                  <a:close/>
                  <a:moveTo>
                    <a:pt x="15510" y="4371"/>
                  </a:moveTo>
                  <a:cubicBezTo>
                    <a:pt x="16024" y="4371"/>
                    <a:pt x="16478" y="4674"/>
                    <a:pt x="16583" y="5093"/>
                  </a:cubicBezTo>
                  <a:lnTo>
                    <a:pt x="19333" y="17182"/>
                  </a:lnTo>
                  <a:cubicBezTo>
                    <a:pt x="19427" y="17657"/>
                    <a:pt x="19025" y="18114"/>
                    <a:pt x="18431" y="18191"/>
                  </a:cubicBezTo>
                  <a:lnTo>
                    <a:pt x="5961" y="20019"/>
                  </a:lnTo>
                  <a:cubicBezTo>
                    <a:pt x="5892" y="20030"/>
                    <a:pt x="5822" y="20035"/>
                    <a:pt x="5752" y="20035"/>
                  </a:cubicBezTo>
                  <a:cubicBezTo>
                    <a:pt x="5241" y="20035"/>
                    <a:pt x="4788" y="19734"/>
                    <a:pt x="4705" y="19314"/>
                  </a:cubicBezTo>
                  <a:lnTo>
                    <a:pt x="1955" y="7226"/>
                  </a:lnTo>
                  <a:cubicBezTo>
                    <a:pt x="1859" y="6749"/>
                    <a:pt x="2238" y="6292"/>
                    <a:pt x="2855" y="6217"/>
                  </a:cubicBezTo>
                  <a:lnTo>
                    <a:pt x="4325" y="5988"/>
                  </a:lnTo>
                  <a:cubicBezTo>
                    <a:pt x="4410" y="6332"/>
                    <a:pt x="4786" y="6567"/>
                    <a:pt x="5209" y="6567"/>
                  </a:cubicBezTo>
                  <a:cubicBezTo>
                    <a:pt x="5252" y="6567"/>
                    <a:pt x="5298" y="6564"/>
                    <a:pt x="5344" y="6559"/>
                  </a:cubicBezTo>
                  <a:lnTo>
                    <a:pt x="13120" y="5416"/>
                  </a:lnTo>
                  <a:cubicBezTo>
                    <a:pt x="13596" y="5340"/>
                    <a:pt x="13903" y="4979"/>
                    <a:pt x="13833" y="4597"/>
                  </a:cubicBezTo>
                  <a:lnTo>
                    <a:pt x="15303" y="4389"/>
                  </a:lnTo>
                  <a:cubicBezTo>
                    <a:pt x="15372" y="4376"/>
                    <a:pt x="15442" y="4371"/>
                    <a:pt x="15510" y="4371"/>
                  </a:cubicBezTo>
                  <a:close/>
                  <a:moveTo>
                    <a:pt x="8100" y="0"/>
                  </a:moveTo>
                  <a:cubicBezTo>
                    <a:pt x="7973" y="0"/>
                    <a:pt x="7843" y="10"/>
                    <a:pt x="7716" y="29"/>
                  </a:cubicBezTo>
                  <a:cubicBezTo>
                    <a:pt x="6529" y="200"/>
                    <a:pt x="5748" y="1114"/>
                    <a:pt x="5961" y="2066"/>
                  </a:cubicBezTo>
                  <a:cubicBezTo>
                    <a:pt x="6031" y="2333"/>
                    <a:pt x="6174" y="2598"/>
                    <a:pt x="6388" y="2827"/>
                  </a:cubicBezTo>
                  <a:lnTo>
                    <a:pt x="4846" y="3056"/>
                  </a:lnTo>
                  <a:cubicBezTo>
                    <a:pt x="4207" y="3151"/>
                    <a:pt x="3803" y="3646"/>
                    <a:pt x="3898" y="4160"/>
                  </a:cubicBezTo>
                  <a:lnTo>
                    <a:pt x="4016" y="4597"/>
                  </a:lnTo>
                  <a:lnTo>
                    <a:pt x="1457" y="4979"/>
                  </a:lnTo>
                  <a:cubicBezTo>
                    <a:pt x="483" y="5112"/>
                    <a:pt x="-156" y="5854"/>
                    <a:pt x="33" y="6634"/>
                  </a:cubicBezTo>
                  <a:lnTo>
                    <a:pt x="3164" y="20418"/>
                  </a:lnTo>
                  <a:cubicBezTo>
                    <a:pt x="3311" y="21116"/>
                    <a:pt x="4066" y="21600"/>
                    <a:pt x="4918" y="21600"/>
                  </a:cubicBezTo>
                  <a:cubicBezTo>
                    <a:pt x="5019" y="21600"/>
                    <a:pt x="5123" y="21594"/>
                    <a:pt x="5227" y="21579"/>
                  </a:cubicBezTo>
                  <a:lnTo>
                    <a:pt x="19831" y="19427"/>
                  </a:lnTo>
                  <a:cubicBezTo>
                    <a:pt x="20803" y="19294"/>
                    <a:pt x="21444" y="18552"/>
                    <a:pt x="21253" y="17772"/>
                  </a:cubicBezTo>
                  <a:lnTo>
                    <a:pt x="18124" y="3970"/>
                  </a:lnTo>
                  <a:cubicBezTo>
                    <a:pt x="17957" y="3281"/>
                    <a:pt x="17218" y="2800"/>
                    <a:pt x="16396" y="2800"/>
                  </a:cubicBezTo>
                  <a:cubicBezTo>
                    <a:pt x="16284" y="2800"/>
                    <a:pt x="16173" y="2809"/>
                    <a:pt x="16061" y="2827"/>
                  </a:cubicBezTo>
                  <a:lnTo>
                    <a:pt x="13501" y="3188"/>
                  </a:lnTo>
                  <a:lnTo>
                    <a:pt x="13405" y="2752"/>
                  </a:lnTo>
                  <a:cubicBezTo>
                    <a:pt x="13299" y="2288"/>
                    <a:pt x="12786" y="1978"/>
                    <a:pt x="12234" y="1978"/>
                  </a:cubicBezTo>
                  <a:cubicBezTo>
                    <a:pt x="12174" y="1978"/>
                    <a:pt x="12115" y="1983"/>
                    <a:pt x="12055" y="1989"/>
                  </a:cubicBezTo>
                  <a:lnTo>
                    <a:pt x="10157" y="2275"/>
                  </a:lnTo>
                  <a:cubicBezTo>
                    <a:pt x="10277" y="1989"/>
                    <a:pt x="10277" y="1704"/>
                    <a:pt x="10229" y="1437"/>
                  </a:cubicBezTo>
                  <a:cubicBezTo>
                    <a:pt x="10040" y="592"/>
                    <a:pt x="9118" y="0"/>
                    <a:pt x="810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6" name="Google Shape;132;p2"/>
            <p:cNvSpPr/>
            <p:nvPr/>
          </p:nvSpPr>
          <p:spPr>
            <a:xfrm>
              <a:off x="16812140" y="3196883"/>
              <a:ext cx="134856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53" y="0"/>
                  </a:moveTo>
                  <a:cubicBezTo>
                    <a:pt x="8442" y="0"/>
                    <a:pt x="7920" y="42"/>
                    <a:pt x="7409" y="154"/>
                  </a:cubicBezTo>
                  <a:cubicBezTo>
                    <a:pt x="-477" y="1819"/>
                    <a:pt x="-2683" y="14144"/>
                    <a:pt x="3809" y="19641"/>
                  </a:cubicBezTo>
                  <a:cubicBezTo>
                    <a:pt x="5446" y="20998"/>
                    <a:pt x="7223" y="21600"/>
                    <a:pt x="8942" y="21600"/>
                  </a:cubicBezTo>
                  <a:cubicBezTo>
                    <a:pt x="14191" y="21600"/>
                    <a:pt x="18917" y="15962"/>
                    <a:pt x="17779" y="8813"/>
                  </a:cubicBezTo>
                  <a:cubicBezTo>
                    <a:pt x="17036" y="3609"/>
                    <a:pt x="13203" y="0"/>
                    <a:pt x="895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7" name="Google Shape;133;p2"/>
            <p:cNvSpPr/>
            <p:nvPr/>
          </p:nvSpPr>
          <p:spPr>
            <a:xfrm>
              <a:off x="16991101" y="3157099"/>
              <a:ext cx="306932" cy="118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21600" extrusionOk="0">
                  <a:moveTo>
                    <a:pt x="17263" y="0"/>
                  </a:moveTo>
                  <a:cubicBezTo>
                    <a:pt x="17052" y="0"/>
                    <a:pt x="16824" y="63"/>
                    <a:pt x="16584" y="222"/>
                  </a:cubicBezTo>
                  <a:lnTo>
                    <a:pt x="16518" y="222"/>
                  </a:lnTo>
                  <a:lnTo>
                    <a:pt x="2075" y="7793"/>
                  </a:lnTo>
                  <a:cubicBezTo>
                    <a:pt x="-1014" y="9015"/>
                    <a:pt x="-418" y="21600"/>
                    <a:pt x="2314" y="21600"/>
                  </a:cubicBezTo>
                  <a:cubicBezTo>
                    <a:pt x="2509" y="21600"/>
                    <a:pt x="2715" y="21537"/>
                    <a:pt x="2938" y="21394"/>
                  </a:cubicBezTo>
                  <a:lnTo>
                    <a:pt x="17380" y="13839"/>
                  </a:lnTo>
                  <a:cubicBezTo>
                    <a:pt x="20586" y="12950"/>
                    <a:pt x="20063" y="0"/>
                    <a:pt x="1726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8" name="Google Shape;134;p2"/>
            <p:cNvSpPr/>
            <p:nvPr/>
          </p:nvSpPr>
          <p:spPr>
            <a:xfrm>
              <a:off x="16846421" y="3384899"/>
              <a:ext cx="134655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10" h="21600" extrusionOk="0">
                  <a:moveTo>
                    <a:pt x="8985" y="0"/>
                  </a:moveTo>
                  <a:cubicBezTo>
                    <a:pt x="8472" y="0"/>
                    <a:pt x="7958" y="42"/>
                    <a:pt x="7445" y="154"/>
                  </a:cubicBezTo>
                  <a:cubicBezTo>
                    <a:pt x="-479" y="1819"/>
                    <a:pt x="-2696" y="14144"/>
                    <a:pt x="3827" y="19641"/>
                  </a:cubicBezTo>
                  <a:cubicBezTo>
                    <a:pt x="5484" y="20998"/>
                    <a:pt x="7258" y="21600"/>
                    <a:pt x="8973" y="21600"/>
                  </a:cubicBezTo>
                  <a:cubicBezTo>
                    <a:pt x="14213" y="21600"/>
                    <a:pt x="18904" y="16004"/>
                    <a:pt x="17865" y="8981"/>
                  </a:cubicBezTo>
                  <a:cubicBezTo>
                    <a:pt x="17119" y="3623"/>
                    <a:pt x="13268" y="0"/>
                    <a:pt x="898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9" name="Google Shape;135;p2"/>
            <p:cNvSpPr/>
            <p:nvPr/>
          </p:nvSpPr>
          <p:spPr>
            <a:xfrm>
              <a:off x="17030063" y="3345202"/>
              <a:ext cx="295932" cy="1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3" h="21600" extrusionOk="0">
                  <a:moveTo>
                    <a:pt x="17007" y="0"/>
                  </a:moveTo>
                  <a:cubicBezTo>
                    <a:pt x="16943" y="0"/>
                    <a:pt x="16874" y="16"/>
                    <a:pt x="16799" y="32"/>
                  </a:cubicBezTo>
                  <a:lnTo>
                    <a:pt x="1840" y="7654"/>
                  </a:lnTo>
                  <a:cubicBezTo>
                    <a:pt x="-1025" y="10055"/>
                    <a:pt x="-333" y="21600"/>
                    <a:pt x="2463" y="21600"/>
                  </a:cubicBezTo>
                  <a:cubicBezTo>
                    <a:pt x="2549" y="21600"/>
                    <a:pt x="2641" y="21584"/>
                    <a:pt x="2734" y="21568"/>
                  </a:cubicBezTo>
                  <a:lnTo>
                    <a:pt x="17693" y="14138"/>
                  </a:lnTo>
                  <a:cubicBezTo>
                    <a:pt x="20575" y="11705"/>
                    <a:pt x="19924" y="0"/>
                    <a:pt x="17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0" name="Google Shape;136;p2"/>
            <p:cNvSpPr/>
            <p:nvPr/>
          </p:nvSpPr>
          <p:spPr>
            <a:xfrm>
              <a:off x="16883056" y="3586351"/>
              <a:ext cx="13537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028" y="0"/>
                  </a:moveTo>
                  <a:cubicBezTo>
                    <a:pt x="8518" y="0"/>
                    <a:pt x="8008" y="56"/>
                    <a:pt x="7487" y="168"/>
                  </a:cubicBezTo>
                  <a:cubicBezTo>
                    <a:pt x="-509" y="1831"/>
                    <a:pt x="-2722" y="14148"/>
                    <a:pt x="3906" y="19643"/>
                  </a:cubicBezTo>
                  <a:cubicBezTo>
                    <a:pt x="5505" y="20999"/>
                    <a:pt x="7244" y="21600"/>
                    <a:pt x="8947" y="21600"/>
                  </a:cubicBezTo>
                  <a:cubicBezTo>
                    <a:pt x="14127" y="21600"/>
                    <a:pt x="18878" y="15966"/>
                    <a:pt x="17835" y="8822"/>
                  </a:cubicBezTo>
                  <a:cubicBezTo>
                    <a:pt x="16978" y="3621"/>
                    <a:pt x="13258" y="0"/>
                    <a:pt x="90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1" name="Google Shape;137;p2"/>
            <p:cNvSpPr/>
            <p:nvPr/>
          </p:nvSpPr>
          <p:spPr>
            <a:xfrm>
              <a:off x="17065918" y="3546567"/>
              <a:ext cx="297854" cy="117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extrusionOk="0">
                  <a:moveTo>
                    <a:pt x="17037" y="0"/>
                  </a:moveTo>
                  <a:cubicBezTo>
                    <a:pt x="16928" y="0"/>
                    <a:pt x="16819" y="16"/>
                    <a:pt x="16705" y="48"/>
                  </a:cubicBezTo>
                  <a:lnTo>
                    <a:pt x="1924" y="7482"/>
                  </a:lnTo>
                  <a:cubicBezTo>
                    <a:pt x="-1051" y="9689"/>
                    <a:pt x="-365" y="21600"/>
                    <a:pt x="2541" y="21600"/>
                  </a:cubicBezTo>
                  <a:cubicBezTo>
                    <a:pt x="2627" y="21600"/>
                    <a:pt x="2719" y="21584"/>
                    <a:pt x="2810" y="21568"/>
                  </a:cubicBezTo>
                  <a:lnTo>
                    <a:pt x="17660" y="13942"/>
                  </a:lnTo>
                  <a:cubicBezTo>
                    <a:pt x="20549" y="11751"/>
                    <a:pt x="19891" y="0"/>
                    <a:pt x="170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2" name="Google Shape;138;p2"/>
            <p:cNvSpPr/>
            <p:nvPr/>
          </p:nvSpPr>
          <p:spPr>
            <a:xfrm>
              <a:off x="16746640" y="4421473"/>
              <a:ext cx="600936" cy="60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4" h="21600" extrusionOk="0">
                  <a:moveTo>
                    <a:pt x="9744" y="0"/>
                  </a:moveTo>
                  <a:cubicBezTo>
                    <a:pt x="6862" y="0"/>
                    <a:pt x="4019" y="1459"/>
                    <a:pt x="2152" y="4186"/>
                  </a:cubicBezTo>
                  <a:lnTo>
                    <a:pt x="18195" y="15442"/>
                  </a:lnTo>
                  <a:cubicBezTo>
                    <a:pt x="20456" y="10556"/>
                    <a:pt x="18991" y="4556"/>
                    <a:pt x="14798" y="1630"/>
                  </a:cubicBezTo>
                  <a:cubicBezTo>
                    <a:pt x="13236" y="532"/>
                    <a:pt x="11483" y="0"/>
                    <a:pt x="9744" y="0"/>
                  </a:cubicBezTo>
                  <a:close/>
                  <a:moveTo>
                    <a:pt x="1020" y="6186"/>
                  </a:moveTo>
                  <a:cubicBezTo>
                    <a:pt x="-1144" y="11035"/>
                    <a:pt x="220" y="17034"/>
                    <a:pt x="4315" y="19961"/>
                  </a:cubicBezTo>
                  <a:cubicBezTo>
                    <a:pt x="5900" y="21068"/>
                    <a:pt x="7673" y="21600"/>
                    <a:pt x="9431" y="21600"/>
                  </a:cubicBezTo>
                  <a:cubicBezTo>
                    <a:pt x="12316" y="21600"/>
                    <a:pt x="15159" y="20160"/>
                    <a:pt x="17062" y="17442"/>
                  </a:cubicBezTo>
                  <a:lnTo>
                    <a:pt x="1020" y="61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3" name="Google Shape;139;p2"/>
            <p:cNvSpPr/>
            <p:nvPr/>
          </p:nvSpPr>
          <p:spPr>
            <a:xfrm>
              <a:off x="18001458" y="3118885"/>
              <a:ext cx="505522" cy="491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820" y="0"/>
                  </a:moveTo>
                  <a:lnTo>
                    <a:pt x="3281" y="6214"/>
                  </a:lnTo>
                  <a:cubicBezTo>
                    <a:pt x="-141" y="8728"/>
                    <a:pt x="-1029" y="13755"/>
                    <a:pt x="1296" y="17455"/>
                  </a:cubicBezTo>
                  <a:lnTo>
                    <a:pt x="1676" y="18050"/>
                  </a:lnTo>
                  <a:cubicBezTo>
                    <a:pt x="3125" y="20357"/>
                    <a:pt x="5475" y="21600"/>
                    <a:pt x="7872" y="21600"/>
                  </a:cubicBezTo>
                  <a:cubicBezTo>
                    <a:pt x="9320" y="21600"/>
                    <a:pt x="10783" y="21143"/>
                    <a:pt x="12075" y="20199"/>
                  </a:cubicBezTo>
                  <a:lnTo>
                    <a:pt x="20571" y="13982"/>
                  </a:lnTo>
                  <a:lnTo>
                    <a:pt x="118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4" name="Google Shape;140;p2"/>
            <p:cNvSpPr/>
            <p:nvPr/>
          </p:nvSpPr>
          <p:spPr>
            <a:xfrm>
              <a:off x="18334581" y="2915339"/>
              <a:ext cx="505575" cy="49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3" h="21600" extrusionOk="0">
                  <a:moveTo>
                    <a:pt x="12735" y="0"/>
                  </a:moveTo>
                  <a:cubicBezTo>
                    <a:pt x="11276" y="0"/>
                    <a:pt x="9795" y="456"/>
                    <a:pt x="8496" y="1412"/>
                  </a:cubicBezTo>
                  <a:lnTo>
                    <a:pt x="0" y="7626"/>
                  </a:lnTo>
                  <a:lnTo>
                    <a:pt x="8833" y="21600"/>
                  </a:lnTo>
                  <a:lnTo>
                    <a:pt x="17329" y="15344"/>
                  </a:lnTo>
                  <a:cubicBezTo>
                    <a:pt x="20712" y="12831"/>
                    <a:pt x="21600" y="7806"/>
                    <a:pt x="19275" y="4108"/>
                  </a:cubicBezTo>
                  <a:lnTo>
                    <a:pt x="19275" y="4154"/>
                  </a:lnTo>
                  <a:lnTo>
                    <a:pt x="18895" y="3514"/>
                  </a:lnTo>
                  <a:cubicBezTo>
                    <a:pt x="17453" y="1220"/>
                    <a:pt x="15117" y="0"/>
                    <a:pt x="1273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5" name="Google Shape;141;p2"/>
            <p:cNvSpPr/>
            <p:nvPr/>
          </p:nvSpPr>
          <p:spPr>
            <a:xfrm>
              <a:off x="17824083" y="4133560"/>
              <a:ext cx="930405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10050" y="0"/>
                  </a:moveTo>
                  <a:cubicBezTo>
                    <a:pt x="9677" y="0"/>
                    <a:pt x="9342" y="275"/>
                    <a:pt x="9298" y="656"/>
                  </a:cubicBezTo>
                  <a:lnTo>
                    <a:pt x="8362" y="7713"/>
                  </a:lnTo>
                  <a:lnTo>
                    <a:pt x="1353" y="6774"/>
                  </a:lnTo>
                  <a:cubicBezTo>
                    <a:pt x="1323" y="6770"/>
                    <a:pt x="1295" y="6768"/>
                    <a:pt x="1264" y="6768"/>
                  </a:cubicBezTo>
                  <a:cubicBezTo>
                    <a:pt x="892" y="6768"/>
                    <a:pt x="559" y="7045"/>
                    <a:pt x="515" y="7423"/>
                  </a:cubicBezTo>
                  <a:lnTo>
                    <a:pt x="11" y="11399"/>
                  </a:lnTo>
                  <a:cubicBezTo>
                    <a:pt x="-62" y="11808"/>
                    <a:pt x="226" y="12194"/>
                    <a:pt x="633" y="12243"/>
                  </a:cubicBezTo>
                  <a:lnTo>
                    <a:pt x="7643" y="13181"/>
                  </a:lnTo>
                  <a:lnTo>
                    <a:pt x="6729" y="20216"/>
                  </a:lnTo>
                  <a:cubicBezTo>
                    <a:pt x="6659" y="20625"/>
                    <a:pt x="6945" y="21011"/>
                    <a:pt x="7379" y="21058"/>
                  </a:cubicBezTo>
                  <a:lnTo>
                    <a:pt x="11338" y="21588"/>
                  </a:lnTo>
                  <a:cubicBezTo>
                    <a:pt x="11380" y="21596"/>
                    <a:pt x="11422" y="21600"/>
                    <a:pt x="11463" y="21600"/>
                  </a:cubicBezTo>
                  <a:cubicBezTo>
                    <a:pt x="11822" y="21600"/>
                    <a:pt x="12136" y="21327"/>
                    <a:pt x="12178" y="20938"/>
                  </a:cubicBezTo>
                  <a:lnTo>
                    <a:pt x="13114" y="13904"/>
                  </a:lnTo>
                  <a:lnTo>
                    <a:pt x="20123" y="14844"/>
                  </a:lnTo>
                  <a:cubicBezTo>
                    <a:pt x="20153" y="14846"/>
                    <a:pt x="20183" y="14848"/>
                    <a:pt x="20212" y="14848"/>
                  </a:cubicBezTo>
                  <a:cubicBezTo>
                    <a:pt x="20584" y="14848"/>
                    <a:pt x="20919" y="14573"/>
                    <a:pt x="20963" y="14193"/>
                  </a:cubicBezTo>
                  <a:lnTo>
                    <a:pt x="21492" y="10195"/>
                  </a:lnTo>
                  <a:cubicBezTo>
                    <a:pt x="21538" y="9784"/>
                    <a:pt x="21252" y="9400"/>
                    <a:pt x="20843" y="9351"/>
                  </a:cubicBezTo>
                  <a:lnTo>
                    <a:pt x="13835" y="8413"/>
                  </a:lnTo>
                  <a:lnTo>
                    <a:pt x="14747" y="1378"/>
                  </a:lnTo>
                  <a:cubicBezTo>
                    <a:pt x="14819" y="969"/>
                    <a:pt x="14531" y="583"/>
                    <a:pt x="14099" y="534"/>
                  </a:cubicBezTo>
                  <a:lnTo>
                    <a:pt x="10138" y="4"/>
                  </a:lnTo>
                  <a:cubicBezTo>
                    <a:pt x="10108" y="2"/>
                    <a:pt x="10078" y="0"/>
                    <a:pt x="100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6" name="Google Shape;142;p2"/>
            <p:cNvSpPr/>
            <p:nvPr/>
          </p:nvSpPr>
          <p:spPr>
            <a:xfrm>
              <a:off x="16630507" y="5545993"/>
              <a:ext cx="932623" cy="1176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extrusionOk="0">
                  <a:moveTo>
                    <a:pt x="8108" y="652"/>
                  </a:moveTo>
                  <a:cubicBezTo>
                    <a:pt x="8682" y="652"/>
                    <a:pt x="9247" y="931"/>
                    <a:pt x="9351" y="1554"/>
                  </a:cubicBezTo>
                  <a:cubicBezTo>
                    <a:pt x="9422" y="1860"/>
                    <a:pt x="9327" y="2183"/>
                    <a:pt x="9066" y="2412"/>
                  </a:cubicBezTo>
                  <a:lnTo>
                    <a:pt x="7479" y="2661"/>
                  </a:lnTo>
                  <a:cubicBezTo>
                    <a:pt x="7146" y="2508"/>
                    <a:pt x="6909" y="2241"/>
                    <a:pt x="6838" y="1935"/>
                  </a:cubicBezTo>
                  <a:lnTo>
                    <a:pt x="6838" y="1916"/>
                  </a:lnTo>
                  <a:cubicBezTo>
                    <a:pt x="6611" y="1120"/>
                    <a:pt x="7365" y="652"/>
                    <a:pt x="8108" y="652"/>
                  </a:cubicBezTo>
                  <a:close/>
                  <a:moveTo>
                    <a:pt x="15486" y="4341"/>
                  </a:moveTo>
                  <a:cubicBezTo>
                    <a:pt x="16000" y="4341"/>
                    <a:pt x="16454" y="4642"/>
                    <a:pt x="16559" y="5063"/>
                  </a:cubicBezTo>
                  <a:lnTo>
                    <a:pt x="19333" y="17192"/>
                  </a:lnTo>
                  <a:cubicBezTo>
                    <a:pt x="19427" y="17669"/>
                    <a:pt x="19025" y="18127"/>
                    <a:pt x="18431" y="18203"/>
                  </a:cubicBezTo>
                  <a:lnTo>
                    <a:pt x="5961" y="20033"/>
                  </a:lnTo>
                  <a:cubicBezTo>
                    <a:pt x="5892" y="20045"/>
                    <a:pt x="5822" y="20051"/>
                    <a:pt x="5752" y="20051"/>
                  </a:cubicBezTo>
                  <a:cubicBezTo>
                    <a:pt x="5241" y="20051"/>
                    <a:pt x="4788" y="19748"/>
                    <a:pt x="4705" y="19329"/>
                  </a:cubicBezTo>
                  <a:lnTo>
                    <a:pt x="1955" y="7198"/>
                  </a:lnTo>
                  <a:cubicBezTo>
                    <a:pt x="1835" y="6723"/>
                    <a:pt x="2238" y="6265"/>
                    <a:pt x="2831" y="6188"/>
                  </a:cubicBezTo>
                  <a:lnTo>
                    <a:pt x="4325" y="5960"/>
                  </a:lnTo>
                  <a:cubicBezTo>
                    <a:pt x="4388" y="6297"/>
                    <a:pt x="4747" y="6545"/>
                    <a:pt x="5157" y="6545"/>
                  </a:cubicBezTo>
                  <a:cubicBezTo>
                    <a:pt x="5211" y="6545"/>
                    <a:pt x="5266" y="6540"/>
                    <a:pt x="5320" y="6532"/>
                  </a:cubicBezTo>
                  <a:lnTo>
                    <a:pt x="13120" y="5387"/>
                  </a:lnTo>
                  <a:cubicBezTo>
                    <a:pt x="13572" y="5312"/>
                    <a:pt x="13903" y="4949"/>
                    <a:pt x="13809" y="4567"/>
                  </a:cubicBezTo>
                  <a:lnTo>
                    <a:pt x="15279" y="4357"/>
                  </a:lnTo>
                  <a:cubicBezTo>
                    <a:pt x="15349" y="4346"/>
                    <a:pt x="15418" y="4341"/>
                    <a:pt x="15486" y="4341"/>
                  </a:cubicBezTo>
                  <a:close/>
                  <a:moveTo>
                    <a:pt x="8108" y="0"/>
                  </a:moveTo>
                  <a:cubicBezTo>
                    <a:pt x="7979" y="0"/>
                    <a:pt x="7847" y="10"/>
                    <a:pt x="7716" y="29"/>
                  </a:cubicBezTo>
                  <a:cubicBezTo>
                    <a:pt x="6529" y="200"/>
                    <a:pt x="5748" y="1096"/>
                    <a:pt x="5961" y="2050"/>
                  </a:cubicBezTo>
                  <a:cubicBezTo>
                    <a:pt x="6031" y="2316"/>
                    <a:pt x="6174" y="2584"/>
                    <a:pt x="6388" y="2813"/>
                  </a:cubicBezTo>
                  <a:lnTo>
                    <a:pt x="4846" y="3042"/>
                  </a:lnTo>
                  <a:cubicBezTo>
                    <a:pt x="4207" y="3136"/>
                    <a:pt x="3803" y="3614"/>
                    <a:pt x="3898" y="4129"/>
                  </a:cubicBezTo>
                  <a:lnTo>
                    <a:pt x="4016" y="4586"/>
                  </a:lnTo>
                  <a:lnTo>
                    <a:pt x="1457" y="4949"/>
                  </a:lnTo>
                  <a:cubicBezTo>
                    <a:pt x="483" y="5102"/>
                    <a:pt x="-156" y="5845"/>
                    <a:pt x="33" y="6607"/>
                  </a:cubicBezTo>
                  <a:lnTo>
                    <a:pt x="3164" y="20434"/>
                  </a:lnTo>
                  <a:cubicBezTo>
                    <a:pt x="3311" y="21131"/>
                    <a:pt x="4062" y="21600"/>
                    <a:pt x="4910" y="21600"/>
                  </a:cubicBezTo>
                  <a:cubicBezTo>
                    <a:pt x="5014" y="21600"/>
                    <a:pt x="5119" y="21594"/>
                    <a:pt x="5227" y="21579"/>
                  </a:cubicBezTo>
                  <a:lnTo>
                    <a:pt x="19831" y="19442"/>
                  </a:lnTo>
                  <a:cubicBezTo>
                    <a:pt x="20803" y="19290"/>
                    <a:pt x="21444" y="18547"/>
                    <a:pt x="21253" y="17764"/>
                  </a:cubicBezTo>
                  <a:lnTo>
                    <a:pt x="18124" y="3937"/>
                  </a:lnTo>
                  <a:cubicBezTo>
                    <a:pt x="17955" y="3242"/>
                    <a:pt x="17202" y="2773"/>
                    <a:pt x="16370" y="2773"/>
                  </a:cubicBezTo>
                  <a:cubicBezTo>
                    <a:pt x="16269" y="2773"/>
                    <a:pt x="16165" y="2779"/>
                    <a:pt x="16061" y="2794"/>
                  </a:cubicBezTo>
                  <a:lnTo>
                    <a:pt x="13501" y="3175"/>
                  </a:lnTo>
                  <a:lnTo>
                    <a:pt x="13405" y="2736"/>
                  </a:lnTo>
                  <a:cubicBezTo>
                    <a:pt x="13299" y="2271"/>
                    <a:pt x="12786" y="1962"/>
                    <a:pt x="12234" y="1962"/>
                  </a:cubicBezTo>
                  <a:cubicBezTo>
                    <a:pt x="12174" y="1962"/>
                    <a:pt x="12115" y="1965"/>
                    <a:pt x="12055" y="1973"/>
                  </a:cubicBezTo>
                  <a:lnTo>
                    <a:pt x="10157" y="2260"/>
                  </a:lnTo>
                  <a:cubicBezTo>
                    <a:pt x="10277" y="1993"/>
                    <a:pt x="10277" y="1706"/>
                    <a:pt x="10229" y="1421"/>
                  </a:cubicBezTo>
                  <a:cubicBezTo>
                    <a:pt x="10040" y="575"/>
                    <a:pt x="9124" y="0"/>
                    <a:pt x="810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7" name="Google Shape;143;p2"/>
            <p:cNvSpPr/>
            <p:nvPr/>
          </p:nvSpPr>
          <p:spPr>
            <a:xfrm>
              <a:off x="16812140" y="5969314"/>
              <a:ext cx="134856" cy="134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53" y="0"/>
                  </a:moveTo>
                  <a:cubicBezTo>
                    <a:pt x="8442" y="0"/>
                    <a:pt x="7920" y="56"/>
                    <a:pt x="7409" y="168"/>
                  </a:cubicBezTo>
                  <a:cubicBezTo>
                    <a:pt x="-477" y="1831"/>
                    <a:pt x="-2683" y="14148"/>
                    <a:pt x="3809" y="19643"/>
                  </a:cubicBezTo>
                  <a:cubicBezTo>
                    <a:pt x="5446" y="20999"/>
                    <a:pt x="7223" y="21600"/>
                    <a:pt x="8942" y="21600"/>
                  </a:cubicBezTo>
                  <a:cubicBezTo>
                    <a:pt x="14191" y="21600"/>
                    <a:pt x="18917" y="15966"/>
                    <a:pt x="17779" y="8822"/>
                  </a:cubicBezTo>
                  <a:cubicBezTo>
                    <a:pt x="17036" y="3607"/>
                    <a:pt x="13203" y="0"/>
                    <a:pt x="895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8" name="Google Shape;144;p2"/>
            <p:cNvSpPr/>
            <p:nvPr/>
          </p:nvSpPr>
          <p:spPr>
            <a:xfrm>
              <a:off x="16992268" y="5928831"/>
              <a:ext cx="304215" cy="11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2" h="21600" extrusionOk="0">
                  <a:moveTo>
                    <a:pt x="17243" y="0"/>
                  </a:moveTo>
                  <a:cubicBezTo>
                    <a:pt x="17058" y="0"/>
                    <a:pt x="16867" y="64"/>
                    <a:pt x="16659" y="175"/>
                  </a:cubicBezTo>
                  <a:lnTo>
                    <a:pt x="16592" y="175"/>
                  </a:lnTo>
                  <a:lnTo>
                    <a:pt x="2018" y="7769"/>
                  </a:lnTo>
                  <a:cubicBezTo>
                    <a:pt x="-1004" y="9380"/>
                    <a:pt x="-414" y="21600"/>
                    <a:pt x="2343" y="21600"/>
                  </a:cubicBezTo>
                  <a:cubicBezTo>
                    <a:pt x="2517" y="21600"/>
                    <a:pt x="2697" y="21552"/>
                    <a:pt x="2888" y="21456"/>
                  </a:cubicBezTo>
                  <a:lnTo>
                    <a:pt x="17462" y="13847"/>
                  </a:lnTo>
                  <a:cubicBezTo>
                    <a:pt x="20596" y="12603"/>
                    <a:pt x="20029" y="0"/>
                    <a:pt x="172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9" name="Google Shape;145;p2"/>
            <p:cNvSpPr/>
            <p:nvPr/>
          </p:nvSpPr>
          <p:spPr>
            <a:xfrm>
              <a:off x="16846421" y="6157068"/>
              <a:ext cx="134651" cy="13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10" h="21600" extrusionOk="0">
                  <a:moveTo>
                    <a:pt x="9137" y="0"/>
                  </a:moveTo>
                  <a:cubicBezTo>
                    <a:pt x="8577" y="0"/>
                    <a:pt x="8016" y="70"/>
                    <a:pt x="7445" y="209"/>
                  </a:cubicBezTo>
                  <a:cubicBezTo>
                    <a:pt x="-479" y="1702"/>
                    <a:pt x="-2696" y="14163"/>
                    <a:pt x="3827" y="19647"/>
                  </a:cubicBezTo>
                  <a:cubicBezTo>
                    <a:pt x="5473" y="21000"/>
                    <a:pt x="7246" y="21600"/>
                    <a:pt x="8962" y="21600"/>
                  </a:cubicBezTo>
                  <a:cubicBezTo>
                    <a:pt x="14201" y="21600"/>
                    <a:pt x="18904" y="15977"/>
                    <a:pt x="17865" y="8847"/>
                  </a:cubicBezTo>
                  <a:cubicBezTo>
                    <a:pt x="17130" y="3712"/>
                    <a:pt x="13361" y="0"/>
                    <a:pt x="91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0" name="Google Shape;146;p2"/>
            <p:cNvSpPr/>
            <p:nvPr/>
          </p:nvSpPr>
          <p:spPr>
            <a:xfrm>
              <a:off x="17030063" y="6116672"/>
              <a:ext cx="295932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3" h="21600" extrusionOk="0">
                  <a:moveTo>
                    <a:pt x="17007" y="0"/>
                  </a:moveTo>
                  <a:cubicBezTo>
                    <a:pt x="16943" y="0"/>
                    <a:pt x="16874" y="16"/>
                    <a:pt x="16799" y="16"/>
                  </a:cubicBezTo>
                  <a:lnTo>
                    <a:pt x="1840" y="7654"/>
                  </a:lnTo>
                  <a:cubicBezTo>
                    <a:pt x="-1025" y="10055"/>
                    <a:pt x="-333" y="21600"/>
                    <a:pt x="2463" y="21600"/>
                  </a:cubicBezTo>
                  <a:cubicBezTo>
                    <a:pt x="2549" y="21600"/>
                    <a:pt x="2641" y="21584"/>
                    <a:pt x="2734" y="21568"/>
                  </a:cubicBezTo>
                  <a:lnTo>
                    <a:pt x="17693" y="14122"/>
                  </a:lnTo>
                  <a:cubicBezTo>
                    <a:pt x="20575" y="11705"/>
                    <a:pt x="19924" y="0"/>
                    <a:pt x="17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1" name="Google Shape;147;p2"/>
            <p:cNvSpPr/>
            <p:nvPr/>
          </p:nvSpPr>
          <p:spPr>
            <a:xfrm>
              <a:off x="16883056" y="6357822"/>
              <a:ext cx="13537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028" y="0"/>
                  </a:moveTo>
                  <a:cubicBezTo>
                    <a:pt x="8518" y="0"/>
                    <a:pt x="8008" y="56"/>
                    <a:pt x="7487" y="154"/>
                  </a:cubicBezTo>
                  <a:cubicBezTo>
                    <a:pt x="-509" y="1831"/>
                    <a:pt x="-2722" y="14148"/>
                    <a:pt x="3906" y="19629"/>
                  </a:cubicBezTo>
                  <a:cubicBezTo>
                    <a:pt x="5505" y="20985"/>
                    <a:pt x="7244" y="21600"/>
                    <a:pt x="8947" y="21600"/>
                  </a:cubicBezTo>
                  <a:cubicBezTo>
                    <a:pt x="14127" y="21600"/>
                    <a:pt x="18878" y="15966"/>
                    <a:pt x="17835" y="8822"/>
                  </a:cubicBezTo>
                  <a:cubicBezTo>
                    <a:pt x="16978" y="3607"/>
                    <a:pt x="13258" y="0"/>
                    <a:pt x="90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2" name="Google Shape;148;p2"/>
            <p:cNvSpPr/>
            <p:nvPr/>
          </p:nvSpPr>
          <p:spPr>
            <a:xfrm>
              <a:off x="17065131" y="6317950"/>
              <a:ext cx="299365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5" h="21600" extrusionOk="0">
                  <a:moveTo>
                    <a:pt x="17072" y="0"/>
                  </a:moveTo>
                  <a:cubicBezTo>
                    <a:pt x="16947" y="0"/>
                    <a:pt x="16821" y="16"/>
                    <a:pt x="16685" y="64"/>
                  </a:cubicBezTo>
                  <a:lnTo>
                    <a:pt x="1966" y="7471"/>
                  </a:lnTo>
                  <a:cubicBezTo>
                    <a:pt x="-1042" y="9675"/>
                    <a:pt x="-393" y="21600"/>
                    <a:pt x="2518" y="21600"/>
                  </a:cubicBezTo>
                  <a:cubicBezTo>
                    <a:pt x="2626" y="21600"/>
                    <a:pt x="2735" y="21584"/>
                    <a:pt x="2849" y="21552"/>
                  </a:cubicBezTo>
                  <a:lnTo>
                    <a:pt x="17636" y="13937"/>
                  </a:lnTo>
                  <a:cubicBezTo>
                    <a:pt x="20558" y="11941"/>
                    <a:pt x="19931" y="0"/>
                    <a:pt x="170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3" name="Google Shape;149;p2"/>
            <p:cNvSpPr/>
            <p:nvPr/>
          </p:nvSpPr>
          <p:spPr>
            <a:xfrm>
              <a:off x="16744641" y="7192682"/>
              <a:ext cx="602907" cy="607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8" h="21600" extrusionOk="0">
                  <a:moveTo>
                    <a:pt x="9725" y="0"/>
                  </a:moveTo>
                  <a:cubicBezTo>
                    <a:pt x="6866" y="0"/>
                    <a:pt x="4055" y="1448"/>
                    <a:pt x="2202" y="4182"/>
                  </a:cubicBezTo>
                  <a:lnTo>
                    <a:pt x="18145" y="15400"/>
                  </a:lnTo>
                  <a:cubicBezTo>
                    <a:pt x="20393" y="10527"/>
                    <a:pt x="18937" y="4551"/>
                    <a:pt x="14770" y="1634"/>
                  </a:cubicBezTo>
                  <a:cubicBezTo>
                    <a:pt x="13209" y="533"/>
                    <a:pt x="11459" y="0"/>
                    <a:pt x="9725" y="0"/>
                  </a:cubicBezTo>
                  <a:close/>
                  <a:moveTo>
                    <a:pt x="1077" y="6175"/>
                  </a:moveTo>
                  <a:cubicBezTo>
                    <a:pt x="-1207" y="11045"/>
                    <a:pt x="249" y="17025"/>
                    <a:pt x="4416" y="19976"/>
                  </a:cubicBezTo>
                  <a:cubicBezTo>
                    <a:pt x="5972" y="21073"/>
                    <a:pt x="7719" y="21600"/>
                    <a:pt x="9450" y="21600"/>
                  </a:cubicBezTo>
                  <a:cubicBezTo>
                    <a:pt x="12325" y="21600"/>
                    <a:pt x="15162" y="20149"/>
                    <a:pt x="17020" y="17431"/>
                  </a:cubicBezTo>
                  <a:lnTo>
                    <a:pt x="1077" y="6175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4" name="Google Shape;150;p2"/>
            <p:cNvSpPr/>
            <p:nvPr/>
          </p:nvSpPr>
          <p:spPr>
            <a:xfrm>
              <a:off x="18001458" y="5890356"/>
              <a:ext cx="505522" cy="49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820" y="0"/>
                  </a:moveTo>
                  <a:lnTo>
                    <a:pt x="3281" y="6214"/>
                  </a:lnTo>
                  <a:cubicBezTo>
                    <a:pt x="-141" y="8728"/>
                    <a:pt x="-1029" y="13755"/>
                    <a:pt x="1296" y="17455"/>
                  </a:cubicBezTo>
                  <a:lnTo>
                    <a:pt x="1676" y="18096"/>
                  </a:lnTo>
                  <a:cubicBezTo>
                    <a:pt x="3121" y="20368"/>
                    <a:pt x="5468" y="21600"/>
                    <a:pt x="7861" y="21600"/>
                  </a:cubicBezTo>
                  <a:cubicBezTo>
                    <a:pt x="9313" y="21600"/>
                    <a:pt x="10779" y="21147"/>
                    <a:pt x="12075" y="20195"/>
                  </a:cubicBezTo>
                  <a:lnTo>
                    <a:pt x="20571" y="13982"/>
                  </a:lnTo>
                  <a:lnTo>
                    <a:pt x="118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5" name="Google Shape;151;p2"/>
            <p:cNvSpPr/>
            <p:nvPr/>
          </p:nvSpPr>
          <p:spPr>
            <a:xfrm>
              <a:off x="18334581" y="5686024"/>
              <a:ext cx="505575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3" h="21600" extrusionOk="0">
                  <a:moveTo>
                    <a:pt x="12696" y="0"/>
                  </a:moveTo>
                  <a:cubicBezTo>
                    <a:pt x="11247" y="0"/>
                    <a:pt x="9785" y="456"/>
                    <a:pt x="8496" y="1398"/>
                  </a:cubicBezTo>
                  <a:lnTo>
                    <a:pt x="0" y="7644"/>
                  </a:lnTo>
                  <a:lnTo>
                    <a:pt x="8833" y="21600"/>
                  </a:lnTo>
                  <a:lnTo>
                    <a:pt x="17329" y="15354"/>
                  </a:lnTo>
                  <a:cubicBezTo>
                    <a:pt x="20712" y="12845"/>
                    <a:pt x="21600" y="7828"/>
                    <a:pt x="19275" y="4136"/>
                  </a:cubicBezTo>
                  <a:lnTo>
                    <a:pt x="18895" y="3543"/>
                  </a:lnTo>
                  <a:cubicBezTo>
                    <a:pt x="17443" y="1241"/>
                    <a:pt x="15092" y="0"/>
                    <a:pt x="1269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6" name="Google Shape;152;p2"/>
            <p:cNvSpPr/>
            <p:nvPr/>
          </p:nvSpPr>
          <p:spPr>
            <a:xfrm>
              <a:off x="17824083" y="6905032"/>
              <a:ext cx="930405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10050" y="0"/>
                  </a:moveTo>
                  <a:cubicBezTo>
                    <a:pt x="9677" y="0"/>
                    <a:pt x="9342" y="275"/>
                    <a:pt x="9298" y="656"/>
                  </a:cubicBezTo>
                  <a:lnTo>
                    <a:pt x="8362" y="7688"/>
                  </a:lnTo>
                  <a:lnTo>
                    <a:pt x="1353" y="6774"/>
                  </a:lnTo>
                  <a:cubicBezTo>
                    <a:pt x="1311" y="6766"/>
                    <a:pt x="1270" y="6762"/>
                    <a:pt x="1228" y="6762"/>
                  </a:cubicBezTo>
                  <a:cubicBezTo>
                    <a:pt x="869" y="6762"/>
                    <a:pt x="557" y="7035"/>
                    <a:pt x="515" y="7423"/>
                  </a:cubicBezTo>
                  <a:lnTo>
                    <a:pt x="11" y="11423"/>
                  </a:lnTo>
                  <a:cubicBezTo>
                    <a:pt x="-62" y="11832"/>
                    <a:pt x="226" y="12194"/>
                    <a:pt x="633" y="12265"/>
                  </a:cubicBezTo>
                  <a:lnTo>
                    <a:pt x="7643" y="13181"/>
                  </a:lnTo>
                  <a:lnTo>
                    <a:pt x="6729" y="20238"/>
                  </a:lnTo>
                  <a:cubicBezTo>
                    <a:pt x="6659" y="20649"/>
                    <a:pt x="6945" y="21009"/>
                    <a:pt x="7379" y="21082"/>
                  </a:cubicBezTo>
                  <a:lnTo>
                    <a:pt x="11338" y="21588"/>
                  </a:lnTo>
                  <a:cubicBezTo>
                    <a:pt x="11380" y="21596"/>
                    <a:pt x="11422" y="21600"/>
                    <a:pt x="11465" y="21600"/>
                  </a:cubicBezTo>
                  <a:cubicBezTo>
                    <a:pt x="11822" y="21600"/>
                    <a:pt x="12136" y="21329"/>
                    <a:pt x="12178" y="20963"/>
                  </a:cubicBezTo>
                  <a:lnTo>
                    <a:pt x="13114" y="13904"/>
                  </a:lnTo>
                  <a:lnTo>
                    <a:pt x="20123" y="14842"/>
                  </a:lnTo>
                  <a:cubicBezTo>
                    <a:pt x="20153" y="14846"/>
                    <a:pt x="20183" y="14848"/>
                    <a:pt x="20212" y="14848"/>
                  </a:cubicBezTo>
                  <a:cubicBezTo>
                    <a:pt x="20584" y="14848"/>
                    <a:pt x="20919" y="14573"/>
                    <a:pt x="20963" y="14193"/>
                  </a:cubicBezTo>
                  <a:lnTo>
                    <a:pt x="21492" y="10193"/>
                  </a:lnTo>
                  <a:cubicBezTo>
                    <a:pt x="21538" y="9784"/>
                    <a:pt x="21252" y="9400"/>
                    <a:pt x="20843" y="9351"/>
                  </a:cubicBezTo>
                  <a:lnTo>
                    <a:pt x="13835" y="8411"/>
                  </a:lnTo>
                  <a:lnTo>
                    <a:pt x="14747" y="1378"/>
                  </a:lnTo>
                  <a:cubicBezTo>
                    <a:pt x="14819" y="967"/>
                    <a:pt x="14531" y="583"/>
                    <a:pt x="14099" y="534"/>
                  </a:cubicBezTo>
                  <a:lnTo>
                    <a:pt x="10138" y="4"/>
                  </a:lnTo>
                  <a:cubicBezTo>
                    <a:pt x="10108" y="0"/>
                    <a:pt x="10078" y="0"/>
                    <a:pt x="100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7" name="Google Shape;153;p2"/>
            <p:cNvSpPr/>
            <p:nvPr/>
          </p:nvSpPr>
          <p:spPr>
            <a:xfrm>
              <a:off x="16630507" y="8317464"/>
              <a:ext cx="932623" cy="117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extrusionOk="0">
                  <a:moveTo>
                    <a:pt x="8120" y="657"/>
                  </a:moveTo>
                  <a:cubicBezTo>
                    <a:pt x="8690" y="657"/>
                    <a:pt x="9249" y="934"/>
                    <a:pt x="9351" y="1551"/>
                  </a:cubicBezTo>
                  <a:cubicBezTo>
                    <a:pt x="9422" y="1874"/>
                    <a:pt x="9327" y="2179"/>
                    <a:pt x="9066" y="2427"/>
                  </a:cubicBezTo>
                  <a:lnTo>
                    <a:pt x="7479" y="2656"/>
                  </a:lnTo>
                  <a:cubicBezTo>
                    <a:pt x="7146" y="2502"/>
                    <a:pt x="6909" y="2237"/>
                    <a:pt x="6838" y="1932"/>
                  </a:cubicBezTo>
                  <a:cubicBezTo>
                    <a:pt x="6609" y="1132"/>
                    <a:pt x="7373" y="657"/>
                    <a:pt x="8120" y="657"/>
                  </a:cubicBezTo>
                  <a:close/>
                  <a:moveTo>
                    <a:pt x="15496" y="4351"/>
                  </a:moveTo>
                  <a:cubicBezTo>
                    <a:pt x="16006" y="4351"/>
                    <a:pt x="16456" y="4637"/>
                    <a:pt x="16559" y="5054"/>
                  </a:cubicBezTo>
                  <a:lnTo>
                    <a:pt x="19333" y="17181"/>
                  </a:lnTo>
                  <a:cubicBezTo>
                    <a:pt x="19427" y="17657"/>
                    <a:pt x="19025" y="18113"/>
                    <a:pt x="18431" y="18189"/>
                  </a:cubicBezTo>
                  <a:lnTo>
                    <a:pt x="5961" y="20017"/>
                  </a:lnTo>
                  <a:cubicBezTo>
                    <a:pt x="5900" y="20025"/>
                    <a:pt x="5840" y="20028"/>
                    <a:pt x="5780" y="20028"/>
                  </a:cubicBezTo>
                  <a:cubicBezTo>
                    <a:pt x="5256" y="20028"/>
                    <a:pt x="4788" y="19737"/>
                    <a:pt x="4705" y="19294"/>
                  </a:cubicBezTo>
                  <a:lnTo>
                    <a:pt x="1955" y="7205"/>
                  </a:lnTo>
                  <a:cubicBezTo>
                    <a:pt x="1835" y="6730"/>
                    <a:pt x="2238" y="6273"/>
                    <a:pt x="2831" y="6177"/>
                  </a:cubicBezTo>
                  <a:lnTo>
                    <a:pt x="4325" y="5967"/>
                  </a:lnTo>
                  <a:cubicBezTo>
                    <a:pt x="4388" y="6301"/>
                    <a:pt x="4743" y="6533"/>
                    <a:pt x="5149" y="6533"/>
                  </a:cubicBezTo>
                  <a:cubicBezTo>
                    <a:pt x="5205" y="6533"/>
                    <a:pt x="5262" y="6528"/>
                    <a:pt x="5320" y="6520"/>
                  </a:cubicBezTo>
                  <a:lnTo>
                    <a:pt x="13120" y="5396"/>
                  </a:lnTo>
                  <a:cubicBezTo>
                    <a:pt x="13572" y="5320"/>
                    <a:pt x="13903" y="4958"/>
                    <a:pt x="13809" y="4578"/>
                  </a:cubicBezTo>
                  <a:lnTo>
                    <a:pt x="15279" y="4368"/>
                  </a:lnTo>
                  <a:cubicBezTo>
                    <a:pt x="15353" y="4357"/>
                    <a:pt x="15424" y="4351"/>
                    <a:pt x="15496" y="4351"/>
                  </a:cubicBezTo>
                  <a:close/>
                  <a:moveTo>
                    <a:pt x="8100" y="0"/>
                  </a:moveTo>
                  <a:cubicBezTo>
                    <a:pt x="7973" y="0"/>
                    <a:pt x="7843" y="10"/>
                    <a:pt x="7716" y="29"/>
                  </a:cubicBezTo>
                  <a:cubicBezTo>
                    <a:pt x="6529" y="200"/>
                    <a:pt x="5748" y="1113"/>
                    <a:pt x="5961" y="2047"/>
                  </a:cubicBezTo>
                  <a:cubicBezTo>
                    <a:pt x="6031" y="2331"/>
                    <a:pt x="6174" y="2598"/>
                    <a:pt x="6388" y="2808"/>
                  </a:cubicBezTo>
                  <a:lnTo>
                    <a:pt x="4846" y="3056"/>
                  </a:lnTo>
                  <a:cubicBezTo>
                    <a:pt x="4207" y="3150"/>
                    <a:pt x="3803" y="3646"/>
                    <a:pt x="3898" y="4140"/>
                  </a:cubicBezTo>
                  <a:lnTo>
                    <a:pt x="4016" y="4597"/>
                  </a:lnTo>
                  <a:lnTo>
                    <a:pt x="1457" y="4958"/>
                  </a:lnTo>
                  <a:cubicBezTo>
                    <a:pt x="483" y="5110"/>
                    <a:pt x="-156" y="5854"/>
                    <a:pt x="33" y="6634"/>
                  </a:cubicBezTo>
                  <a:lnTo>
                    <a:pt x="3164" y="20417"/>
                  </a:lnTo>
                  <a:cubicBezTo>
                    <a:pt x="3311" y="21114"/>
                    <a:pt x="4066" y="21600"/>
                    <a:pt x="4918" y="21600"/>
                  </a:cubicBezTo>
                  <a:cubicBezTo>
                    <a:pt x="5019" y="21600"/>
                    <a:pt x="5123" y="21592"/>
                    <a:pt x="5227" y="21578"/>
                  </a:cubicBezTo>
                  <a:lnTo>
                    <a:pt x="19831" y="19427"/>
                  </a:lnTo>
                  <a:cubicBezTo>
                    <a:pt x="20803" y="19275"/>
                    <a:pt x="21444" y="18532"/>
                    <a:pt x="21253" y="17771"/>
                  </a:cubicBezTo>
                  <a:lnTo>
                    <a:pt x="18124" y="3969"/>
                  </a:lnTo>
                  <a:cubicBezTo>
                    <a:pt x="17955" y="3271"/>
                    <a:pt x="17198" y="2787"/>
                    <a:pt x="16362" y="2787"/>
                  </a:cubicBezTo>
                  <a:cubicBezTo>
                    <a:pt x="16263" y="2787"/>
                    <a:pt x="16161" y="2793"/>
                    <a:pt x="16061" y="2808"/>
                  </a:cubicBezTo>
                  <a:lnTo>
                    <a:pt x="13501" y="3188"/>
                  </a:lnTo>
                  <a:lnTo>
                    <a:pt x="13405" y="2750"/>
                  </a:lnTo>
                  <a:cubicBezTo>
                    <a:pt x="13299" y="2294"/>
                    <a:pt x="12804" y="1973"/>
                    <a:pt x="12262" y="1973"/>
                  </a:cubicBezTo>
                  <a:cubicBezTo>
                    <a:pt x="12192" y="1973"/>
                    <a:pt x="12123" y="1978"/>
                    <a:pt x="12055" y="1989"/>
                  </a:cubicBezTo>
                  <a:lnTo>
                    <a:pt x="10157" y="2256"/>
                  </a:lnTo>
                  <a:cubicBezTo>
                    <a:pt x="10277" y="1989"/>
                    <a:pt x="10277" y="1703"/>
                    <a:pt x="10229" y="1437"/>
                  </a:cubicBezTo>
                  <a:cubicBezTo>
                    <a:pt x="10040" y="590"/>
                    <a:pt x="9118" y="0"/>
                    <a:pt x="810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8" name="Google Shape;154;p2"/>
            <p:cNvSpPr/>
            <p:nvPr/>
          </p:nvSpPr>
          <p:spPr>
            <a:xfrm>
              <a:off x="16812140" y="8740522"/>
              <a:ext cx="134856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9104" y="0"/>
                  </a:moveTo>
                  <a:cubicBezTo>
                    <a:pt x="8547" y="0"/>
                    <a:pt x="7978" y="70"/>
                    <a:pt x="7409" y="195"/>
                  </a:cubicBezTo>
                  <a:cubicBezTo>
                    <a:pt x="-477" y="1856"/>
                    <a:pt x="-2683" y="14149"/>
                    <a:pt x="3809" y="19633"/>
                  </a:cubicBezTo>
                  <a:cubicBezTo>
                    <a:pt x="5446" y="20986"/>
                    <a:pt x="7223" y="21600"/>
                    <a:pt x="8942" y="21600"/>
                  </a:cubicBezTo>
                  <a:cubicBezTo>
                    <a:pt x="14191" y="21600"/>
                    <a:pt x="18917" y="15977"/>
                    <a:pt x="17779" y="8833"/>
                  </a:cubicBezTo>
                  <a:cubicBezTo>
                    <a:pt x="17047" y="3712"/>
                    <a:pt x="13296" y="0"/>
                    <a:pt x="910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9" name="Google Shape;155;p2"/>
            <p:cNvSpPr/>
            <p:nvPr/>
          </p:nvSpPr>
          <p:spPr>
            <a:xfrm>
              <a:off x="16991083" y="8699952"/>
              <a:ext cx="306952" cy="11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1" h="21600" extrusionOk="0">
                  <a:moveTo>
                    <a:pt x="17264" y="0"/>
                  </a:moveTo>
                  <a:cubicBezTo>
                    <a:pt x="17053" y="0"/>
                    <a:pt x="16825" y="79"/>
                    <a:pt x="16585" y="238"/>
                  </a:cubicBezTo>
                  <a:lnTo>
                    <a:pt x="16519" y="238"/>
                  </a:lnTo>
                  <a:lnTo>
                    <a:pt x="2076" y="7787"/>
                  </a:lnTo>
                  <a:cubicBezTo>
                    <a:pt x="-1013" y="9198"/>
                    <a:pt x="-417" y="21600"/>
                    <a:pt x="2304" y="21600"/>
                  </a:cubicBezTo>
                  <a:cubicBezTo>
                    <a:pt x="2504" y="21600"/>
                    <a:pt x="2716" y="21521"/>
                    <a:pt x="2939" y="21394"/>
                  </a:cubicBezTo>
                  <a:lnTo>
                    <a:pt x="17381" y="13829"/>
                  </a:lnTo>
                  <a:cubicBezTo>
                    <a:pt x="20587" y="12957"/>
                    <a:pt x="20064" y="0"/>
                    <a:pt x="1726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0" name="Google Shape;156;p2"/>
            <p:cNvSpPr/>
            <p:nvPr/>
          </p:nvSpPr>
          <p:spPr>
            <a:xfrm>
              <a:off x="16846421" y="8928538"/>
              <a:ext cx="134651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10" h="21600" extrusionOk="0">
                  <a:moveTo>
                    <a:pt x="9137" y="0"/>
                  </a:moveTo>
                  <a:cubicBezTo>
                    <a:pt x="8577" y="0"/>
                    <a:pt x="8016" y="70"/>
                    <a:pt x="7445" y="195"/>
                  </a:cubicBezTo>
                  <a:cubicBezTo>
                    <a:pt x="-479" y="1856"/>
                    <a:pt x="-2696" y="14149"/>
                    <a:pt x="3827" y="19633"/>
                  </a:cubicBezTo>
                  <a:cubicBezTo>
                    <a:pt x="5473" y="20986"/>
                    <a:pt x="7246" y="21600"/>
                    <a:pt x="8962" y="21600"/>
                  </a:cubicBezTo>
                  <a:cubicBezTo>
                    <a:pt x="14201" y="21600"/>
                    <a:pt x="18904" y="15977"/>
                    <a:pt x="17865" y="8847"/>
                  </a:cubicBezTo>
                  <a:cubicBezTo>
                    <a:pt x="17130" y="3712"/>
                    <a:pt x="13361" y="0"/>
                    <a:pt x="91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1" name="Google Shape;157;p2"/>
            <p:cNvSpPr/>
            <p:nvPr/>
          </p:nvSpPr>
          <p:spPr>
            <a:xfrm>
              <a:off x="17030018" y="8889102"/>
              <a:ext cx="295979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1" h="21600" extrusionOk="0">
                  <a:moveTo>
                    <a:pt x="17073" y="0"/>
                  </a:moveTo>
                  <a:cubicBezTo>
                    <a:pt x="16981" y="0"/>
                    <a:pt x="16889" y="16"/>
                    <a:pt x="16796" y="32"/>
                  </a:cubicBezTo>
                  <a:lnTo>
                    <a:pt x="1841" y="7462"/>
                  </a:lnTo>
                  <a:cubicBezTo>
                    <a:pt x="-1046" y="9895"/>
                    <a:pt x="-326" y="21600"/>
                    <a:pt x="2527" y="21600"/>
                  </a:cubicBezTo>
                  <a:cubicBezTo>
                    <a:pt x="2596" y="21600"/>
                    <a:pt x="2665" y="21584"/>
                    <a:pt x="2735" y="21568"/>
                  </a:cubicBezTo>
                  <a:lnTo>
                    <a:pt x="17690" y="13946"/>
                  </a:lnTo>
                  <a:cubicBezTo>
                    <a:pt x="20554" y="11545"/>
                    <a:pt x="19926" y="0"/>
                    <a:pt x="1707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2" name="Google Shape;158;p2"/>
            <p:cNvSpPr/>
            <p:nvPr/>
          </p:nvSpPr>
          <p:spPr>
            <a:xfrm>
              <a:off x="16883056" y="9129291"/>
              <a:ext cx="135376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028" y="0"/>
                  </a:moveTo>
                  <a:cubicBezTo>
                    <a:pt x="8518" y="0"/>
                    <a:pt x="8008" y="56"/>
                    <a:pt x="7487" y="154"/>
                  </a:cubicBezTo>
                  <a:cubicBezTo>
                    <a:pt x="-509" y="1817"/>
                    <a:pt x="-2722" y="14134"/>
                    <a:pt x="3906" y="19629"/>
                  </a:cubicBezTo>
                  <a:cubicBezTo>
                    <a:pt x="5505" y="20985"/>
                    <a:pt x="7255" y="21600"/>
                    <a:pt x="8959" y="21600"/>
                  </a:cubicBezTo>
                  <a:cubicBezTo>
                    <a:pt x="14139" y="21600"/>
                    <a:pt x="18878" y="15994"/>
                    <a:pt x="17835" y="8976"/>
                  </a:cubicBezTo>
                  <a:cubicBezTo>
                    <a:pt x="16978" y="3621"/>
                    <a:pt x="13246" y="0"/>
                    <a:pt x="90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3" name="Google Shape;159;p2"/>
            <p:cNvSpPr/>
            <p:nvPr/>
          </p:nvSpPr>
          <p:spPr>
            <a:xfrm>
              <a:off x="17065938" y="9089507"/>
              <a:ext cx="297813" cy="117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extrusionOk="0">
                  <a:moveTo>
                    <a:pt x="17039" y="0"/>
                  </a:moveTo>
                  <a:cubicBezTo>
                    <a:pt x="16930" y="0"/>
                    <a:pt x="16821" y="16"/>
                    <a:pt x="16707" y="48"/>
                  </a:cubicBezTo>
                  <a:lnTo>
                    <a:pt x="1922" y="7664"/>
                  </a:lnTo>
                  <a:cubicBezTo>
                    <a:pt x="-1048" y="9888"/>
                    <a:pt x="-367" y="21600"/>
                    <a:pt x="2534" y="21600"/>
                  </a:cubicBezTo>
                  <a:cubicBezTo>
                    <a:pt x="2625" y="21600"/>
                    <a:pt x="2717" y="21600"/>
                    <a:pt x="2809" y="21568"/>
                  </a:cubicBezTo>
                  <a:lnTo>
                    <a:pt x="17662" y="13952"/>
                  </a:lnTo>
                  <a:cubicBezTo>
                    <a:pt x="20552" y="11744"/>
                    <a:pt x="19894" y="0"/>
                    <a:pt x="170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4" name="Google Shape;160;p2"/>
            <p:cNvSpPr/>
            <p:nvPr/>
          </p:nvSpPr>
          <p:spPr>
            <a:xfrm>
              <a:off x="16746640" y="9964414"/>
              <a:ext cx="600936" cy="606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4" h="21600" extrusionOk="0">
                  <a:moveTo>
                    <a:pt x="9744" y="0"/>
                  </a:moveTo>
                  <a:cubicBezTo>
                    <a:pt x="6862" y="0"/>
                    <a:pt x="4019" y="1458"/>
                    <a:pt x="2152" y="4183"/>
                  </a:cubicBezTo>
                  <a:lnTo>
                    <a:pt x="18195" y="15477"/>
                  </a:lnTo>
                  <a:cubicBezTo>
                    <a:pt x="20456" y="10589"/>
                    <a:pt x="18991" y="4590"/>
                    <a:pt x="14798" y="1629"/>
                  </a:cubicBezTo>
                  <a:cubicBezTo>
                    <a:pt x="13236" y="529"/>
                    <a:pt x="11483" y="0"/>
                    <a:pt x="9744" y="0"/>
                  </a:cubicBezTo>
                  <a:close/>
                  <a:moveTo>
                    <a:pt x="1020" y="6182"/>
                  </a:moveTo>
                  <a:cubicBezTo>
                    <a:pt x="-1144" y="11071"/>
                    <a:pt x="220" y="17032"/>
                    <a:pt x="4315" y="19955"/>
                  </a:cubicBezTo>
                  <a:cubicBezTo>
                    <a:pt x="5903" y="21065"/>
                    <a:pt x="7681" y="21600"/>
                    <a:pt x="9439" y="21600"/>
                  </a:cubicBezTo>
                  <a:cubicBezTo>
                    <a:pt x="12321" y="21600"/>
                    <a:pt x="15162" y="20166"/>
                    <a:pt x="17062" y="17477"/>
                  </a:cubicBezTo>
                  <a:lnTo>
                    <a:pt x="1020" y="618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5" name="Google Shape;161;p2"/>
            <p:cNvSpPr/>
            <p:nvPr/>
          </p:nvSpPr>
          <p:spPr>
            <a:xfrm>
              <a:off x="18001458" y="8661825"/>
              <a:ext cx="505522" cy="49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820" y="0"/>
                  </a:moveTo>
                  <a:lnTo>
                    <a:pt x="3281" y="6256"/>
                  </a:lnTo>
                  <a:cubicBezTo>
                    <a:pt x="-141" y="8723"/>
                    <a:pt x="-1029" y="13744"/>
                    <a:pt x="1296" y="17446"/>
                  </a:cubicBezTo>
                  <a:lnTo>
                    <a:pt x="1676" y="18082"/>
                  </a:lnTo>
                  <a:cubicBezTo>
                    <a:pt x="3128" y="20369"/>
                    <a:pt x="5489" y="21600"/>
                    <a:pt x="7893" y="21600"/>
                  </a:cubicBezTo>
                  <a:cubicBezTo>
                    <a:pt x="9334" y="21600"/>
                    <a:pt x="10790" y="21155"/>
                    <a:pt x="12075" y="20231"/>
                  </a:cubicBezTo>
                  <a:lnTo>
                    <a:pt x="20571" y="13974"/>
                  </a:lnTo>
                  <a:lnTo>
                    <a:pt x="118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6" name="Google Shape;162;p2"/>
            <p:cNvSpPr/>
            <p:nvPr/>
          </p:nvSpPr>
          <p:spPr>
            <a:xfrm>
              <a:off x="18334581" y="8457494"/>
              <a:ext cx="505575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3" h="21600" extrusionOk="0">
                  <a:moveTo>
                    <a:pt x="12696" y="0"/>
                  </a:moveTo>
                  <a:cubicBezTo>
                    <a:pt x="11247" y="0"/>
                    <a:pt x="9785" y="452"/>
                    <a:pt x="8496" y="1398"/>
                  </a:cubicBezTo>
                  <a:lnTo>
                    <a:pt x="0" y="7644"/>
                  </a:lnTo>
                  <a:lnTo>
                    <a:pt x="8833" y="21600"/>
                  </a:lnTo>
                  <a:lnTo>
                    <a:pt x="17329" y="15350"/>
                  </a:lnTo>
                  <a:cubicBezTo>
                    <a:pt x="20712" y="12845"/>
                    <a:pt x="21600" y="7828"/>
                    <a:pt x="19275" y="4178"/>
                  </a:cubicBezTo>
                  <a:lnTo>
                    <a:pt x="18895" y="3543"/>
                  </a:lnTo>
                  <a:cubicBezTo>
                    <a:pt x="17443" y="1241"/>
                    <a:pt x="15092" y="0"/>
                    <a:pt x="1269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7" name="Google Shape;163;p2"/>
            <p:cNvSpPr/>
            <p:nvPr/>
          </p:nvSpPr>
          <p:spPr>
            <a:xfrm>
              <a:off x="17824083" y="9676414"/>
              <a:ext cx="930405" cy="932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10050" y="0"/>
                  </a:moveTo>
                  <a:cubicBezTo>
                    <a:pt x="9677" y="0"/>
                    <a:pt x="9342" y="277"/>
                    <a:pt x="9298" y="655"/>
                  </a:cubicBezTo>
                  <a:lnTo>
                    <a:pt x="8362" y="7708"/>
                  </a:lnTo>
                  <a:lnTo>
                    <a:pt x="1353" y="6770"/>
                  </a:lnTo>
                  <a:cubicBezTo>
                    <a:pt x="1323" y="6766"/>
                    <a:pt x="1295" y="6764"/>
                    <a:pt x="1264" y="6764"/>
                  </a:cubicBezTo>
                  <a:cubicBezTo>
                    <a:pt x="892" y="6764"/>
                    <a:pt x="559" y="7039"/>
                    <a:pt x="515" y="7419"/>
                  </a:cubicBezTo>
                  <a:lnTo>
                    <a:pt x="11" y="11416"/>
                  </a:lnTo>
                  <a:cubicBezTo>
                    <a:pt x="-62" y="11824"/>
                    <a:pt x="226" y="12186"/>
                    <a:pt x="633" y="12257"/>
                  </a:cubicBezTo>
                  <a:lnTo>
                    <a:pt x="7643" y="13197"/>
                  </a:lnTo>
                  <a:lnTo>
                    <a:pt x="6729" y="20223"/>
                  </a:lnTo>
                  <a:cubicBezTo>
                    <a:pt x="6659" y="20634"/>
                    <a:pt x="6945" y="21018"/>
                    <a:pt x="7379" y="21066"/>
                  </a:cubicBezTo>
                  <a:lnTo>
                    <a:pt x="11338" y="21596"/>
                  </a:lnTo>
                  <a:cubicBezTo>
                    <a:pt x="11368" y="21600"/>
                    <a:pt x="11398" y="21600"/>
                    <a:pt x="11426" y="21600"/>
                  </a:cubicBezTo>
                  <a:cubicBezTo>
                    <a:pt x="11801" y="21600"/>
                    <a:pt x="12134" y="21325"/>
                    <a:pt x="12178" y="20945"/>
                  </a:cubicBezTo>
                  <a:lnTo>
                    <a:pt x="13114" y="13894"/>
                  </a:lnTo>
                  <a:lnTo>
                    <a:pt x="20123" y="14832"/>
                  </a:lnTo>
                  <a:cubicBezTo>
                    <a:pt x="20153" y="14836"/>
                    <a:pt x="20183" y="14838"/>
                    <a:pt x="20212" y="14838"/>
                  </a:cubicBezTo>
                  <a:cubicBezTo>
                    <a:pt x="20584" y="14838"/>
                    <a:pt x="20919" y="14561"/>
                    <a:pt x="20963" y="14183"/>
                  </a:cubicBezTo>
                  <a:lnTo>
                    <a:pt x="21492" y="10186"/>
                  </a:lnTo>
                  <a:cubicBezTo>
                    <a:pt x="21538" y="9778"/>
                    <a:pt x="21252" y="9392"/>
                    <a:pt x="20843" y="9346"/>
                  </a:cubicBezTo>
                  <a:lnTo>
                    <a:pt x="13835" y="8430"/>
                  </a:lnTo>
                  <a:lnTo>
                    <a:pt x="14747" y="1379"/>
                  </a:lnTo>
                  <a:cubicBezTo>
                    <a:pt x="14819" y="968"/>
                    <a:pt x="14531" y="608"/>
                    <a:pt x="14099" y="536"/>
                  </a:cubicBezTo>
                  <a:lnTo>
                    <a:pt x="10138" y="6"/>
                  </a:lnTo>
                  <a:cubicBezTo>
                    <a:pt x="10108" y="2"/>
                    <a:pt x="10078" y="0"/>
                    <a:pt x="100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8" name="Google Shape;164;p2"/>
            <p:cNvSpPr/>
            <p:nvPr/>
          </p:nvSpPr>
          <p:spPr>
            <a:xfrm>
              <a:off x="16630507" y="11088934"/>
              <a:ext cx="932623" cy="117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extrusionOk="0">
                  <a:moveTo>
                    <a:pt x="8120" y="658"/>
                  </a:moveTo>
                  <a:cubicBezTo>
                    <a:pt x="8690" y="658"/>
                    <a:pt x="9249" y="935"/>
                    <a:pt x="9351" y="1552"/>
                  </a:cubicBezTo>
                  <a:cubicBezTo>
                    <a:pt x="9422" y="1857"/>
                    <a:pt x="9327" y="2181"/>
                    <a:pt x="9066" y="2430"/>
                  </a:cubicBezTo>
                  <a:lnTo>
                    <a:pt x="7479" y="2657"/>
                  </a:lnTo>
                  <a:cubicBezTo>
                    <a:pt x="7146" y="2505"/>
                    <a:pt x="6909" y="2257"/>
                    <a:pt x="6838" y="1953"/>
                  </a:cubicBezTo>
                  <a:lnTo>
                    <a:pt x="6838" y="1933"/>
                  </a:lnTo>
                  <a:cubicBezTo>
                    <a:pt x="6609" y="1133"/>
                    <a:pt x="7373" y="658"/>
                    <a:pt x="8120" y="658"/>
                  </a:cubicBezTo>
                  <a:close/>
                  <a:moveTo>
                    <a:pt x="15486" y="4356"/>
                  </a:moveTo>
                  <a:cubicBezTo>
                    <a:pt x="16000" y="4356"/>
                    <a:pt x="16454" y="4657"/>
                    <a:pt x="16559" y="5077"/>
                  </a:cubicBezTo>
                  <a:lnTo>
                    <a:pt x="19333" y="17178"/>
                  </a:lnTo>
                  <a:cubicBezTo>
                    <a:pt x="19427" y="17672"/>
                    <a:pt x="19025" y="18130"/>
                    <a:pt x="18431" y="18207"/>
                  </a:cubicBezTo>
                  <a:lnTo>
                    <a:pt x="5961" y="20036"/>
                  </a:lnTo>
                  <a:cubicBezTo>
                    <a:pt x="5900" y="20044"/>
                    <a:pt x="5840" y="20048"/>
                    <a:pt x="5778" y="20048"/>
                  </a:cubicBezTo>
                  <a:cubicBezTo>
                    <a:pt x="5256" y="20048"/>
                    <a:pt x="4788" y="19758"/>
                    <a:pt x="4705" y="19331"/>
                  </a:cubicBezTo>
                  <a:lnTo>
                    <a:pt x="1955" y="7212"/>
                  </a:lnTo>
                  <a:cubicBezTo>
                    <a:pt x="1835" y="6735"/>
                    <a:pt x="2238" y="6279"/>
                    <a:pt x="2831" y="6202"/>
                  </a:cubicBezTo>
                  <a:lnTo>
                    <a:pt x="4325" y="5992"/>
                  </a:lnTo>
                  <a:cubicBezTo>
                    <a:pt x="4388" y="6312"/>
                    <a:pt x="4747" y="6557"/>
                    <a:pt x="5157" y="6557"/>
                  </a:cubicBezTo>
                  <a:cubicBezTo>
                    <a:pt x="5211" y="6557"/>
                    <a:pt x="5266" y="6554"/>
                    <a:pt x="5320" y="6544"/>
                  </a:cubicBezTo>
                  <a:lnTo>
                    <a:pt x="13120" y="5402"/>
                  </a:lnTo>
                  <a:cubicBezTo>
                    <a:pt x="13572" y="5325"/>
                    <a:pt x="13903" y="4963"/>
                    <a:pt x="13809" y="4582"/>
                  </a:cubicBezTo>
                  <a:lnTo>
                    <a:pt x="15279" y="4372"/>
                  </a:lnTo>
                  <a:cubicBezTo>
                    <a:pt x="15349" y="4361"/>
                    <a:pt x="15418" y="4356"/>
                    <a:pt x="15486" y="4356"/>
                  </a:cubicBezTo>
                  <a:close/>
                  <a:moveTo>
                    <a:pt x="8100" y="0"/>
                  </a:moveTo>
                  <a:cubicBezTo>
                    <a:pt x="7973" y="0"/>
                    <a:pt x="7845" y="8"/>
                    <a:pt x="7716" y="27"/>
                  </a:cubicBezTo>
                  <a:cubicBezTo>
                    <a:pt x="6529" y="198"/>
                    <a:pt x="5748" y="1114"/>
                    <a:pt x="5961" y="2047"/>
                  </a:cubicBezTo>
                  <a:cubicBezTo>
                    <a:pt x="6031" y="2333"/>
                    <a:pt x="6174" y="2582"/>
                    <a:pt x="6388" y="2810"/>
                  </a:cubicBezTo>
                  <a:lnTo>
                    <a:pt x="4846" y="3039"/>
                  </a:lnTo>
                  <a:cubicBezTo>
                    <a:pt x="4207" y="3134"/>
                    <a:pt x="3803" y="3630"/>
                    <a:pt x="3898" y="4124"/>
                  </a:cubicBezTo>
                  <a:lnTo>
                    <a:pt x="4016" y="4582"/>
                  </a:lnTo>
                  <a:lnTo>
                    <a:pt x="1457" y="4963"/>
                  </a:lnTo>
                  <a:cubicBezTo>
                    <a:pt x="483" y="5096"/>
                    <a:pt x="-156" y="5840"/>
                    <a:pt x="33" y="6621"/>
                  </a:cubicBezTo>
                  <a:lnTo>
                    <a:pt x="3164" y="20436"/>
                  </a:lnTo>
                  <a:cubicBezTo>
                    <a:pt x="3311" y="21117"/>
                    <a:pt x="4066" y="21600"/>
                    <a:pt x="4918" y="21600"/>
                  </a:cubicBezTo>
                  <a:cubicBezTo>
                    <a:pt x="5019" y="21600"/>
                    <a:pt x="5123" y="21594"/>
                    <a:pt x="5227" y="21579"/>
                  </a:cubicBezTo>
                  <a:lnTo>
                    <a:pt x="19831" y="19427"/>
                  </a:lnTo>
                  <a:cubicBezTo>
                    <a:pt x="20803" y="19294"/>
                    <a:pt x="21444" y="18530"/>
                    <a:pt x="21253" y="17768"/>
                  </a:cubicBezTo>
                  <a:lnTo>
                    <a:pt x="18124" y="3953"/>
                  </a:lnTo>
                  <a:cubicBezTo>
                    <a:pt x="17957" y="3265"/>
                    <a:pt x="17218" y="2783"/>
                    <a:pt x="16396" y="2783"/>
                  </a:cubicBezTo>
                  <a:cubicBezTo>
                    <a:pt x="16284" y="2783"/>
                    <a:pt x="16173" y="2791"/>
                    <a:pt x="16061" y="2810"/>
                  </a:cubicBezTo>
                  <a:lnTo>
                    <a:pt x="13501" y="3191"/>
                  </a:lnTo>
                  <a:lnTo>
                    <a:pt x="13405" y="2734"/>
                  </a:lnTo>
                  <a:cubicBezTo>
                    <a:pt x="13297" y="2284"/>
                    <a:pt x="12782" y="1961"/>
                    <a:pt x="12226" y="1961"/>
                  </a:cubicBezTo>
                  <a:cubicBezTo>
                    <a:pt x="12170" y="1961"/>
                    <a:pt x="12113" y="1964"/>
                    <a:pt x="12055" y="1972"/>
                  </a:cubicBezTo>
                  <a:lnTo>
                    <a:pt x="10157" y="2257"/>
                  </a:lnTo>
                  <a:cubicBezTo>
                    <a:pt x="10277" y="1991"/>
                    <a:pt x="10277" y="1705"/>
                    <a:pt x="10229" y="1418"/>
                  </a:cubicBezTo>
                  <a:cubicBezTo>
                    <a:pt x="10040" y="589"/>
                    <a:pt x="9118" y="0"/>
                    <a:pt x="810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9" name="Google Shape;165;p2"/>
            <p:cNvSpPr/>
            <p:nvPr/>
          </p:nvSpPr>
          <p:spPr>
            <a:xfrm>
              <a:off x="16812140" y="11512254"/>
              <a:ext cx="134856" cy="1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53" y="0"/>
                  </a:moveTo>
                  <a:cubicBezTo>
                    <a:pt x="8442" y="0"/>
                    <a:pt x="7920" y="56"/>
                    <a:pt x="7409" y="154"/>
                  </a:cubicBezTo>
                  <a:cubicBezTo>
                    <a:pt x="-477" y="1819"/>
                    <a:pt x="-2683" y="14144"/>
                    <a:pt x="3809" y="19641"/>
                  </a:cubicBezTo>
                  <a:cubicBezTo>
                    <a:pt x="5446" y="20998"/>
                    <a:pt x="7223" y="21600"/>
                    <a:pt x="8942" y="21600"/>
                  </a:cubicBezTo>
                  <a:cubicBezTo>
                    <a:pt x="14191" y="21600"/>
                    <a:pt x="18917" y="15962"/>
                    <a:pt x="17779" y="8813"/>
                  </a:cubicBezTo>
                  <a:cubicBezTo>
                    <a:pt x="17036" y="3609"/>
                    <a:pt x="13203" y="0"/>
                    <a:pt x="895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0" name="Google Shape;166;p2"/>
            <p:cNvSpPr/>
            <p:nvPr/>
          </p:nvSpPr>
          <p:spPr>
            <a:xfrm>
              <a:off x="16992262" y="11472645"/>
              <a:ext cx="304204" cy="11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8" h="21600" extrusionOk="0">
                  <a:moveTo>
                    <a:pt x="17302" y="0"/>
                  </a:moveTo>
                  <a:cubicBezTo>
                    <a:pt x="17106" y="0"/>
                    <a:pt x="16898" y="64"/>
                    <a:pt x="16673" y="209"/>
                  </a:cubicBezTo>
                  <a:lnTo>
                    <a:pt x="16605" y="209"/>
                  </a:lnTo>
                  <a:lnTo>
                    <a:pt x="2020" y="7666"/>
                  </a:lnTo>
                  <a:cubicBezTo>
                    <a:pt x="-1004" y="9289"/>
                    <a:pt x="-414" y="21600"/>
                    <a:pt x="2346" y="21600"/>
                  </a:cubicBezTo>
                  <a:cubicBezTo>
                    <a:pt x="2520" y="21600"/>
                    <a:pt x="2700" y="21552"/>
                    <a:pt x="2891" y="21439"/>
                  </a:cubicBezTo>
                  <a:lnTo>
                    <a:pt x="17477" y="13982"/>
                  </a:lnTo>
                  <a:cubicBezTo>
                    <a:pt x="20596" y="12729"/>
                    <a:pt x="20051" y="0"/>
                    <a:pt x="173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1" name="Google Shape;167;p2"/>
            <p:cNvSpPr/>
            <p:nvPr/>
          </p:nvSpPr>
          <p:spPr>
            <a:xfrm>
              <a:off x="16846421" y="11700270"/>
              <a:ext cx="13465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10" h="21600" extrusionOk="0">
                  <a:moveTo>
                    <a:pt x="8985" y="0"/>
                  </a:moveTo>
                  <a:cubicBezTo>
                    <a:pt x="8483" y="0"/>
                    <a:pt x="7958" y="56"/>
                    <a:pt x="7445" y="154"/>
                  </a:cubicBezTo>
                  <a:cubicBezTo>
                    <a:pt x="-479" y="1817"/>
                    <a:pt x="-2696" y="14134"/>
                    <a:pt x="3827" y="19629"/>
                  </a:cubicBezTo>
                  <a:cubicBezTo>
                    <a:pt x="5473" y="20985"/>
                    <a:pt x="7246" y="21600"/>
                    <a:pt x="8962" y="21600"/>
                  </a:cubicBezTo>
                  <a:cubicBezTo>
                    <a:pt x="14201" y="21600"/>
                    <a:pt x="18904" y="15952"/>
                    <a:pt x="17865" y="8808"/>
                  </a:cubicBezTo>
                  <a:cubicBezTo>
                    <a:pt x="17119" y="3607"/>
                    <a:pt x="13268" y="0"/>
                    <a:pt x="898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2" name="Google Shape;168;p2"/>
            <p:cNvSpPr/>
            <p:nvPr/>
          </p:nvSpPr>
          <p:spPr>
            <a:xfrm>
              <a:off x="17030018" y="11660573"/>
              <a:ext cx="295979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1" h="21600" extrusionOk="0">
                  <a:moveTo>
                    <a:pt x="17073" y="0"/>
                  </a:moveTo>
                  <a:cubicBezTo>
                    <a:pt x="16981" y="0"/>
                    <a:pt x="16889" y="0"/>
                    <a:pt x="16796" y="32"/>
                  </a:cubicBezTo>
                  <a:lnTo>
                    <a:pt x="1841" y="7467"/>
                  </a:lnTo>
                  <a:cubicBezTo>
                    <a:pt x="-1046" y="9887"/>
                    <a:pt x="-326" y="21600"/>
                    <a:pt x="2527" y="21600"/>
                  </a:cubicBezTo>
                  <a:cubicBezTo>
                    <a:pt x="2596" y="21600"/>
                    <a:pt x="2665" y="21600"/>
                    <a:pt x="2735" y="21584"/>
                  </a:cubicBezTo>
                  <a:lnTo>
                    <a:pt x="17690" y="13957"/>
                  </a:lnTo>
                  <a:cubicBezTo>
                    <a:pt x="20554" y="11553"/>
                    <a:pt x="19926" y="0"/>
                    <a:pt x="1707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3" name="Google Shape;169;p2"/>
            <p:cNvSpPr/>
            <p:nvPr/>
          </p:nvSpPr>
          <p:spPr>
            <a:xfrm>
              <a:off x="16883056" y="11900763"/>
              <a:ext cx="135371" cy="13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8982" y="0"/>
                  </a:moveTo>
                  <a:cubicBezTo>
                    <a:pt x="8484" y="0"/>
                    <a:pt x="7985" y="56"/>
                    <a:pt x="7487" y="153"/>
                  </a:cubicBezTo>
                  <a:cubicBezTo>
                    <a:pt x="-509" y="1805"/>
                    <a:pt x="-2722" y="14034"/>
                    <a:pt x="3906" y="19657"/>
                  </a:cubicBezTo>
                  <a:cubicBezTo>
                    <a:pt x="5505" y="21003"/>
                    <a:pt x="7244" y="21600"/>
                    <a:pt x="8947" y="21600"/>
                  </a:cubicBezTo>
                  <a:cubicBezTo>
                    <a:pt x="14127" y="21600"/>
                    <a:pt x="18878" y="16006"/>
                    <a:pt x="17835" y="8912"/>
                  </a:cubicBezTo>
                  <a:cubicBezTo>
                    <a:pt x="16978" y="3720"/>
                    <a:pt x="13223" y="0"/>
                    <a:pt x="89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4" name="Google Shape;170;p2"/>
            <p:cNvSpPr/>
            <p:nvPr/>
          </p:nvSpPr>
          <p:spPr>
            <a:xfrm>
              <a:off x="17065173" y="11860804"/>
              <a:ext cx="299325" cy="118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3" h="21600" extrusionOk="0">
                  <a:moveTo>
                    <a:pt x="17088" y="0"/>
                  </a:moveTo>
                  <a:cubicBezTo>
                    <a:pt x="16963" y="0"/>
                    <a:pt x="16837" y="32"/>
                    <a:pt x="16700" y="80"/>
                  </a:cubicBezTo>
                  <a:lnTo>
                    <a:pt x="1966" y="7668"/>
                  </a:lnTo>
                  <a:cubicBezTo>
                    <a:pt x="-1022" y="9660"/>
                    <a:pt x="-400" y="21600"/>
                    <a:pt x="2462" y="21600"/>
                  </a:cubicBezTo>
                  <a:cubicBezTo>
                    <a:pt x="2588" y="21600"/>
                    <a:pt x="2719" y="21568"/>
                    <a:pt x="2850" y="21520"/>
                  </a:cubicBezTo>
                  <a:lnTo>
                    <a:pt x="17653" y="14124"/>
                  </a:lnTo>
                  <a:cubicBezTo>
                    <a:pt x="20578" y="11940"/>
                    <a:pt x="19951" y="0"/>
                    <a:pt x="170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5" name="Google Shape;171;p2"/>
            <p:cNvSpPr/>
            <p:nvPr/>
          </p:nvSpPr>
          <p:spPr>
            <a:xfrm>
              <a:off x="16744641" y="12736147"/>
              <a:ext cx="602907" cy="607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8" h="21600" extrusionOk="0">
                  <a:moveTo>
                    <a:pt x="9722" y="0"/>
                  </a:moveTo>
                  <a:cubicBezTo>
                    <a:pt x="6866" y="0"/>
                    <a:pt x="4052" y="1452"/>
                    <a:pt x="2202" y="4164"/>
                  </a:cubicBezTo>
                  <a:lnTo>
                    <a:pt x="18145" y="15432"/>
                  </a:lnTo>
                  <a:cubicBezTo>
                    <a:pt x="20393" y="10555"/>
                    <a:pt x="18937" y="4570"/>
                    <a:pt x="14770" y="1654"/>
                  </a:cubicBezTo>
                  <a:cubicBezTo>
                    <a:pt x="13209" y="537"/>
                    <a:pt x="11456" y="0"/>
                    <a:pt x="9722" y="0"/>
                  </a:cubicBezTo>
                  <a:close/>
                  <a:moveTo>
                    <a:pt x="1077" y="6159"/>
                  </a:moveTo>
                  <a:cubicBezTo>
                    <a:pt x="-1207" y="11036"/>
                    <a:pt x="249" y="17055"/>
                    <a:pt x="4416" y="19974"/>
                  </a:cubicBezTo>
                  <a:cubicBezTo>
                    <a:pt x="5972" y="21073"/>
                    <a:pt x="7719" y="21600"/>
                    <a:pt x="9450" y="21600"/>
                  </a:cubicBezTo>
                  <a:cubicBezTo>
                    <a:pt x="12325" y="21600"/>
                    <a:pt x="15162" y="20145"/>
                    <a:pt x="17020" y="17427"/>
                  </a:cubicBezTo>
                  <a:lnTo>
                    <a:pt x="1077" y="615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6" name="Google Shape;172;p2"/>
            <p:cNvSpPr/>
            <p:nvPr/>
          </p:nvSpPr>
          <p:spPr>
            <a:xfrm>
              <a:off x="18001458" y="11433209"/>
              <a:ext cx="505522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820" y="0"/>
                  </a:moveTo>
                  <a:lnTo>
                    <a:pt x="3281" y="6250"/>
                  </a:lnTo>
                  <a:cubicBezTo>
                    <a:pt x="-141" y="8755"/>
                    <a:pt x="-1029" y="13772"/>
                    <a:pt x="1296" y="17464"/>
                  </a:cubicBezTo>
                  <a:lnTo>
                    <a:pt x="1676" y="18057"/>
                  </a:lnTo>
                  <a:cubicBezTo>
                    <a:pt x="3125" y="20359"/>
                    <a:pt x="5475" y="21600"/>
                    <a:pt x="7872" y="21600"/>
                  </a:cubicBezTo>
                  <a:cubicBezTo>
                    <a:pt x="9320" y="21600"/>
                    <a:pt x="10783" y="21148"/>
                    <a:pt x="12075" y="20202"/>
                  </a:cubicBezTo>
                  <a:lnTo>
                    <a:pt x="20571" y="13956"/>
                  </a:lnTo>
                  <a:lnTo>
                    <a:pt x="118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7" name="Google Shape;173;p2"/>
            <p:cNvSpPr/>
            <p:nvPr/>
          </p:nvSpPr>
          <p:spPr>
            <a:xfrm>
              <a:off x="18334581" y="11228965"/>
              <a:ext cx="505575" cy="49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3" h="21600" extrusionOk="0">
                  <a:moveTo>
                    <a:pt x="12696" y="0"/>
                  </a:moveTo>
                  <a:cubicBezTo>
                    <a:pt x="11247" y="0"/>
                    <a:pt x="9785" y="452"/>
                    <a:pt x="8496" y="1398"/>
                  </a:cubicBezTo>
                  <a:lnTo>
                    <a:pt x="0" y="7646"/>
                  </a:lnTo>
                  <a:lnTo>
                    <a:pt x="8833" y="21600"/>
                  </a:lnTo>
                  <a:lnTo>
                    <a:pt x="17329" y="15353"/>
                  </a:lnTo>
                  <a:cubicBezTo>
                    <a:pt x="20712" y="12844"/>
                    <a:pt x="21600" y="7829"/>
                    <a:pt x="19275" y="4179"/>
                  </a:cubicBezTo>
                  <a:lnTo>
                    <a:pt x="18895" y="3543"/>
                  </a:lnTo>
                  <a:cubicBezTo>
                    <a:pt x="17443" y="1241"/>
                    <a:pt x="15092" y="0"/>
                    <a:pt x="1269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8" name="Google Shape;174;p2"/>
            <p:cNvSpPr/>
            <p:nvPr/>
          </p:nvSpPr>
          <p:spPr>
            <a:xfrm>
              <a:off x="17823251" y="12448670"/>
              <a:ext cx="931237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0032" y="0"/>
                  </a:moveTo>
                  <a:cubicBezTo>
                    <a:pt x="9673" y="0"/>
                    <a:pt x="9361" y="273"/>
                    <a:pt x="9317" y="662"/>
                  </a:cubicBezTo>
                  <a:lnTo>
                    <a:pt x="8381" y="7696"/>
                  </a:lnTo>
                  <a:lnTo>
                    <a:pt x="1372" y="6756"/>
                  </a:lnTo>
                  <a:cubicBezTo>
                    <a:pt x="1342" y="6754"/>
                    <a:pt x="1314" y="6752"/>
                    <a:pt x="1283" y="6752"/>
                  </a:cubicBezTo>
                  <a:cubicBezTo>
                    <a:pt x="911" y="6752"/>
                    <a:pt x="578" y="7027"/>
                    <a:pt x="534" y="7407"/>
                  </a:cubicBezTo>
                  <a:lnTo>
                    <a:pt x="5" y="11405"/>
                  </a:lnTo>
                  <a:cubicBezTo>
                    <a:pt x="-43" y="11816"/>
                    <a:pt x="245" y="12200"/>
                    <a:pt x="652" y="12249"/>
                  </a:cubicBezTo>
                  <a:lnTo>
                    <a:pt x="7662" y="13187"/>
                  </a:lnTo>
                  <a:lnTo>
                    <a:pt x="6748" y="20222"/>
                  </a:lnTo>
                  <a:cubicBezTo>
                    <a:pt x="6678" y="20631"/>
                    <a:pt x="6964" y="21017"/>
                    <a:pt x="7398" y="21066"/>
                  </a:cubicBezTo>
                  <a:lnTo>
                    <a:pt x="11357" y="21596"/>
                  </a:lnTo>
                  <a:cubicBezTo>
                    <a:pt x="11387" y="21598"/>
                    <a:pt x="11417" y="21600"/>
                    <a:pt x="11445" y="21600"/>
                  </a:cubicBezTo>
                  <a:cubicBezTo>
                    <a:pt x="11820" y="21600"/>
                    <a:pt x="12153" y="21325"/>
                    <a:pt x="12197" y="20944"/>
                  </a:cubicBezTo>
                  <a:lnTo>
                    <a:pt x="13133" y="13912"/>
                  </a:lnTo>
                  <a:lnTo>
                    <a:pt x="20142" y="14826"/>
                  </a:lnTo>
                  <a:cubicBezTo>
                    <a:pt x="20182" y="14832"/>
                    <a:pt x="20220" y="14836"/>
                    <a:pt x="20261" y="14836"/>
                  </a:cubicBezTo>
                  <a:cubicBezTo>
                    <a:pt x="20622" y="14836"/>
                    <a:pt x="20938" y="14545"/>
                    <a:pt x="20982" y="14177"/>
                  </a:cubicBezTo>
                  <a:lnTo>
                    <a:pt x="21511" y="10201"/>
                  </a:lnTo>
                  <a:cubicBezTo>
                    <a:pt x="21557" y="9768"/>
                    <a:pt x="21271" y="9406"/>
                    <a:pt x="20862" y="9333"/>
                  </a:cubicBezTo>
                  <a:lnTo>
                    <a:pt x="13854" y="8419"/>
                  </a:lnTo>
                  <a:lnTo>
                    <a:pt x="14766" y="1384"/>
                  </a:lnTo>
                  <a:cubicBezTo>
                    <a:pt x="14838" y="975"/>
                    <a:pt x="14550" y="589"/>
                    <a:pt x="14118" y="518"/>
                  </a:cubicBezTo>
                  <a:lnTo>
                    <a:pt x="10157" y="12"/>
                  </a:lnTo>
                  <a:cubicBezTo>
                    <a:pt x="10115" y="4"/>
                    <a:pt x="10073" y="0"/>
                    <a:pt x="100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9" name="Google Shape;175;p2"/>
            <p:cNvSpPr/>
            <p:nvPr/>
          </p:nvSpPr>
          <p:spPr>
            <a:xfrm>
              <a:off x="13858317" y="-1"/>
              <a:ext cx="934108" cy="117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extrusionOk="0">
                  <a:moveTo>
                    <a:pt x="8127" y="695"/>
                  </a:moveTo>
                  <a:cubicBezTo>
                    <a:pt x="8703" y="695"/>
                    <a:pt x="9266" y="970"/>
                    <a:pt x="9368" y="1588"/>
                  </a:cubicBezTo>
                  <a:cubicBezTo>
                    <a:pt x="9439" y="1911"/>
                    <a:pt x="9322" y="2216"/>
                    <a:pt x="9085" y="2462"/>
                  </a:cubicBezTo>
                  <a:lnTo>
                    <a:pt x="7496" y="2690"/>
                  </a:lnTo>
                  <a:cubicBezTo>
                    <a:pt x="7163" y="2539"/>
                    <a:pt x="6926" y="2272"/>
                    <a:pt x="6855" y="1968"/>
                  </a:cubicBezTo>
                  <a:lnTo>
                    <a:pt x="6831" y="1968"/>
                  </a:lnTo>
                  <a:cubicBezTo>
                    <a:pt x="6604" y="1169"/>
                    <a:pt x="7374" y="695"/>
                    <a:pt x="8127" y="695"/>
                  </a:cubicBezTo>
                  <a:close/>
                  <a:moveTo>
                    <a:pt x="15501" y="4392"/>
                  </a:moveTo>
                  <a:cubicBezTo>
                    <a:pt x="16025" y="4392"/>
                    <a:pt x="16491" y="4681"/>
                    <a:pt x="16576" y="5125"/>
                  </a:cubicBezTo>
                  <a:lnTo>
                    <a:pt x="19350" y="17205"/>
                  </a:lnTo>
                  <a:cubicBezTo>
                    <a:pt x="19446" y="17679"/>
                    <a:pt x="19065" y="18117"/>
                    <a:pt x="18472" y="18213"/>
                  </a:cubicBezTo>
                  <a:lnTo>
                    <a:pt x="6002" y="20039"/>
                  </a:lnTo>
                  <a:cubicBezTo>
                    <a:pt x="5933" y="20050"/>
                    <a:pt x="5863" y="20055"/>
                    <a:pt x="5793" y="20055"/>
                  </a:cubicBezTo>
                  <a:cubicBezTo>
                    <a:pt x="5281" y="20055"/>
                    <a:pt x="4825" y="19755"/>
                    <a:pt x="4722" y="19335"/>
                  </a:cubicBezTo>
                  <a:lnTo>
                    <a:pt x="1972" y="7237"/>
                  </a:lnTo>
                  <a:cubicBezTo>
                    <a:pt x="1876" y="6761"/>
                    <a:pt x="2257" y="6323"/>
                    <a:pt x="2872" y="6229"/>
                  </a:cubicBezTo>
                  <a:lnTo>
                    <a:pt x="4342" y="6020"/>
                  </a:lnTo>
                  <a:cubicBezTo>
                    <a:pt x="4425" y="6354"/>
                    <a:pt x="4784" y="6585"/>
                    <a:pt x="5190" y="6585"/>
                  </a:cubicBezTo>
                  <a:cubicBezTo>
                    <a:pt x="5246" y="6585"/>
                    <a:pt x="5303" y="6581"/>
                    <a:pt x="5361" y="6571"/>
                  </a:cubicBezTo>
                  <a:lnTo>
                    <a:pt x="13139" y="5430"/>
                  </a:lnTo>
                  <a:cubicBezTo>
                    <a:pt x="13613" y="5373"/>
                    <a:pt x="13920" y="4993"/>
                    <a:pt x="13850" y="4632"/>
                  </a:cubicBezTo>
                  <a:lnTo>
                    <a:pt x="15320" y="4403"/>
                  </a:lnTo>
                  <a:cubicBezTo>
                    <a:pt x="15379" y="4395"/>
                    <a:pt x="15441" y="4392"/>
                    <a:pt x="15501" y="4392"/>
                  </a:cubicBezTo>
                  <a:close/>
                  <a:moveTo>
                    <a:pt x="8091" y="0"/>
                  </a:moveTo>
                  <a:cubicBezTo>
                    <a:pt x="7966" y="0"/>
                    <a:pt x="7836" y="10"/>
                    <a:pt x="7709" y="27"/>
                  </a:cubicBezTo>
                  <a:cubicBezTo>
                    <a:pt x="6524" y="217"/>
                    <a:pt x="5741" y="1131"/>
                    <a:pt x="5978" y="2082"/>
                  </a:cubicBezTo>
                  <a:cubicBezTo>
                    <a:pt x="6050" y="2368"/>
                    <a:pt x="6191" y="2615"/>
                    <a:pt x="6405" y="2842"/>
                  </a:cubicBezTo>
                  <a:lnTo>
                    <a:pt x="4863" y="3090"/>
                  </a:lnTo>
                  <a:cubicBezTo>
                    <a:pt x="4224" y="3186"/>
                    <a:pt x="3820" y="3660"/>
                    <a:pt x="3915" y="4175"/>
                  </a:cubicBezTo>
                  <a:lnTo>
                    <a:pt x="4035" y="4632"/>
                  </a:lnTo>
                  <a:lnTo>
                    <a:pt x="1450" y="4993"/>
                  </a:lnTo>
                  <a:cubicBezTo>
                    <a:pt x="502" y="5125"/>
                    <a:pt x="-139" y="5868"/>
                    <a:pt x="26" y="6629"/>
                  </a:cubicBezTo>
                  <a:lnTo>
                    <a:pt x="3181" y="20419"/>
                  </a:lnTo>
                  <a:cubicBezTo>
                    <a:pt x="3328" y="21116"/>
                    <a:pt x="4083" y="21600"/>
                    <a:pt x="4935" y="21600"/>
                  </a:cubicBezTo>
                  <a:cubicBezTo>
                    <a:pt x="5036" y="21600"/>
                    <a:pt x="5140" y="21594"/>
                    <a:pt x="5244" y="21579"/>
                  </a:cubicBezTo>
                  <a:lnTo>
                    <a:pt x="19848" y="19430"/>
                  </a:lnTo>
                  <a:cubicBezTo>
                    <a:pt x="20820" y="19277"/>
                    <a:pt x="21461" y="18536"/>
                    <a:pt x="21294" y="17775"/>
                  </a:cubicBezTo>
                  <a:lnTo>
                    <a:pt x="18141" y="3984"/>
                  </a:lnTo>
                  <a:cubicBezTo>
                    <a:pt x="17994" y="3298"/>
                    <a:pt x="17259" y="2817"/>
                    <a:pt x="16421" y="2817"/>
                  </a:cubicBezTo>
                  <a:cubicBezTo>
                    <a:pt x="16307" y="2817"/>
                    <a:pt x="16194" y="2825"/>
                    <a:pt x="16078" y="2842"/>
                  </a:cubicBezTo>
                  <a:lnTo>
                    <a:pt x="13518" y="3224"/>
                  </a:lnTo>
                  <a:lnTo>
                    <a:pt x="13422" y="2786"/>
                  </a:lnTo>
                  <a:cubicBezTo>
                    <a:pt x="13318" y="2329"/>
                    <a:pt x="12821" y="2010"/>
                    <a:pt x="12263" y="2010"/>
                  </a:cubicBezTo>
                  <a:cubicBezTo>
                    <a:pt x="12191" y="2010"/>
                    <a:pt x="12120" y="2015"/>
                    <a:pt x="12048" y="2026"/>
                  </a:cubicBezTo>
                  <a:lnTo>
                    <a:pt x="10174" y="2291"/>
                  </a:lnTo>
                  <a:cubicBezTo>
                    <a:pt x="10270" y="2026"/>
                    <a:pt x="10294" y="1740"/>
                    <a:pt x="10246" y="1473"/>
                  </a:cubicBezTo>
                  <a:cubicBezTo>
                    <a:pt x="10055" y="609"/>
                    <a:pt x="9131" y="0"/>
                    <a:pt x="80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0" name="Google Shape;176;p2"/>
            <p:cNvSpPr/>
            <p:nvPr/>
          </p:nvSpPr>
          <p:spPr>
            <a:xfrm>
              <a:off x="14040667" y="425151"/>
              <a:ext cx="134865" cy="13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extrusionOk="0">
                  <a:moveTo>
                    <a:pt x="9087" y="0"/>
                  </a:moveTo>
                  <a:cubicBezTo>
                    <a:pt x="8530" y="0"/>
                    <a:pt x="7973" y="56"/>
                    <a:pt x="7404" y="196"/>
                  </a:cubicBezTo>
                  <a:cubicBezTo>
                    <a:pt x="-477" y="1858"/>
                    <a:pt x="-2682" y="14167"/>
                    <a:pt x="3806" y="19658"/>
                  </a:cubicBezTo>
                  <a:cubicBezTo>
                    <a:pt x="5431" y="20999"/>
                    <a:pt x="7184" y="21600"/>
                    <a:pt x="8890" y="21600"/>
                  </a:cubicBezTo>
                  <a:cubicBezTo>
                    <a:pt x="14148" y="21600"/>
                    <a:pt x="18918" y="15886"/>
                    <a:pt x="17769" y="8844"/>
                  </a:cubicBezTo>
                  <a:cubicBezTo>
                    <a:pt x="16910" y="3702"/>
                    <a:pt x="13266" y="0"/>
                    <a:pt x="908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1" name="Google Shape;177;p2"/>
            <p:cNvSpPr/>
            <p:nvPr/>
          </p:nvSpPr>
          <p:spPr>
            <a:xfrm>
              <a:off x="14219278" y="386065"/>
              <a:ext cx="303715" cy="11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6" h="21600" extrusionOk="0">
                  <a:moveTo>
                    <a:pt x="17163" y="0"/>
                  </a:moveTo>
                  <a:cubicBezTo>
                    <a:pt x="16989" y="0"/>
                    <a:pt x="16809" y="48"/>
                    <a:pt x="16624" y="160"/>
                  </a:cubicBezTo>
                  <a:lnTo>
                    <a:pt x="16692" y="160"/>
                  </a:lnTo>
                  <a:lnTo>
                    <a:pt x="2116" y="7753"/>
                  </a:lnTo>
                  <a:cubicBezTo>
                    <a:pt x="-1023" y="8822"/>
                    <a:pt x="-450" y="21600"/>
                    <a:pt x="2396" y="21600"/>
                  </a:cubicBezTo>
                  <a:cubicBezTo>
                    <a:pt x="2582" y="21600"/>
                    <a:pt x="2778" y="21536"/>
                    <a:pt x="2986" y="21425"/>
                  </a:cubicBezTo>
                  <a:lnTo>
                    <a:pt x="17556" y="13831"/>
                  </a:lnTo>
                  <a:cubicBezTo>
                    <a:pt x="20577" y="12220"/>
                    <a:pt x="19926" y="0"/>
                    <a:pt x="1716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2" name="Google Shape;178;p2"/>
            <p:cNvSpPr/>
            <p:nvPr/>
          </p:nvSpPr>
          <p:spPr>
            <a:xfrm>
              <a:off x="14074956" y="613429"/>
              <a:ext cx="134671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03" h="21600" extrusionOk="0">
                  <a:moveTo>
                    <a:pt x="8991" y="0"/>
                  </a:moveTo>
                  <a:cubicBezTo>
                    <a:pt x="8478" y="0"/>
                    <a:pt x="7953" y="42"/>
                    <a:pt x="7440" y="154"/>
                  </a:cubicBezTo>
                  <a:cubicBezTo>
                    <a:pt x="-479" y="1819"/>
                    <a:pt x="-2695" y="14144"/>
                    <a:pt x="3825" y="19641"/>
                  </a:cubicBezTo>
                  <a:cubicBezTo>
                    <a:pt x="5469" y="20998"/>
                    <a:pt x="7242" y="21600"/>
                    <a:pt x="8956" y="21600"/>
                  </a:cubicBezTo>
                  <a:cubicBezTo>
                    <a:pt x="14193" y="21600"/>
                    <a:pt x="18905" y="15962"/>
                    <a:pt x="17855" y="8813"/>
                  </a:cubicBezTo>
                  <a:cubicBezTo>
                    <a:pt x="17109" y="3609"/>
                    <a:pt x="13260" y="0"/>
                    <a:pt x="89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3" name="Google Shape;179;p2"/>
            <p:cNvSpPr/>
            <p:nvPr/>
          </p:nvSpPr>
          <p:spPr>
            <a:xfrm>
              <a:off x="14258626" y="573732"/>
              <a:ext cx="296333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2" h="21600" extrusionOk="0">
                  <a:moveTo>
                    <a:pt x="16943" y="0"/>
                  </a:moveTo>
                  <a:cubicBezTo>
                    <a:pt x="16874" y="0"/>
                    <a:pt x="16805" y="16"/>
                    <a:pt x="16730" y="32"/>
                  </a:cubicBezTo>
                  <a:lnTo>
                    <a:pt x="1831" y="7659"/>
                  </a:lnTo>
                  <a:cubicBezTo>
                    <a:pt x="-1040" y="9903"/>
                    <a:pt x="-322" y="21600"/>
                    <a:pt x="2514" y="21600"/>
                  </a:cubicBezTo>
                  <a:cubicBezTo>
                    <a:pt x="2583" y="21600"/>
                    <a:pt x="2652" y="21600"/>
                    <a:pt x="2721" y="21584"/>
                  </a:cubicBezTo>
                  <a:lnTo>
                    <a:pt x="17620" y="13957"/>
                  </a:lnTo>
                  <a:cubicBezTo>
                    <a:pt x="20560" y="11713"/>
                    <a:pt x="19842" y="0"/>
                    <a:pt x="169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4" name="Google Shape;180;p2"/>
            <p:cNvSpPr/>
            <p:nvPr/>
          </p:nvSpPr>
          <p:spPr>
            <a:xfrm>
              <a:off x="14111520" y="813921"/>
              <a:ext cx="134687" cy="13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8" h="21600" extrusionOk="0">
                  <a:moveTo>
                    <a:pt x="8907" y="0"/>
                  </a:moveTo>
                  <a:cubicBezTo>
                    <a:pt x="8396" y="0"/>
                    <a:pt x="7886" y="42"/>
                    <a:pt x="7375" y="153"/>
                  </a:cubicBezTo>
                  <a:cubicBezTo>
                    <a:pt x="-501" y="1806"/>
                    <a:pt x="-2717" y="14043"/>
                    <a:pt x="3918" y="19669"/>
                  </a:cubicBezTo>
                  <a:cubicBezTo>
                    <a:pt x="5508" y="21003"/>
                    <a:pt x="7225" y="21600"/>
                    <a:pt x="8907" y="21600"/>
                  </a:cubicBezTo>
                  <a:cubicBezTo>
                    <a:pt x="14115" y="21600"/>
                    <a:pt x="18883" y="15919"/>
                    <a:pt x="17735" y="8918"/>
                  </a:cubicBezTo>
                  <a:cubicBezTo>
                    <a:pt x="16992" y="3598"/>
                    <a:pt x="13164" y="0"/>
                    <a:pt x="89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5" name="Google Shape;181;p2"/>
            <p:cNvSpPr/>
            <p:nvPr/>
          </p:nvSpPr>
          <p:spPr>
            <a:xfrm>
              <a:off x="14293512" y="774050"/>
              <a:ext cx="299359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7017" y="0"/>
                  </a:moveTo>
                  <a:cubicBezTo>
                    <a:pt x="16909" y="0"/>
                    <a:pt x="16795" y="16"/>
                    <a:pt x="16682" y="63"/>
                  </a:cubicBezTo>
                  <a:lnTo>
                    <a:pt x="1912" y="7601"/>
                  </a:lnTo>
                  <a:cubicBezTo>
                    <a:pt x="-1031" y="9596"/>
                    <a:pt x="-382" y="21600"/>
                    <a:pt x="2526" y="21600"/>
                  </a:cubicBezTo>
                  <a:cubicBezTo>
                    <a:pt x="2634" y="21600"/>
                    <a:pt x="2743" y="21584"/>
                    <a:pt x="2856" y="21552"/>
                  </a:cubicBezTo>
                  <a:lnTo>
                    <a:pt x="17564" y="14015"/>
                  </a:lnTo>
                  <a:cubicBezTo>
                    <a:pt x="20569" y="11829"/>
                    <a:pt x="19920" y="0"/>
                    <a:pt x="17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6" name="Google Shape;182;p2"/>
            <p:cNvSpPr/>
            <p:nvPr/>
          </p:nvSpPr>
          <p:spPr>
            <a:xfrm>
              <a:off x="13973196" y="1649044"/>
              <a:ext cx="602917" cy="607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1" h="21600" extrusionOk="0">
                  <a:moveTo>
                    <a:pt x="9748" y="0"/>
                  </a:moveTo>
                  <a:cubicBezTo>
                    <a:pt x="6867" y="0"/>
                    <a:pt x="4038" y="1451"/>
                    <a:pt x="2201" y="4171"/>
                  </a:cubicBezTo>
                  <a:lnTo>
                    <a:pt x="18147" y="15432"/>
                  </a:lnTo>
                  <a:cubicBezTo>
                    <a:pt x="20395" y="10560"/>
                    <a:pt x="18939" y="4577"/>
                    <a:pt x="14805" y="1625"/>
                  </a:cubicBezTo>
                  <a:cubicBezTo>
                    <a:pt x="13238" y="527"/>
                    <a:pt x="11484" y="0"/>
                    <a:pt x="9748" y="0"/>
                  </a:cubicBezTo>
                  <a:close/>
                  <a:moveTo>
                    <a:pt x="1076" y="6202"/>
                  </a:moveTo>
                  <a:cubicBezTo>
                    <a:pt x="-1205" y="11040"/>
                    <a:pt x="248" y="17019"/>
                    <a:pt x="4419" y="19975"/>
                  </a:cubicBezTo>
                  <a:cubicBezTo>
                    <a:pt x="5972" y="21073"/>
                    <a:pt x="7714" y="21600"/>
                    <a:pt x="9442" y="21600"/>
                  </a:cubicBezTo>
                  <a:cubicBezTo>
                    <a:pt x="12307" y="21600"/>
                    <a:pt x="15130" y="20146"/>
                    <a:pt x="16989" y="17426"/>
                  </a:cubicBezTo>
                  <a:lnTo>
                    <a:pt x="1076" y="620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7" name="Google Shape;183;p2"/>
            <p:cNvSpPr/>
            <p:nvPr/>
          </p:nvSpPr>
          <p:spPr>
            <a:xfrm>
              <a:off x="15229990" y="346368"/>
              <a:ext cx="505522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80" y="0"/>
                  </a:moveTo>
                  <a:lnTo>
                    <a:pt x="3281" y="6246"/>
                  </a:lnTo>
                  <a:cubicBezTo>
                    <a:pt x="-141" y="8755"/>
                    <a:pt x="-1029" y="13772"/>
                    <a:pt x="1296" y="17464"/>
                  </a:cubicBezTo>
                  <a:lnTo>
                    <a:pt x="1676" y="18057"/>
                  </a:lnTo>
                  <a:cubicBezTo>
                    <a:pt x="3125" y="20359"/>
                    <a:pt x="5479" y="21600"/>
                    <a:pt x="7872" y="21600"/>
                  </a:cubicBezTo>
                  <a:cubicBezTo>
                    <a:pt x="9320" y="21600"/>
                    <a:pt x="10786" y="21144"/>
                    <a:pt x="12075" y="20202"/>
                  </a:cubicBezTo>
                  <a:lnTo>
                    <a:pt x="20571" y="13956"/>
                  </a:lnTo>
                  <a:lnTo>
                    <a:pt x="1178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8" name="Google Shape;184;p2"/>
            <p:cNvSpPr/>
            <p:nvPr/>
          </p:nvSpPr>
          <p:spPr>
            <a:xfrm>
              <a:off x="15563111" y="143170"/>
              <a:ext cx="505511" cy="491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707" y="0"/>
                  </a:moveTo>
                  <a:cubicBezTo>
                    <a:pt x="11265" y="0"/>
                    <a:pt x="9813" y="452"/>
                    <a:pt x="8538" y="1398"/>
                  </a:cubicBezTo>
                  <a:lnTo>
                    <a:pt x="0" y="7600"/>
                  </a:lnTo>
                  <a:lnTo>
                    <a:pt x="8791" y="21600"/>
                  </a:lnTo>
                  <a:lnTo>
                    <a:pt x="17286" y="15353"/>
                  </a:lnTo>
                  <a:cubicBezTo>
                    <a:pt x="20712" y="12844"/>
                    <a:pt x="21600" y="7826"/>
                    <a:pt x="19275" y="4133"/>
                  </a:cubicBezTo>
                  <a:lnTo>
                    <a:pt x="18895" y="3539"/>
                  </a:lnTo>
                  <a:cubicBezTo>
                    <a:pt x="17446" y="1237"/>
                    <a:pt x="15092" y="0"/>
                    <a:pt x="127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9" name="Google Shape;185;p2"/>
            <p:cNvSpPr/>
            <p:nvPr/>
          </p:nvSpPr>
          <p:spPr>
            <a:xfrm>
              <a:off x="15051536" y="1362876"/>
              <a:ext cx="931470" cy="930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extrusionOk="0">
                  <a:moveTo>
                    <a:pt x="10020" y="0"/>
                  </a:moveTo>
                  <a:cubicBezTo>
                    <a:pt x="9650" y="0"/>
                    <a:pt x="9356" y="273"/>
                    <a:pt x="9311" y="662"/>
                  </a:cubicBezTo>
                  <a:lnTo>
                    <a:pt x="8377" y="7705"/>
                  </a:lnTo>
                  <a:lnTo>
                    <a:pt x="1377" y="6763"/>
                  </a:lnTo>
                  <a:cubicBezTo>
                    <a:pt x="1346" y="6759"/>
                    <a:pt x="1314" y="6759"/>
                    <a:pt x="1284" y="6759"/>
                  </a:cubicBezTo>
                  <a:cubicBezTo>
                    <a:pt x="895" y="6759"/>
                    <a:pt x="583" y="7035"/>
                    <a:pt x="539" y="7415"/>
                  </a:cubicBezTo>
                  <a:lnTo>
                    <a:pt x="11" y="11418"/>
                  </a:lnTo>
                  <a:cubicBezTo>
                    <a:pt x="-61" y="11827"/>
                    <a:pt x="227" y="12214"/>
                    <a:pt x="658" y="12262"/>
                  </a:cubicBezTo>
                  <a:lnTo>
                    <a:pt x="658" y="12238"/>
                  </a:lnTo>
                  <a:lnTo>
                    <a:pt x="7658" y="13178"/>
                  </a:lnTo>
                  <a:lnTo>
                    <a:pt x="6724" y="20221"/>
                  </a:lnTo>
                  <a:cubicBezTo>
                    <a:pt x="6676" y="20630"/>
                    <a:pt x="6964" y="21017"/>
                    <a:pt x="7371" y="21065"/>
                  </a:cubicBezTo>
                  <a:lnTo>
                    <a:pt x="11349" y="21596"/>
                  </a:lnTo>
                  <a:cubicBezTo>
                    <a:pt x="11379" y="21598"/>
                    <a:pt x="11409" y="21600"/>
                    <a:pt x="11440" y="21600"/>
                  </a:cubicBezTo>
                  <a:cubicBezTo>
                    <a:pt x="11812" y="21600"/>
                    <a:pt x="12144" y="21325"/>
                    <a:pt x="12189" y="20944"/>
                  </a:cubicBezTo>
                  <a:lnTo>
                    <a:pt x="13123" y="13901"/>
                  </a:lnTo>
                  <a:lnTo>
                    <a:pt x="20124" y="14843"/>
                  </a:lnTo>
                  <a:cubicBezTo>
                    <a:pt x="20154" y="14847"/>
                    <a:pt x="20184" y="14847"/>
                    <a:pt x="20212" y="14847"/>
                  </a:cubicBezTo>
                  <a:cubicBezTo>
                    <a:pt x="20585" y="14847"/>
                    <a:pt x="20919" y="14571"/>
                    <a:pt x="20963" y="14191"/>
                  </a:cubicBezTo>
                  <a:lnTo>
                    <a:pt x="21491" y="10188"/>
                  </a:lnTo>
                  <a:cubicBezTo>
                    <a:pt x="21539" y="9777"/>
                    <a:pt x="21251" y="9392"/>
                    <a:pt x="20842" y="9344"/>
                  </a:cubicBezTo>
                  <a:lnTo>
                    <a:pt x="13820" y="8404"/>
                  </a:lnTo>
                  <a:lnTo>
                    <a:pt x="14754" y="1361"/>
                  </a:lnTo>
                  <a:cubicBezTo>
                    <a:pt x="14802" y="952"/>
                    <a:pt x="14514" y="565"/>
                    <a:pt x="14107" y="517"/>
                  </a:cubicBezTo>
                  <a:lnTo>
                    <a:pt x="10151" y="10"/>
                  </a:lnTo>
                  <a:cubicBezTo>
                    <a:pt x="10107" y="4"/>
                    <a:pt x="10062" y="0"/>
                    <a:pt x="1002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0" name="Google Shape;186;p2"/>
            <p:cNvSpPr/>
            <p:nvPr/>
          </p:nvSpPr>
          <p:spPr>
            <a:xfrm>
              <a:off x="13858317" y="2772167"/>
              <a:ext cx="934110" cy="1179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extrusionOk="0">
                  <a:moveTo>
                    <a:pt x="8119" y="685"/>
                  </a:moveTo>
                  <a:cubicBezTo>
                    <a:pt x="8697" y="685"/>
                    <a:pt x="9266" y="965"/>
                    <a:pt x="9368" y="1592"/>
                  </a:cubicBezTo>
                  <a:cubicBezTo>
                    <a:pt x="9439" y="1897"/>
                    <a:pt x="9322" y="2220"/>
                    <a:pt x="9085" y="2448"/>
                  </a:cubicBezTo>
                  <a:lnTo>
                    <a:pt x="7496" y="2696"/>
                  </a:lnTo>
                  <a:cubicBezTo>
                    <a:pt x="7163" y="2544"/>
                    <a:pt x="6926" y="2278"/>
                    <a:pt x="6855" y="1955"/>
                  </a:cubicBezTo>
                  <a:lnTo>
                    <a:pt x="6831" y="1955"/>
                  </a:lnTo>
                  <a:cubicBezTo>
                    <a:pt x="6604" y="1158"/>
                    <a:pt x="7368" y="685"/>
                    <a:pt x="8119" y="685"/>
                  </a:cubicBezTo>
                  <a:close/>
                  <a:moveTo>
                    <a:pt x="15527" y="4391"/>
                  </a:moveTo>
                  <a:cubicBezTo>
                    <a:pt x="16041" y="4391"/>
                    <a:pt x="16493" y="4692"/>
                    <a:pt x="16576" y="5111"/>
                  </a:cubicBezTo>
                  <a:lnTo>
                    <a:pt x="19350" y="17187"/>
                  </a:lnTo>
                  <a:cubicBezTo>
                    <a:pt x="19446" y="17661"/>
                    <a:pt x="19065" y="18118"/>
                    <a:pt x="18472" y="18195"/>
                  </a:cubicBezTo>
                  <a:lnTo>
                    <a:pt x="6002" y="20020"/>
                  </a:lnTo>
                  <a:cubicBezTo>
                    <a:pt x="5933" y="20032"/>
                    <a:pt x="5863" y="20036"/>
                    <a:pt x="5793" y="20036"/>
                  </a:cubicBezTo>
                  <a:cubicBezTo>
                    <a:pt x="5281" y="20036"/>
                    <a:pt x="4825" y="19736"/>
                    <a:pt x="4722" y="19316"/>
                  </a:cubicBezTo>
                  <a:lnTo>
                    <a:pt x="1972" y="7242"/>
                  </a:lnTo>
                  <a:cubicBezTo>
                    <a:pt x="1876" y="6766"/>
                    <a:pt x="2257" y="6309"/>
                    <a:pt x="2872" y="6234"/>
                  </a:cubicBezTo>
                  <a:lnTo>
                    <a:pt x="4342" y="6005"/>
                  </a:lnTo>
                  <a:cubicBezTo>
                    <a:pt x="4427" y="6349"/>
                    <a:pt x="4803" y="6583"/>
                    <a:pt x="5226" y="6583"/>
                  </a:cubicBezTo>
                  <a:cubicBezTo>
                    <a:pt x="5271" y="6583"/>
                    <a:pt x="5315" y="6580"/>
                    <a:pt x="5361" y="6576"/>
                  </a:cubicBezTo>
                  <a:lnTo>
                    <a:pt x="13139" y="5434"/>
                  </a:lnTo>
                  <a:cubicBezTo>
                    <a:pt x="13613" y="5358"/>
                    <a:pt x="13920" y="4998"/>
                    <a:pt x="13850" y="4616"/>
                  </a:cubicBezTo>
                  <a:lnTo>
                    <a:pt x="15320" y="4408"/>
                  </a:lnTo>
                  <a:cubicBezTo>
                    <a:pt x="15389" y="4395"/>
                    <a:pt x="15459" y="4391"/>
                    <a:pt x="15527" y="4391"/>
                  </a:cubicBezTo>
                  <a:close/>
                  <a:moveTo>
                    <a:pt x="8125" y="0"/>
                  </a:moveTo>
                  <a:cubicBezTo>
                    <a:pt x="7988" y="0"/>
                    <a:pt x="7848" y="11"/>
                    <a:pt x="7709" y="34"/>
                  </a:cubicBezTo>
                  <a:cubicBezTo>
                    <a:pt x="6524" y="204"/>
                    <a:pt x="5741" y="1118"/>
                    <a:pt x="5978" y="2087"/>
                  </a:cubicBezTo>
                  <a:cubicBezTo>
                    <a:pt x="6050" y="2354"/>
                    <a:pt x="6191" y="2619"/>
                    <a:pt x="6405" y="2848"/>
                  </a:cubicBezTo>
                  <a:lnTo>
                    <a:pt x="4863" y="3076"/>
                  </a:lnTo>
                  <a:cubicBezTo>
                    <a:pt x="4224" y="3172"/>
                    <a:pt x="3820" y="3665"/>
                    <a:pt x="3915" y="4180"/>
                  </a:cubicBezTo>
                  <a:lnTo>
                    <a:pt x="4035" y="4616"/>
                  </a:lnTo>
                  <a:lnTo>
                    <a:pt x="1450" y="4998"/>
                  </a:lnTo>
                  <a:cubicBezTo>
                    <a:pt x="502" y="5130"/>
                    <a:pt x="-139" y="5871"/>
                    <a:pt x="26" y="6651"/>
                  </a:cubicBezTo>
                  <a:lnTo>
                    <a:pt x="3181" y="20420"/>
                  </a:lnTo>
                  <a:cubicBezTo>
                    <a:pt x="3328" y="21116"/>
                    <a:pt x="4083" y="21600"/>
                    <a:pt x="4935" y="21600"/>
                  </a:cubicBezTo>
                  <a:cubicBezTo>
                    <a:pt x="5036" y="21600"/>
                    <a:pt x="5140" y="21594"/>
                    <a:pt x="5244" y="21579"/>
                  </a:cubicBezTo>
                  <a:lnTo>
                    <a:pt x="19872" y="19429"/>
                  </a:lnTo>
                  <a:cubicBezTo>
                    <a:pt x="20820" y="19297"/>
                    <a:pt x="21461" y="18556"/>
                    <a:pt x="21294" y="17776"/>
                  </a:cubicBezTo>
                  <a:lnTo>
                    <a:pt x="18165" y="3990"/>
                  </a:lnTo>
                  <a:cubicBezTo>
                    <a:pt x="17998" y="3301"/>
                    <a:pt x="17259" y="2821"/>
                    <a:pt x="16421" y="2821"/>
                  </a:cubicBezTo>
                  <a:cubicBezTo>
                    <a:pt x="16307" y="2821"/>
                    <a:pt x="16194" y="2830"/>
                    <a:pt x="16078" y="2848"/>
                  </a:cubicBezTo>
                  <a:lnTo>
                    <a:pt x="13518" y="3209"/>
                  </a:lnTo>
                  <a:lnTo>
                    <a:pt x="13422" y="2773"/>
                  </a:lnTo>
                  <a:cubicBezTo>
                    <a:pt x="13316" y="2309"/>
                    <a:pt x="12803" y="2000"/>
                    <a:pt x="12235" y="2000"/>
                  </a:cubicBezTo>
                  <a:cubicBezTo>
                    <a:pt x="12173" y="2000"/>
                    <a:pt x="12110" y="2004"/>
                    <a:pt x="12048" y="2011"/>
                  </a:cubicBezTo>
                  <a:lnTo>
                    <a:pt x="10174" y="2297"/>
                  </a:lnTo>
                  <a:cubicBezTo>
                    <a:pt x="10270" y="2011"/>
                    <a:pt x="10294" y="1727"/>
                    <a:pt x="10246" y="1460"/>
                  </a:cubicBezTo>
                  <a:cubicBezTo>
                    <a:pt x="10057" y="604"/>
                    <a:pt x="9151" y="0"/>
                    <a:pt x="8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1" name="Google Shape;187;p2"/>
            <p:cNvSpPr/>
            <p:nvPr/>
          </p:nvSpPr>
          <p:spPr>
            <a:xfrm>
              <a:off x="14040667" y="3196883"/>
              <a:ext cx="134872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3" h="21600" extrusionOk="0">
                  <a:moveTo>
                    <a:pt x="8936" y="0"/>
                  </a:moveTo>
                  <a:cubicBezTo>
                    <a:pt x="8437" y="0"/>
                    <a:pt x="7926" y="42"/>
                    <a:pt x="7404" y="154"/>
                  </a:cubicBezTo>
                  <a:cubicBezTo>
                    <a:pt x="-477" y="1819"/>
                    <a:pt x="-2682" y="14144"/>
                    <a:pt x="3806" y="19641"/>
                  </a:cubicBezTo>
                  <a:cubicBezTo>
                    <a:pt x="5454" y="20998"/>
                    <a:pt x="7218" y="21600"/>
                    <a:pt x="8936" y="21600"/>
                  </a:cubicBezTo>
                  <a:cubicBezTo>
                    <a:pt x="14182" y="21600"/>
                    <a:pt x="18918" y="15962"/>
                    <a:pt x="17769" y="8813"/>
                  </a:cubicBezTo>
                  <a:cubicBezTo>
                    <a:pt x="16910" y="3609"/>
                    <a:pt x="13173" y="0"/>
                    <a:pt x="893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2" name="Google Shape;188;p2"/>
            <p:cNvSpPr/>
            <p:nvPr/>
          </p:nvSpPr>
          <p:spPr>
            <a:xfrm>
              <a:off x="14218084" y="3157186"/>
              <a:ext cx="306277" cy="118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extrusionOk="0">
                  <a:moveTo>
                    <a:pt x="17189" y="0"/>
                  </a:moveTo>
                  <a:cubicBezTo>
                    <a:pt x="16988" y="0"/>
                    <a:pt x="16777" y="79"/>
                    <a:pt x="16554" y="206"/>
                  </a:cubicBezTo>
                  <a:lnTo>
                    <a:pt x="16621" y="206"/>
                  </a:lnTo>
                  <a:lnTo>
                    <a:pt x="2173" y="7771"/>
                  </a:lnTo>
                  <a:cubicBezTo>
                    <a:pt x="-1033" y="8643"/>
                    <a:pt x="-454" y="21600"/>
                    <a:pt x="2356" y="21600"/>
                  </a:cubicBezTo>
                  <a:cubicBezTo>
                    <a:pt x="2568" y="21600"/>
                    <a:pt x="2796" y="21521"/>
                    <a:pt x="3035" y="21362"/>
                  </a:cubicBezTo>
                  <a:lnTo>
                    <a:pt x="17411" y="13813"/>
                  </a:lnTo>
                  <a:cubicBezTo>
                    <a:pt x="20567" y="12576"/>
                    <a:pt x="19971" y="0"/>
                    <a:pt x="1718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3" name="Google Shape;189;p2"/>
            <p:cNvSpPr/>
            <p:nvPr/>
          </p:nvSpPr>
          <p:spPr>
            <a:xfrm>
              <a:off x="14074950" y="3384899"/>
              <a:ext cx="134656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10" h="21600" extrusionOk="0">
                  <a:moveTo>
                    <a:pt x="8985" y="0"/>
                  </a:moveTo>
                  <a:cubicBezTo>
                    <a:pt x="8483" y="0"/>
                    <a:pt x="7958" y="42"/>
                    <a:pt x="7445" y="154"/>
                  </a:cubicBezTo>
                  <a:cubicBezTo>
                    <a:pt x="-479" y="1819"/>
                    <a:pt x="-2696" y="14144"/>
                    <a:pt x="3827" y="19641"/>
                  </a:cubicBezTo>
                  <a:cubicBezTo>
                    <a:pt x="5484" y="20998"/>
                    <a:pt x="7258" y="21600"/>
                    <a:pt x="8973" y="21600"/>
                  </a:cubicBezTo>
                  <a:cubicBezTo>
                    <a:pt x="14213" y="21600"/>
                    <a:pt x="18904" y="16004"/>
                    <a:pt x="17865" y="8981"/>
                  </a:cubicBezTo>
                  <a:cubicBezTo>
                    <a:pt x="17119" y="3623"/>
                    <a:pt x="13268" y="0"/>
                    <a:pt x="898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4" name="Google Shape;190;p2"/>
            <p:cNvSpPr/>
            <p:nvPr/>
          </p:nvSpPr>
          <p:spPr>
            <a:xfrm>
              <a:off x="14258589" y="3345202"/>
              <a:ext cx="296378" cy="1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extrusionOk="0">
                  <a:moveTo>
                    <a:pt x="16958" y="0"/>
                  </a:moveTo>
                  <a:cubicBezTo>
                    <a:pt x="16889" y="0"/>
                    <a:pt x="16820" y="16"/>
                    <a:pt x="16745" y="32"/>
                  </a:cubicBezTo>
                  <a:lnTo>
                    <a:pt x="1834" y="7654"/>
                  </a:lnTo>
                  <a:cubicBezTo>
                    <a:pt x="-1022" y="10055"/>
                    <a:pt x="-332" y="21600"/>
                    <a:pt x="2454" y="21600"/>
                  </a:cubicBezTo>
                  <a:cubicBezTo>
                    <a:pt x="2541" y="21600"/>
                    <a:pt x="2633" y="21584"/>
                    <a:pt x="2725" y="21568"/>
                  </a:cubicBezTo>
                  <a:lnTo>
                    <a:pt x="17636" y="14138"/>
                  </a:lnTo>
                  <a:cubicBezTo>
                    <a:pt x="20578" y="11705"/>
                    <a:pt x="19860" y="0"/>
                    <a:pt x="1695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5" name="Google Shape;191;p2"/>
            <p:cNvSpPr/>
            <p:nvPr/>
          </p:nvSpPr>
          <p:spPr>
            <a:xfrm>
              <a:off x="14111297" y="3586351"/>
              <a:ext cx="134892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8941" y="0"/>
                  </a:moveTo>
                  <a:cubicBezTo>
                    <a:pt x="8442" y="0"/>
                    <a:pt x="7919" y="56"/>
                    <a:pt x="7409" y="168"/>
                  </a:cubicBezTo>
                  <a:cubicBezTo>
                    <a:pt x="-472" y="1831"/>
                    <a:pt x="-2689" y="14148"/>
                    <a:pt x="3811" y="19643"/>
                  </a:cubicBezTo>
                  <a:cubicBezTo>
                    <a:pt x="5447" y="20999"/>
                    <a:pt x="7223" y="21600"/>
                    <a:pt x="8941" y="21600"/>
                  </a:cubicBezTo>
                  <a:cubicBezTo>
                    <a:pt x="14175" y="21600"/>
                    <a:pt x="18911" y="15966"/>
                    <a:pt x="17774" y="8822"/>
                  </a:cubicBezTo>
                  <a:cubicBezTo>
                    <a:pt x="17031" y="3621"/>
                    <a:pt x="13201" y="0"/>
                    <a:pt x="89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6" name="Google Shape;192;p2"/>
            <p:cNvSpPr/>
            <p:nvPr/>
          </p:nvSpPr>
          <p:spPr>
            <a:xfrm>
              <a:off x="14294276" y="3546567"/>
              <a:ext cx="297808" cy="117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1" h="21600" extrusionOk="0">
                  <a:moveTo>
                    <a:pt x="17052" y="0"/>
                  </a:moveTo>
                  <a:cubicBezTo>
                    <a:pt x="16943" y="0"/>
                    <a:pt x="16834" y="16"/>
                    <a:pt x="16720" y="48"/>
                  </a:cubicBezTo>
                  <a:lnTo>
                    <a:pt x="1871" y="7482"/>
                  </a:lnTo>
                  <a:cubicBezTo>
                    <a:pt x="-1041" y="9689"/>
                    <a:pt x="-354" y="21600"/>
                    <a:pt x="2552" y="21600"/>
                  </a:cubicBezTo>
                  <a:cubicBezTo>
                    <a:pt x="2638" y="21600"/>
                    <a:pt x="2730" y="21584"/>
                    <a:pt x="2821" y="21568"/>
                  </a:cubicBezTo>
                  <a:lnTo>
                    <a:pt x="17607" y="13942"/>
                  </a:lnTo>
                  <a:cubicBezTo>
                    <a:pt x="20559" y="11751"/>
                    <a:pt x="19907" y="0"/>
                    <a:pt x="170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7" name="Google Shape;193;p2"/>
            <p:cNvSpPr/>
            <p:nvPr/>
          </p:nvSpPr>
          <p:spPr>
            <a:xfrm>
              <a:off x="13973209" y="4422172"/>
              <a:ext cx="601153" cy="606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61" h="21600" extrusionOk="0">
                  <a:moveTo>
                    <a:pt x="9816" y="0"/>
                  </a:moveTo>
                  <a:cubicBezTo>
                    <a:pt x="6934" y="0"/>
                    <a:pt x="4096" y="1443"/>
                    <a:pt x="2215" y="4161"/>
                  </a:cubicBezTo>
                  <a:lnTo>
                    <a:pt x="18258" y="15415"/>
                  </a:lnTo>
                  <a:cubicBezTo>
                    <a:pt x="20388" y="10567"/>
                    <a:pt x="19055" y="4568"/>
                    <a:pt x="14929" y="1642"/>
                  </a:cubicBezTo>
                  <a:cubicBezTo>
                    <a:pt x="13344" y="535"/>
                    <a:pt x="11569" y="0"/>
                    <a:pt x="9816" y="0"/>
                  </a:cubicBezTo>
                  <a:close/>
                  <a:moveTo>
                    <a:pt x="1083" y="6160"/>
                  </a:moveTo>
                  <a:cubicBezTo>
                    <a:pt x="-1212" y="11046"/>
                    <a:pt x="250" y="17044"/>
                    <a:pt x="4446" y="19971"/>
                  </a:cubicBezTo>
                  <a:cubicBezTo>
                    <a:pt x="6008" y="21068"/>
                    <a:pt x="7761" y="21600"/>
                    <a:pt x="9500" y="21600"/>
                  </a:cubicBezTo>
                  <a:cubicBezTo>
                    <a:pt x="12382" y="21600"/>
                    <a:pt x="15222" y="20142"/>
                    <a:pt x="17092" y="17414"/>
                  </a:cubicBezTo>
                  <a:lnTo>
                    <a:pt x="1083" y="616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8" name="Google Shape;194;p2"/>
            <p:cNvSpPr/>
            <p:nvPr/>
          </p:nvSpPr>
          <p:spPr>
            <a:xfrm>
              <a:off x="15229990" y="3118885"/>
              <a:ext cx="505522" cy="491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80" y="0"/>
                  </a:moveTo>
                  <a:lnTo>
                    <a:pt x="3281" y="6214"/>
                  </a:lnTo>
                  <a:cubicBezTo>
                    <a:pt x="-141" y="8728"/>
                    <a:pt x="-1029" y="13755"/>
                    <a:pt x="1296" y="17455"/>
                  </a:cubicBezTo>
                  <a:lnTo>
                    <a:pt x="1676" y="18050"/>
                  </a:lnTo>
                  <a:cubicBezTo>
                    <a:pt x="3125" y="20357"/>
                    <a:pt x="5479" y="21600"/>
                    <a:pt x="7872" y="21600"/>
                  </a:cubicBezTo>
                  <a:cubicBezTo>
                    <a:pt x="9320" y="21600"/>
                    <a:pt x="10786" y="21143"/>
                    <a:pt x="12075" y="20199"/>
                  </a:cubicBezTo>
                  <a:lnTo>
                    <a:pt x="20571" y="13982"/>
                  </a:lnTo>
                  <a:lnTo>
                    <a:pt x="1178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9" name="Google Shape;195;p2"/>
            <p:cNvSpPr/>
            <p:nvPr/>
          </p:nvSpPr>
          <p:spPr>
            <a:xfrm>
              <a:off x="15563111" y="2915339"/>
              <a:ext cx="505511" cy="49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746" y="0"/>
                  </a:moveTo>
                  <a:cubicBezTo>
                    <a:pt x="11293" y="0"/>
                    <a:pt x="9824" y="456"/>
                    <a:pt x="8538" y="1412"/>
                  </a:cubicBezTo>
                  <a:lnTo>
                    <a:pt x="0" y="7626"/>
                  </a:lnTo>
                  <a:lnTo>
                    <a:pt x="8791" y="21600"/>
                  </a:lnTo>
                  <a:lnTo>
                    <a:pt x="17286" y="15344"/>
                  </a:lnTo>
                  <a:cubicBezTo>
                    <a:pt x="20712" y="12831"/>
                    <a:pt x="21600" y="7806"/>
                    <a:pt x="19275" y="4108"/>
                  </a:cubicBezTo>
                  <a:lnTo>
                    <a:pt x="19275" y="4154"/>
                  </a:lnTo>
                  <a:lnTo>
                    <a:pt x="18895" y="3514"/>
                  </a:lnTo>
                  <a:cubicBezTo>
                    <a:pt x="17453" y="1220"/>
                    <a:pt x="15117" y="0"/>
                    <a:pt x="1274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0" name="Google Shape;196;p2"/>
            <p:cNvSpPr/>
            <p:nvPr/>
          </p:nvSpPr>
          <p:spPr>
            <a:xfrm>
              <a:off x="15051536" y="4133560"/>
              <a:ext cx="931470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extrusionOk="0">
                  <a:moveTo>
                    <a:pt x="10062" y="0"/>
                  </a:moveTo>
                  <a:cubicBezTo>
                    <a:pt x="9690" y="0"/>
                    <a:pt x="9356" y="275"/>
                    <a:pt x="9311" y="656"/>
                  </a:cubicBezTo>
                  <a:lnTo>
                    <a:pt x="8377" y="7713"/>
                  </a:lnTo>
                  <a:lnTo>
                    <a:pt x="1377" y="6774"/>
                  </a:lnTo>
                  <a:cubicBezTo>
                    <a:pt x="1348" y="6770"/>
                    <a:pt x="1318" y="6768"/>
                    <a:pt x="1288" y="6768"/>
                  </a:cubicBezTo>
                  <a:cubicBezTo>
                    <a:pt x="916" y="6768"/>
                    <a:pt x="583" y="7045"/>
                    <a:pt x="539" y="7423"/>
                  </a:cubicBezTo>
                  <a:lnTo>
                    <a:pt x="11" y="11423"/>
                  </a:lnTo>
                  <a:cubicBezTo>
                    <a:pt x="-61" y="11832"/>
                    <a:pt x="227" y="12218"/>
                    <a:pt x="658" y="12267"/>
                  </a:cubicBezTo>
                  <a:lnTo>
                    <a:pt x="658" y="12243"/>
                  </a:lnTo>
                  <a:lnTo>
                    <a:pt x="7658" y="13181"/>
                  </a:lnTo>
                  <a:lnTo>
                    <a:pt x="6724" y="20216"/>
                  </a:lnTo>
                  <a:cubicBezTo>
                    <a:pt x="6676" y="20625"/>
                    <a:pt x="6964" y="21011"/>
                    <a:pt x="7371" y="21058"/>
                  </a:cubicBezTo>
                  <a:lnTo>
                    <a:pt x="11349" y="21588"/>
                  </a:lnTo>
                  <a:cubicBezTo>
                    <a:pt x="11391" y="21596"/>
                    <a:pt x="11434" y="21600"/>
                    <a:pt x="11476" y="21600"/>
                  </a:cubicBezTo>
                  <a:cubicBezTo>
                    <a:pt x="11832" y="21600"/>
                    <a:pt x="12146" y="21327"/>
                    <a:pt x="12189" y="20938"/>
                  </a:cubicBezTo>
                  <a:lnTo>
                    <a:pt x="13123" y="13904"/>
                  </a:lnTo>
                  <a:lnTo>
                    <a:pt x="20124" y="14844"/>
                  </a:lnTo>
                  <a:cubicBezTo>
                    <a:pt x="20154" y="14846"/>
                    <a:pt x="20184" y="14848"/>
                    <a:pt x="20212" y="14848"/>
                  </a:cubicBezTo>
                  <a:cubicBezTo>
                    <a:pt x="20585" y="14848"/>
                    <a:pt x="20919" y="14573"/>
                    <a:pt x="20963" y="14193"/>
                  </a:cubicBezTo>
                  <a:lnTo>
                    <a:pt x="21491" y="10195"/>
                  </a:lnTo>
                  <a:cubicBezTo>
                    <a:pt x="21539" y="9784"/>
                    <a:pt x="21251" y="9400"/>
                    <a:pt x="20842" y="9351"/>
                  </a:cubicBezTo>
                  <a:lnTo>
                    <a:pt x="13844" y="8413"/>
                  </a:lnTo>
                  <a:lnTo>
                    <a:pt x="14754" y="1378"/>
                  </a:lnTo>
                  <a:cubicBezTo>
                    <a:pt x="14826" y="969"/>
                    <a:pt x="14514" y="583"/>
                    <a:pt x="14107" y="534"/>
                  </a:cubicBezTo>
                  <a:lnTo>
                    <a:pt x="10151" y="4"/>
                  </a:lnTo>
                  <a:cubicBezTo>
                    <a:pt x="10121" y="2"/>
                    <a:pt x="10093" y="0"/>
                    <a:pt x="100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1" name="Google Shape;197;p2"/>
            <p:cNvSpPr/>
            <p:nvPr/>
          </p:nvSpPr>
          <p:spPr>
            <a:xfrm>
              <a:off x="13858317" y="5543987"/>
              <a:ext cx="934110" cy="1178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extrusionOk="0">
                  <a:moveTo>
                    <a:pt x="8115" y="687"/>
                  </a:moveTo>
                  <a:cubicBezTo>
                    <a:pt x="8695" y="687"/>
                    <a:pt x="9266" y="966"/>
                    <a:pt x="9368" y="1588"/>
                  </a:cubicBezTo>
                  <a:cubicBezTo>
                    <a:pt x="9439" y="1893"/>
                    <a:pt x="9322" y="2216"/>
                    <a:pt x="9085" y="2444"/>
                  </a:cubicBezTo>
                  <a:lnTo>
                    <a:pt x="7496" y="2692"/>
                  </a:lnTo>
                  <a:cubicBezTo>
                    <a:pt x="7163" y="2540"/>
                    <a:pt x="6926" y="2273"/>
                    <a:pt x="6855" y="1968"/>
                  </a:cubicBezTo>
                  <a:lnTo>
                    <a:pt x="6831" y="1949"/>
                  </a:lnTo>
                  <a:cubicBezTo>
                    <a:pt x="6604" y="1154"/>
                    <a:pt x="7366" y="687"/>
                    <a:pt x="8115" y="687"/>
                  </a:cubicBezTo>
                  <a:close/>
                  <a:moveTo>
                    <a:pt x="15527" y="4369"/>
                  </a:moveTo>
                  <a:cubicBezTo>
                    <a:pt x="16041" y="4369"/>
                    <a:pt x="16493" y="4670"/>
                    <a:pt x="16576" y="5090"/>
                  </a:cubicBezTo>
                  <a:lnTo>
                    <a:pt x="19350" y="17196"/>
                  </a:lnTo>
                  <a:cubicBezTo>
                    <a:pt x="19446" y="17672"/>
                    <a:pt x="19065" y="18129"/>
                    <a:pt x="18472" y="18204"/>
                  </a:cubicBezTo>
                  <a:lnTo>
                    <a:pt x="6002" y="20032"/>
                  </a:lnTo>
                  <a:cubicBezTo>
                    <a:pt x="5929" y="20043"/>
                    <a:pt x="5857" y="20049"/>
                    <a:pt x="5785" y="20049"/>
                  </a:cubicBezTo>
                  <a:cubicBezTo>
                    <a:pt x="5258" y="20049"/>
                    <a:pt x="4805" y="19747"/>
                    <a:pt x="4722" y="19328"/>
                  </a:cubicBezTo>
                  <a:lnTo>
                    <a:pt x="1972" y="7221"/>
                  </a:lnTo>
                  <a:cubicBezTo>
                    <a:pt x="1876" y="6747"/>
                    <a:pt x="2257" y="6289"/>
                    <a:pt x="2872" y="6213"/>
                  </a:cubicBezTo>
                  <a:lnTo>
                    <a:pt x="4342" y="5986"/>
                  </a:lnTo>
                  <a:cubicBezTo>
                    <a:pt x="4425" y="6321"/>
                    <a:pt x="4788" y="6569"/>
                    <a:pt x="5198" y="6569"/>
                  </a:cubicBezTo>
                  <a:cubicBezTo>
                    <a:pt x="5252" y="6569"/>
                    <a:pt x="5307" y="6564"/>
                    <a:pt x="5361" y="6556"/>
                  </a:cubicBezTo>
                  <a:lnTo>
                    <a:pt x="13139" y="5413"/>
                  </a:lnTo>
                  <a:cubicBezTo>
                    <a:pt x="13613" y="5338"/>
                    <a:pt x="13920" y="4977"/>
                    <a:pt x="13850" y="4595"/>
                  </a:cubicBezTo>
                  <a:lnTo>
                    <a:pt x="15320" y="4385"/>
                  </a:lnTo>
                  <a:cubicBezTo>
                    <a:pt x="15389" y="4374"/>
                    <a:pt x="15459" y="4369"/>
                    <a:pt x="15527" y="4369"/>
                  </a:cubicBezTo>
                  <a:close/>
                  <a:moveTo>
                    <a:pt x="8091" y="0"/>
                  </a:moveTo>
                  <a:cubicBezTo>
                    <a:pt x="7966" y="0"/>
                    <a:pt x="7838" y="8"/>
                    <a:pt x="7709" y="27"/>
                  </a:cubicBezTo>
                  <a:cubicBezTo>
                    <a:pt x="6524" y="198"/>
                    <a:pt x="5741" y="1130"/>
                    <a:pt x="5978" y="2083"/>
                  </a:cubicBezTo>
                  <a:cubicBezTo>
                    <a:pt x="6050" y="2348"/>
                    <a:pt x="6191" y="2615"/>
                    <a:pt x="6405" y="2844"/>
                  </a:cubicBezTo>
                  <a:lnTo>
                    <a:pt x="4863" y="3073"/>
                  </a:lnTo>
                  <a:cubicBezTo>
                    <a:pt x="4224" y="3167"/>
                    <a:pt x="3820" y="3643"/>
                    <a:pt x="3915" y="4158"/>
                  </a:cubicBezTo>
                  <a:lnTo>
                    <a:pt x="4035" y="4614"/>
                  </a:lnTo>
                  <a:lnTo>
                    <a:pt x="1450" y="4977"/>
                  </a:lnTo>
                  <a:cubicBezTo>
                    <a:pt x="502" y="5129"/>
                    <a:pt x="-139" y="5870"/>
                    <a:pt x="26" y="6631"/>
                  </a:cubicBezTo>
                  <a:lnTo>
                    <a:pt x="3181" y="20431"/>
                  </a:lnTo>
                  <a:cubicBezTo>
                    <a:pt x="3326" y="21120"/>
                    <a:pt x="4063" y="21600"/>
                    <a:pt x="4901" y="21600"/>
                  </a:cubicBezTo>
                  <a:cubicBezTo>
                    <a:pt x="5013" y="21600"/>
                    <a:pt x="5128" y="21592"/>
                    <a:pt x="5244" y="21574"/>
                  </a:cubicBezTo>
                  <a:lnTo>
                    <a:pt x="19872" y="19442"/>
                  </a:lnTo>
                  <a:cubicBezTo>
                    <a:pt x="20820" y="19290"/>
                    <a:pt x="21461" y="18548"/>
                    <a:pt x="21294" y="17766"/>
                  </a:cubicBezTo>
                  <a:lnTo>
                    <a:pt x="18165" y="3966"/>
                  </a:lnTo>
                  <a:cubicBezTo>
                    <a:pt x="17996" y="3273"/>
                    <a:pt x="17243" y="2804"/>
                    <a:pt x="16395" y="2804"/>
                  </a:cubicBezTo>
                  <a:cubicBezTo>
                    <a:pt x="16290" y="2804"/>
                    <a:pt x="16184" y="2811"/>
                    <a:pt x="16078" y="2825"/>
                  </a:cubicBezTo>
                  <a:lnTo>
                    <a:pt x="13518" y="3205"/>
                  </a:lnTo>
                  <a:lnTo>
                    <a:pt x="13422" y="2767"/>
                  </a:lnTo>
                  <a:cubicBezTo>
                    <a:pt x="13316" y="2304"/>
                    <a:pt x="12803" y="1995"/>
                    <a:pt x="12235" y="1995"/>
                  </a:cubicBezTo>
                  <a:cubicBezTo>
                    <a:pt x="12173" y="1995"/>
                    <a:pt x="12110" y="1998"/>
                    <a:pt x="12048" y="2006"/>
                  </a:cubicBezTo>
                  <a:lnTo>
                    <a:pt x="10174" y="2293"/>
                  </a:lnTo>
                  <a:cubicBezTo>
                    <a:pt x="10270" y="2026"/>
                    <a:pt x="10294" y="1739"/>
                    <a:pt x="10246" y="1455"/>
                  </a:cubicBezTo>
                  <a:cubicBezTo>
                    <a:pt x="10055" y="606"/>
                    <a:pt x="9131" y="0"/>
                    <a:pt x="80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2" name="Google Shape;198;p2"/>
            <p:cNvSpPr/>
            <p:nvPr/>
          </p:nvSpPr>
          <p:spPr>
            <a:xfrm>
              <a:off x="14040667" y="5969314"/>
              <a:ext cx="134872" cy="134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3" h="21600" extrusionOk="0">
                  <a:moveTo>
                    <a:pt x="8936" y="0"/>
                  </a:moveTo>
                  <a:cubicBezTo>
                    <a:pt x="8437" y="0"/>
                    <a:pt x="7926" y="56"/>
                    <a:pt x="7404" y="168"/>
                  </a:cubicBezTo>
                  <a:cubicBezTo>
                    <a:pt x="-477" y="1831"/>
                    <a:pt x="-2682" y="14148"/>
                    <a:pt x="3806" y="19643"/>
                  </a:cubicBezTo>
                  <a:cubicBezTo>
                    <a:pt x="5454" y="20999"/>
                    <a:pt x="7218" y="21600"/>
                    <a:pt x="8936" y="21600"/>
                  </a:cubicBezTo>
                  <a:cubicBezTo>
                    <a:pt x="14182" y="21600"/>
                    <a:pt x="18918" y="15966"/>
                    <a:pt x="17769" y="8822"/>
                  </a:cubicBezTo>
                  <a:cubicBezTo>
                    <a:pt x="16910" y="3607"/>
                    <a:pt x="13173" y="0"/>
                    <a:pt x="893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3" name="Google Shape;199;p2"/>
            <p:cNvSpPr/>
            <p:nvPr/>
          </p:nvSpPr>
          <p:spPr>
            <a:xfrm>
              <a:off x="14219291" y="5929006"/>
              <a:ext cx="303519" cy="118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extrusionOk="0">
                  <a:moveTo>
                    <a:pt x="17161" y="0"/>
                  </a:moveTo>
                  <a:cubicBezTo>
                    <a:pt x="16987" y="0"/>
                    <a:pt x="16813" y="48"/>
                    <a:pt x="16627" y="144"/>
                  </a:cubicBezTo>
                  <a:lnTo>
                    <a:pt x="16695" y="144"/>
                  </a:lnTo>
                  <a:lnTo>
                    <a:pt x="2115" y="7737"/>
                  </a:lnTo>
                  <a:cubicBezTo>
                    <a:pt x="-1019" y="8997"/>
                    <a:pt x="-452" y="21600"/>
                    <a:pt x="2390" y="21600"/>
                  </a:cubicBezTo>
                  <a:cubicBezTo>
                    <a:pt x="2575" y="21600"/>
                    <a:pt x="2778" y="21536"/>
                    <a:pt x="2985" y="21425"/>
                  </a:cubicBezTo>
                  <a:lnTo>
                    <a:pt x="17492" y="13815"/>
                  </a:lnTo>
                  <a:cubicBezTo>
                    <a:pt x="20581" y="12395"/>
                    <a:pt x="19930" y="0"/>
                    <a:pt x="1716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4" name="Google Shape;200;p2"/>
            <p:cNvSpPr/>
            <p:nvPr/>
          </p:nvSpPr>
          <p:spPr>
            <a:xfrm>
              <a:off x="14074956" y="6157068"/>
              <a:ext cx="134671" cy="13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03" h="21600" extrusionOk="0">
                  <a:moveTo>
                    <a:pt x="9143" y="0"/>
                  </a:moveTo>
                  <a:cubicBezTo>
                    <a:pt x="8583" y="0"/>
                    <a:pt x="8012" y="70"/>
                    <a:pt x="7440" y="209"/>
                  </a:cubicBezTo>
                  <a:cubicBezTo>
                    <a:pt x="-479" y="1702"/>
                    <a:pt x="-2695" y="14163"/>
                    <a:pt x="3825" y="19647"/>
                  </a:cubicBezTo>
                  <a:cubicBezTo>
                    <a:pt x="5469" y="21000"/>
                    <a:pt x="7242" y="21600"/>
                    <a:pt x="8956" y="21600"/>
                  </a:cubicBezTo>
                  <a:cubicBezTo>
                    <a:pt x="14193" y="21600"/>
                    <a:pt x="18905" y="15977"/>
                    <a:pt x="17855" y="8847"/>
                  </a:cubicBezTo>
                  <a:cubicBezTo>
                    <a:pt x="17121" y="3712"/>
                    <a:pt x="13353" y="0"/>
                    <a:pt x="9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5" name="Google Shape;201;p2"/>
            <p:cNvSpPr/>
            <p:nvPr/>
          </p:nvSpPr>
          <p:spPr>
            <a:xfrm>
              <a:off x="14258589" y="6116672"/>
              <a:ext cx="296378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extrusionOk="0">
                  <a:moveTo>
                    <a:pt x="16958" y="0"/>
                  </a:moveTo>
                  <a:cubicBezTo>
                    <a:pt x="16889" y="0"/>
                    <a:pt x="16820" y="16"/>
                    <a:pt x="16745" y="16"/>
                  </a:cubicBezTo>
                  <a:lnTo>
                    <a:pt x="1834" y="7654"/>
                  </a:lnTo>
                  <a:cubicBezTo>
                    <a:pt x="-1022" y="10055"/>
                    <a:pt x="-332" y="21600"/>
                    <a:pt x="2454" y="21600"/>
                  </a:cubicBezTo>
                  <a:cubicBezTo>
                    <a:pt x="2541" y="21600"/>
                    <a:pt x="2633" y="21584"/>
                    <a:pt x="2725" y="21568"/>
                  </a:cubicBezTo>
                  <a:lnTo>
                    <a:pt x="17636" y="14122"/>
                  </a:lnTo>
                  <a:cubicBezTo>
                    <a:pt x="20578" y="11705"/>
                    <a:pt x="19860" y="0"/>
                    <a:pt x="1695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6" name="Google Shape;202;p2"/>
            <p:cNvSpPr/>
            <p:nvPr/>
          </p:nvSpPr>
          <p:spPr>
            <a:xfrm>
              <a:off x="14111524" y="6357822"/>
              <a:ext cx="134666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15" h="21600" extrusionOk="0">
                  <a:moveTo>
                    <a:pt x="8912" y="0"/>
                  </a:moveTo>
                  <a:cubicBezTo>
                    <a:pt x="8413" y="0"/>
                    <a:pt x="7890" y="56"/>
                    <a:pt x="7380" y="154"/>
                  </a:cubicBezTo>
                  <a:cubicBezTo>
                    <a:pt x="-501" y="1831"/>
                    <a:pt x="-2718" y="14148"/>
                    <a:pt x="3921" y="19629"/>
                  </a:cubicBezTo>
                  <a:cubicBezTo>
                    <a:pt x="5523" y="20985"/>
                    <a:pt x="7275" y="21600"/>
                    <a:pt x="8970" y="21600"/>
                  </a:cubicBezTo>
                  <a:cubicBezTo>
                    <a:pt x="14146" y="21600"/>
                    <a:pt x="18882" y="15966"/>
                    <a:pt x="17745" y="8822"/>
                  </a:cubicBezTo>
                  <a:cubicBezTo>
                    <a:pt x="17002" y="3607"/>
                    <a:pt x="13172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7" name="Google Shape;203;p2"/>
            <p:cNvSpPr/>
            <p:nvPr/>
          </p:nvSpPr>
          <p:spPr>
            <a:xfrm>
              <a:off x="14293506" y="6317950"/>
              <a:ext cx="299386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7" h="21600" extrusionOk="0">
                  <a:moveTo>
                    <a:pt x="17089" y="0"/>
                  </a:moveTo>
                  <a:cubicBezTo>
                    <a:pt x="16963" y="0"/>
                    <a:pt x="16832" y="16"/>
                    <a:pt x="16696" y="64"/>
                  </a:cubicBezTo>
                  <a:lnTo>
                    <a:pt x="1914" y="7471"/>
                  </a:lnTo>
                  <a:cubicBezTo>
                    <a:pt x="-1031" y="9675"/>
                    <a:pt x="-382" y="21600"/>
                    <a:pt x="2529" y="21600"/>
                  </a:cubicBezTo>
                  <a:cubicBezTo>
                    <a:pt x="2637" y="21600"/>
                    <a:pt x="2746" y="21584"/>
                    <a:pt x="2860" y="21552"/>
                  </a:cubicBezTo>
                  <a:lnTo>
                    <a:pt x="17578" y="13937"/>
                  </a:lnTo>
                  <a:cubicBezTo>
                    <a:pt x="20569" y="11941"/>
                    <a:pt x="19948" y="0"/>
                    <a:pt x="1708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8" name="Google Shape;204;p2"/>
            <p:cNvSpPr/>
            <p:nvPr/>
          </p:nvSpPr>
          <p:spPr>
            <a:xfrm>
              <a:off x="13973196" y="7191985"/>
              <a:ext cx="602917" cy="607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1" h="21600" extrusionOk="0">
                  <a:moveTo>
                    <a:pt x="9756" y="0"/>
                  </a:moveTo>
                  <a:cubicBezTo>
                    <a:pt x="6875" y="0"/>
                    <a:pt x="4041" y="1460"/>
                    <a:pt x="2201" y="4207"/>
                  </a:cubicBezTo>
                  <a:lnTo>
                    <a:pt x="18147" y="15425"/>
                  </a:lnTo>
                  <a:cubicBezTo>
                    <a:pt x="20395" y="10552"/>
                    <a:pt x="18939" y="4575"/>
                    <a:pt x="14805" y="1621"/>
                  </a:cubicBezTo>
                  <a:cubicBezTo>
                    <a:pt x="13240" y="527"/>
                    <a:pt x="11490" y="0"/>
                    <a:pt x="9756" y="0"/>
                  </a:cubicBezTo>
                  <a:close/>
                  <a:moveTo>
                    <a:pt x="1076" y="6200"/>
                  </a:moveTo>
                  <a:cubicBezTo>
                    <a:pt x="-1205" y="11070"/>
                    <a:pt x="248" y="17049"/>
                    <a:pt x="4419" y="19966"/>
                  </a:cubicBezTo>
                  <a:cubicBezTo>
                    <a:pt x="5983" y="21067"/>
                    <a:pt x="7736" y="21600"/>
                    <a:pt x="9473" y="21600"/>
                  </a:cubicBezTo>
                  <a:cubicBezTo>
                    <a:pt x="12329" y="21600"/>
                    <a:pt x="15138" y="20162"/>
                    <a:pt x="16989" y="17455"/>
                  </a:cubicBezTo>
                  <a:lnTo>
                    <a:pt x="1076" y="620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9" name="Google Shape;205;p2"/>
            <p:cNvSpPr/>
            <p:nvPr/>
          </p:nvSpPr>
          <p:spPr>
            <a:xfrm>
              <a:off x="15229990" y="5890356"/>
              <a:ext cx="505522" cy="49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80" y="0"/>
                  </a:moveTo>
                  <a:lnTo>
                    <a:pt x="3281" y="6214"/>
                  </a:lnTo>
                  <a:cubicBezTo>
                    <a:pt x="-141" y="8728"/>
                    <a:pt x="-1029" y="13755"/>
                    <a:pt x="1296" y="17455"/>
                  </a:cubicBezTo>
                  <a:lnTo>
                    <a:pt x="1676" y="18096"/>
                  </a:lnTo>
                  <a:cubicBezTo>
                    <a:pt x="3121" y="20368"/>
                    <a:pt x="5468" y="21600"/>
                    <a:pt x="7861" y="21600"/>
                  </a:cubicBezTo>
                  <a:cubicBezTo>
                    <a:pt x="9313" y="21600"/>
                    <a:pt x="10783" y="21147"/>
                    <a:pt x="12075" y="20195"/>
                  </a:cubicBezTo>
                  <a:lnTo>
                    <a:pt x="20571" y="13982"/>
                  </a:lnTo>
                  <a:lnTo>
                    <a:pt x="1178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0" name="Google Shape;206;p2"/>
            <p:cNvSpPr/>
            <p:nvPr/>
          </p:nvSpPr>
          <p:spPr>
            <a:xfrm>
              <a:off x="15563111" y="5686024"/>
              <a:ext cx="505511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707" y="0"/>
                  </a:moveTo>
                  <a:cubicBezTo>
                    <a:pt x="11265" y="0"/>
                    <a:pt x="9813" y="456"/>
                    <a:pt x="8538" y="1398"/>
                  </a:cubicBezTo>
                  <a:lnTo>
                    <a:pt x="0" y="7644"/>
                  </a:lnTo>
                  <a:lnTo>
                    <a:pt x="8791" y="21600"/>
                  </a:lnTo>
                  <a:lnTo>
                    <a:pt x="17286" y="15354"/>
                  </a:lnTo>
                  <a:cubicBezTo>
                    <a:pt x="20712" y="12845"/>
                    <a:pt x="21600" y="7828"/>
                    <a:pt x="19275" y="4136"/>
                  </a:cubicBezTo>
                  <a:lnTo>
                    <a:pt x="18895" y="3543"/>
                  </a:lnTo>
                  <a:cubicBezTo>
                    <a:pt x="17446" y="1241"/>
                    <a:pt x="15092" y="0"/>
                    <a:pt x="127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1" name="Google Shape;207;p2"/>
            <p:cNvSpPr/>
            <p:nvPr/>
          </p:nvSpPr>
          <p:spPr>
            <a:xfrm>
              <a:off x="15051536" y="6905032"/>
              <a:ext cx="931470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extrusionOk="0">
                  <a:moveTo>
                    <a:pt x="10058" y="0"/>
                  </a:moveTo>
                  <a:cubicBezTo>
                    <a:pt x="9668" y="0"/>
                    <a:pt x="9356" y="275"/>
                    <a:pt x="9287" y="656"/>
                  </a:cubicBezTo>
                  <a:lnTo>
                    <a:pt x="8377" y="7713"/>
                  </a:lnTo>
                  <a:lnTo>
                    <a:pt x="1377" y="6774"/>
                  </a:lnTo>
                  <a:cubicBezTo>
                    <a:pt x="1346" y="6770"/>
                    <a:pt x="1314" y="6768"/>
                    <a:pt x="1284" y="6768"/>
                  </a:cubicBezTo>
                  <a:cubicBezTo>
                    <a:pt x="895" y="6768"/>
                    <a:pt x="581" y="7045"/>
                    <a:pt x="515" y="7423"/>
                  </a:cubicBezTo>
                  <a:lnTo>
                    <a:pt x="11" y="11423"/>
                  </a:lnTo>
                  <a:cubicBezTo>
                    <a:pt x="-61" y="11832"/>
                    <a:pt x="227" y="12194"/>
                    <a:pt x="658" y="12265"/>
                  </a:cubicBezTo>
                  <a:lnTo>
                    <a:pt x="7658" y="13181"/>
                  </a:lnTo>
                  <a:lnTo>
                    <a:pt x="6724" y="20238"/>
                  </a:lnTo>
                  <a:cubicBezTo>
                    <a:pt x="6676" y="20649"/>
                    <a:pt x="6964" y="21009"/>
                    <a:pt x="7371" y="21082"/>
                  </a:cubicBezTo>
                  <a:lnTo>
                    <a:pt x="11349" y="21588"/>
                  </a:lnTo>
                  <a:cubicBezTo>
                    <a:pt x="11391" y="21596"/>
                    <a:pt x="11434" y="21600"/>
                    <a:pt x="11476" y="21600"/>
                  </a:cubicBezTo>
                  <a:cubicBezTo>
                    <a:pt x="11832" y="21600"/>
                    <a:pt x="12146" y="21329"/>
                    <a:pt x="12189" y="20963"/>
                  </a:cubicBezTo>
                  <a:lnTo>
                    <a:pt x="13123" y="13904"/>
                  </a:lnTo>
                  <a:lnTo>
                    <a:pt x="20124" y="14842"/>
                  </a:lnTo>
                  <a:cubicBezTo>
                    <a:pt x="20154" y="14846"/>
                    <a:pt x="20184" y="14848"/>
                    <a:pt x="20212" y="14848"/>
                  </a:cubicBezTo>
                  <a:cubicBezTo>
                    <a:pt x="20585" y="14848"/>
                    <a:pt x="20919" y="14573"/>
                    <a:pt x="20963" y="14193"/>
                  </a:cubicBezTo>
                  <a:lnTo>
                    <a:pt x="21491" y="10193"/>
                  </a:lnTo>
                  <a:cubicBezTo>
                    <a:pt x="21539" y="9784"/>
                    <a:pt x="21251" y="9400"/>
                    <a:pt x="20842" y="9351"/>
                  </a:cubicBezTo>
                  <a:lnTo>
                    <a:pt x="13844" y="8435"/>
                  </a:lnTo>
                  <a:lnTo>
                    <a:pt x="14754" y="1378"/>
                  </a:lnTo>
                  <a:cubicBezTo>
                    <a:pt x="14826" y="967"/>
                    <a:pt x="14514" y="583"/>
                    <a:pt x="14107" y="534"/>
                  </a:cubicBezTo>
                  <a:lnTo>
                    <a:pt x="10151" y="4"/>
                  </a:lnTo>
                  <a:cubicBezTo>
                    <a:pt x="10119" y="0"/>
                    <a:pt x="10089" y="0"/>
                    <a:pt x="1005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2" name="Google Shape;208;p2"/>
            <p:cNvSpPr/>
            <p:nvPr/>
          </p:nvSpPr>
          <p:spPr>
            <a:xfrm>
              <a:off x="13858317" y="8315457"/>
              <a:ext cx="934110" cy="1180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extrusionOk="0">
                  <a:moveTo>
                    <a:pt x="8127" y="693"/>
                  </a:moveTo>
                  <a:cubicBezTo>
                    <a:pt x="8703" y="693"/>
                    <a:pt x="9266" y="969"/>
                    <a:pt x="9368" y="1585"/>
                  </a:cubicBezTo>
                  <a:cubicBezTo>
                    <a:pt x="9439" y="1907"/>
                    <a:pt x="9322" y="2212"/>
                    <a:pt x="9085" y="2460"/>
                  </a:cubicBezTo>
                  <a:lnTo>
                    <a:pt x="7496" y="2688"/>
                  </a:lnTo>
                  <a:cubicBezTo>
                    <a:pt x="7163" y="2535"/>
                    <a:pt x="6926" y="2270"/>
                    <a:pt x="6855" y="1965"/>
                  </a:cubicBezTo>
                  <a:lnTo>
                    <a:pt x="6831" y="1965"/>
                  </a:lnTo>
                  <a:cubicBezTo>
                    <a:pt x="6604" y="1167"/>
                    <a:pt x="7374" y="693"/>
                    <a:pt x="8127" y="693"/>
                  </a:cubicBezTo>
                  <a:close/>
                  <a:moveTo>
                    <a:pt x="15537" y="4380"/>
                  </a:moveTo>
                  <a:cubicBezTo>
                    <a:pt x="16045" y="4380"/>
                    <a:pt x="16493" y="4666"/>
                    <a:pt x="16576" y="5082"/>
                  </a:cubicBezTo>
                  <a:lnTo>
                    <a:pt x="19350" y="17188"/>
                  </a:lnTo>
                  <a:cubicBezTo>
                    <a:pt x="19446" y="17664"/>
                    <a:pt x="19065" y="18101"/>
                    <a:pt x="18472" y="18195"/>
                  </a:cubicBezTo>
                  <a:lnTo>
                    <a:pt x="6002" y="20020"/>
                  </a:lnTo>
                  <a:cubicBezTo>
                    <a:pt x="5929" y="20031"/>
                    <a:pt x="5857" y="20036"/>
                    <a:pt x="5787" y="20036"/>
                  </a:cubicBezTo>
                  <a:cubicBezTo>
                    <a:pt x="5258" y="20036"/>
                    <a:pt x="4805" y="19734"/>
                    <a:pt x="4722" y="19298"/>
                  </a:cubicBezTo>
                  <a:lnTo>
                    <a:pt x="1972" y="7229"/>
                  </a:lnTo>
                  <a:cubicBezTo>
                    <a:pt x="1876" y="6755"/>
                    <a:pt x="2257" y="6299"/>
                    <a:pt x="2872" y="6203"/>
                  </a:cubicBezTo>
                  <a:lnTo>
                    <a:pt x="4342" y="5994"/>
                  </a:lnTo>
                  <a:cubicBezTo>
                    <a:pt x="4425" y="6327"/>
                    <a:pt x="4784" y="6559"/>
                    <a:pt x="5190" y="6559"/>
                  </a:cubicBezTo>
                  <a:cubicBezTo>
                    <a:pt x="5246" y="6559"/>
                    <a:pt x="5303" y="6554"/>
                    <a:pt x="5361" y="6546"/>
                  </a:cubicBezTo>
                  <a:lnTo>
                    <a:pt x="13139" y="5424"/>
                  </a:lnTo>
                  <a:cubicBezTo>
                    <a:pt x="13613" y="5347"/>
                    <a:pt x="13920" y="4987"/>
                    <a:pt x="13850" y="4607"/>
                  </a:cubicBezTo>
                  <a:lnTo>
                    <a:pt x="15320" y="4398"/>
                  </a:lnTo>
                  <a:cubicBezTo>
                    <a:pt x="15393" y="4386"/>
                    <a:pt x="15465" y="4380"/>
                    <a:pt x="15537" y="4380"/>
                  </a:cubicBezTo>
                  <a:close/>
                  <a:moveTo>
                    <a:pt x="8091" y="0"/>
                  </a:moveTo>
                  <a:cubicBezTo>
                    <a:pt x="7966" y="0"/>
                    <a:pt x="7836" y="8"/>
                    <a:pt x="7709" y="27"/>
                  </a:cubicBezTo>
                  <a:cubicBezTo>
                    <a:pt x="6524" y="198"/>
                    <a:pt x="5741" y="1129"/>
                    <a:pt x="5978" y="2080"/>
                  </a:cubicBezTo>
                  <a:cubicBezTo>
                    <a:pt x="6050" y="2364"/>
                    <a:pt x="6191" y="2631"/>
                    <a:pt x="6405" y="2840"/>
                  </a:cubicBezTo>
                  <a:lnTo>
                    <a:pt x="4863" y="3087"/>
                  </a:lnTo>
                  <a:cubicBezTo>
                    <a:pt x="4224" y="3181"/>
                    <a:pt x="3820" y="3676"/>
                    <a:pt x="3915" y="4169"/>
                  </a:cubicBezTo>
                  <a:lnTo>
                    <a:pt x="4035" y="4626"/>
                  </a:lnTo>
                  <a:lnTo>
                    <a:pt x="1450" y="4987"/>
                  </a:lnTo>
                  <a:cubicBezTo>
                    <a:pt x="502" y="5138"/>
                    <a:pt x="-139" y="5880"/>
                    <a:pt x="26" y="6659"/>
                  </a:cubicBezTo>
                  <a:lnTo>
                    <a:pt x="3181" y="20419"/>
                  </a:lnTo>
                  <a:cubicBezTo>
                    <a:pt x="3328" y="21115"/>
                    <a:pt x="4083" y="21600"/>
                    <a:pt x="4935" y="21600"/>
                  </a:cubicBezTo>
                  <a:cubicBezTo>
                    <a:pt x="5036" y="21600"/>
                    <a:pt x="5140" y="21592"/>
                    <a:pt x="5244" y="21578"/>
                  </a:cubicBezTo>
                  <a:lnTo>
                    <a:pt x="19872" y="19431"/>
                  </a:lnTo>
                  <a:cubicBezTo>
                    <a:pt x="20820" y="19279"/>
                    <a:pt x="21461" y="18537"/>
                    <a:pt x="21294" y="17777"/>
                  </a:cubicBezTo>
                  <a:lnTo>
                    <a:pt x="18165" y="3999"/>
                  </a:lnTo>
                  <a:cubicBezTo>
                    <a:pt x="17996" y="3303"/>
                    <a:pt x="17239" y="2819"/>
                    <a:pt x="16385" y="2819"/>
                  </a:cubicBezTo>
                  <a:cubicBezTo>
                    <a:pt x="16284" y="2819"/>
                    <a:pt x="16182" y="2825"/>
                    <a:pt x="16078" y="2840"/>
                  </a:cubicBezTo>
                  <a:lnTo>
                    <a:pt x="13518" y="3220"/>
                  </a:lnTo>
                  <a:lnTo>
                    <a:pt x="13422" y="2782"/>
                  </a:lnTo>
                  <a:cubicBezTo>
                    <a:pt x="13318" y="2327"/>
                    <a:pt x="12821" y="2006"/>
                    <a:pt x="12263" y="2006"/>
                  </a:cubicBezTo>
                  <a:cubicBezTo>
                    <a:pt x="12191" y="2006"/>
                    <a:pt x="12120" y="2011"/>
                    <a:pt x="12048" y="2022"/>
                  </a:cubicBezTo>
                  <a:lnTo>
                    <a:pt x="10174" y="2289"/>
                  </a:lnTo>
                  <a:cubicBezTo>
                    <a:pt x="10270" y="2022"/>
                    <a:pt x="10294" y="1737"/>
                    <a:pt x="10246" y="1472"/>
                  </a:cubicBezTo>
                  <a:cubicBezTo>
                    <a:pt x="10055" y="607"/>
                    <a:pt x="9131" y="0"/>
                    <a:pt x="80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3" name="Google Shape;209;p2"/>
            <p:cNvSpPr/>
            <p:nvPr/>
          </p:nvSpPr>
          <p:spPr>
            <a:xfrm>
              <a:off x="14040667" y="8740783"/>
              <a:ext cx="134872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3" h="21600" extrusionOk="0">
                  <a:moveTo>
                    <a:pt x="8936" y="0"/>
                  </a:moveTo>
                  <a:cubicBezTo>
                    <a:pt x="8437" y="0"/>
                    <a:pt x="7926" y="56"/>
                    <a:pt x="7404" y="154"/>
                  </a:cubicBezTo>
                  <a:cubicBezTo>
                    <a:pt x="-477" y="1817"/>
                    <a:pt x="-2682" y="14134"/>
                    <a:pt x="3806" y="19629"/>
                  </a:cubicBezTo>
                  <a:cubicBezTo>
                    <a:pt x="5454" y="20985"/>
                    <a:pt x="7218" y="21600"/>
                    <a:pt x="8936" y="21600"/>
                  </a:cubicBezTo>
                  <a:cubicBezTo>
                    <a:pt x="14182" y="21600"/>
                    <a:pt x="18918" y="15966"/>
                    <a:pt x="17769" y="8808"/>
                  </a:cubicBezTo>
                  <a:cubicBezTo>
                    <a:pt x="16910" y="3607"/>
                    <a:pt x="13173" y="0"/>
                    <a:pt x="893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4" name="Google Shape;210;p2"/>
            <p:cNvSpPr/>
            <p:nvPr/>
          </p:nvSpPr>
          <p:spPr>
            <a:xfrm>
              <a:off x="14218105" y="8700127"/>
              <a:ext cx="306259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6" h="21600" extrusionOk="0">
                  <a:moveTo>
                    <a:pt x="17205" y="0"/>
                  </a:moveTo>
                  <a:cubicBezTo>
                    <a:pt x="17005" y="0"/>
                    <a:pt x="16793" y="63"/>
                    <a:pt x="16570" y="206"/>
                  </a:cubicBezTo>
                  <a:lnTo>
                    <a:pt x="16637" y="206"/>
                  </a:lnTo>
                  <a:lnTo>
                    <a:pt x="2174" y="7744"/>
                  </a:lnTo>
                  <a:cubicBezTo>
                    <a:pt x="-1013" y="8789"/>
                    <a:pt x="-461" y="21600"/>
                    <a:pt x="2308" y="21600"/>
                  </a:cubicBezTo>
                  <a:cubicBezTo>
                    <a:pt x="2536" y="21600"/>
                    <a:pt x="2781" y="21505"/>
                    <a:pt x="3037" y="21331"/>
                  </a:cubicBezTo>
                  <a:lnTo>
                    <a:pt x="17428" y="13777"/>
                  </a:lnTo>
                  <a:cubicBezTo>
                    <a:pt x="20587" y="12558"/>
                    <a:pt x="19991" y="0"/>
                    <a:pt x="1720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5" name="Google Shape;211;p2"/>
            <p:cNvSpPr/>
            <p:nvPr/>
          </p:nvSpPr>
          <p:spPr>
            <a:xfrm>
              <a:off x="14074956" y="8928538"/>
              <a:ext cx="134671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03" h="21600" extrusionOk="0">
                  <a:moveTo>
                    <a:pt x="9143" y="0"/>
                  </a:moveTo>
                  <a:cubicBezTo>
                    <a:pt x="8583" y="0"/>
                    <a:pt x="8012" y="70"/>
                    <a:pt x="7440" y="195"/>
                  </a:cubicBezTo>
                  <a:cubicBezTo>
                    <a:pt x="-479" y="1856"/>
                    <a:pt x="-2695" y="14149"/>
                    <a:pt x="3825" y="19633"/>
                  </a:cubicBezTo>
                  <a:cubicBezTo>
                    <a:pt x="5469" y="20986"/>
                    <a:pt x="7242" y="21600"/>
                    <a:pt x="8956" y="21600"/>
                  </a:cubicBezTo>
                  <a:cubicBezTo>
                    <a:pt x="14193" y="21600"/>
                    <a:pt x="18905" y="15977"/>
                    <a:pt x="17855" y="8847"/>
                  </a:cubicBezTo>
                  <a:cubicBezTo>
                    <a:pt x="17121" y="3712"/>
                    <a:pt x="13353" y="0"/>
                    <a:pt x="9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6" name="Google Shape;212;p2"/>
            <p:cNvSpPr/>
            <p:nvPr/>
          </p:nvSpPr>
          <p:spPr>
            <a:xfrm>
              <a:off x="14258624" y="8889102"/>
              <a:ext cx="296343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2" h="21600" extrusionOk="0">
                  <a:moveTo>
                    <a:pt x="17024" y="0"/>
                  </a:moveTo>
                  <a:cubicBezTo>
                    <a:pt x="16932" y="0"/>
                    <a:pt x="16846" y="16"/>
                    <a:pt x="16748" y="32"/>
                  </a:cubicBezTo>
                  <a:lnTo>
                    <a:pt x="1833" y="7462"/>
                  </a:lnTo>
                  <a:cubicBezTo>
                    <a:pt x="-1041" y="9895"/>
                    <a:pt x="-323" y="21600"/>
                    <a:pt x="2517" y="21600"/>
                  </a:cubicBezTo>
                  <a:cubicBezTo>
                    <a:pt x="2586" y="21600"/>
                    <a:pt x="2655" y="21584"/>
                    <a:pt x="2724" y="21568"/>
                  </a:cubicBezTo>
                  <a:lnTo>
                    <a:pt x="17639" y="13946"/>
                  </a:lnTo>
                  <a:cubicBezTo>
                    <a:pt x="20559" y="11545"/>
                    <a:pt x="19875" y="0"/>
                    <a:pt x="1702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7" name="Google Shape;213;p2"/>
            <p:cNvSpPr/>
            <p:nvPr/>
          </p:nvSpPr>
          <p:spPr>
            <a:xfrm>
              <a:off x="14111297" y="9129291"/>
              <a:ext cx="134890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8941" y="0"/>
                  </a:moveTo>
                  <a:cubicBezTo>
                    <a:pt x="8430" y="0"/>
                    <a:pt x="7919" y="56"/>
                    <a:pt x="7409" y="154"/>
                  </a:cubicBezTo>
                  <a:cubicBezTo>
                    <a:pt x="-472" y="1817"/>
                    <a:pt x="-2689" y="14134"/>
                    <a:pt x="3811" y="19629"/>
                  </a:cubicBezTo>
                  <a:cubicBezTo>
                    <a:pt x="5447" y="20985"/>
                    <a:pt x="7223" y="21600"/>
                    <a:pt x="8952" y="21600"/>
                  </a:cubicBezTo>
                  <a:cubicBezTo>
                    <a:pt x="14187" y="21600"/>
                    <a:pt x="18911" y="15994"/>
                    <a:pt x="17774" y="8976"/>
                  </a:cubicBezTo>
                  <a:cubicBezTo>
                    <a:pt x="17031" y="3621"/>
                    <a:pt x="13201" y="0"/>
                    <a:pt x="89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8" name="Google Shape;214;p2"/>
            <p:cNvSpPr/>
            <p:nvPr/>
          </p:nvSpPr>
          <p:spPr>
            <a:xfrm>
              <a:off x="14294274" y="9089595"/>
              <a:ext cx="297838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3" h="21600" extrusionOk="0">
                  <a:moveTo>
                    <a:pt x="16977" y="0"/>
                  </a:moveTo>
                  <a:cubicBezTo>
                    <a:pt x="16886" y="0"/>
                    <a:pt x="16794" y="16"/>
                    <a:pt x="16703" y="32"/>
                  </a:cubicBezTo>
                  <a:lnTo>
                    <a:pt x="1870" y="7654"/>
                  </a:lnTo>
                  <a:cubicBezTo>
                    <a:pt x="-1039" y="9879"/>
                    <a:pt x="-353" y="21600"/>
                    <a:pt x="2545" y="21600"/>
                  </a:cubicBezTo>
                  <a:cubicBezTo>
                    <a:pt x="2636" y="21600"/>
                    <a:pt x="2728" y="21600"/>
                    <a:pt x="2819" y="21568"/>
                  </a:cubicBezTo>
                  <a:lnTo>
                    <a:pt x="17589" y="13946"/>
                  </a:lnTo>
                  <a:cubicBezTo>
                    <a:pt x="20561" y="11721"/>
                    <a:pt x="19881" y="0"/>
                    <a:pt x="169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9" name="Google Shape;215;p2"/>
            <p:cNvSpPr/>
            <p:nvPr/>
          </p:nvSpPr>
          <p:spPr>
            <a:xfrm>
              <a:off x="13973209" y="9965636"/>
              <a:ext cx="601153" cy="606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61" h="21600" extrusionOk="0">
                  <a:moveTo>
                    <a:pt x="9810" y="0"/>
                  </a:moveTo>
                  <a:cubicBezTo>
                    <a:pt x="6931" y="0"/>
                    <a:pt x="4096" y="1449"/>
                    <a:pt x="2215" y="4138"/>
                  </a:cubicBezTo>
                  <a:lnTo>
                    <a:pt x="18258" y="15429"/>
                  </a:lnTo>
                  <a:cubicBezTo>
                    <a:pt x="20388" y="10542"/>
                    <a:pt x="19055" y="4582"/>
                    <a:pt x="14929" y="1660"/>
                  </a:cubicBezTo>
                  <a:cubicBezTo>
                    <a:pt x="13341" y="538"/>
                    <a:pt x="11566" y="0"/>
                    <a:pt x="9810" y="0"/>
                  </a:cubicBezTo>
                  <a:close/>
                  <a:moveTo>
                    <a:pt x="1083" y="6137"/>
                  </a:moveTo>
                  <a:cubicBezTo>
                    <a:pt x="-1212" y="11024"/>
                    <a:pt x="250" y="17021"/>
                    <a:pt x="4446" y="19943"/>
                  </a:cubicBezTo>
                  <a:cubicBezTo>
                    <a:pt x="6017" y="21062"/>
                    <a:pt x="7781" y="21600"/>
                    <a:pt x="9525" y="21600"/>
                  </a:cubicBezTo>
                  <a:cubicBezTo>
                    <a:pt x="12399" y="21600"/>
                    <a:pt x="15228" y="20145"/>
                    <a:pt x="17092" y="17428"/>
                  </a:cubicBezTo>
                  <a:lnTo>
                    <a:pt x="1083" y="6137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0" name="Google Shape;216;p2"/>
            <p:cNvSpPr/>
            <p:nvPr/>
          </p:nvSpPr>
          <p:spPr>
            <a:xfrm>
              <a:off x="15229990" y="8661825"/>
              <a:ext cx="505522" cy="49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80" y="0"/>
                  </a:moveTo>
                  <a:lnTo>
                    <a:pt x="3281" y="6256"/>
                  </a:lnTo>
                  <a:cubicBezTo>
                    <a:pt x="-141" y="8723"/>
                    <a:pt x="-1029" y="13744"/>
                    <a:pt x="1296" y="17446"/>
                  </a:cubicBezTo>
                  <a:lnTo>
                    <a:pt x="1676" y="18082"/>
                  </a:lnTo>
                  <a:cubicBezTo>
                    <a:pt x="3128" y="20369"/>
                    <a:pt x="5489" y="21600"/>
                    <a:pt x="7893" y="21600"/>
                  </a:cubicBezTo>
                  <a:cubicBezTo>
                    <a:pt x="9334" y="21600"/>
                    <a:pt x="10790" y="21155"/>
                    <a:pt x="12075" y="20231"/>
                  </a:cubicBezTo>
                  <a:lnTo>
                    <a:pt x="20571" y="13974"/>
                  </a:lnTo>
                  <a:lnTo>
                    <a:pt x="1178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1" name="Google Shape;217;p2"/>
            <p:cNvSpPr/>
            <p:nvPr/>
          </p:nvSpPr>
          <p:spPr>
            <a:xfrm>
              <a:off x="15563111" y="8457494"/>
              <a:ext cx="505511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707" y="0"/>
                  </a:moveTo>
                  <a:cubicBezTo>
                    <a:pt x="11265" y="0"/>
                    <a:pt x="9813" y="452"/>
                    <a:pt x="8538" y="1398"/>
                  </a:cubicBezTo>
                  <a:lnTo>
                    <a:pt x="0" y="7644"/>
                  </a:lnTo>
                  <a:lnTo>
                    <a:pt x="8791" y="21600"/>
                  </a:lnTo>
                  <a:lnTo>
                    <a:pt x="17286" y="15350"/>
                  </a:lnTo>
                  <a:cubicBezTo>
                    <a:pt x="20712" y="12845"/>
                    <a:pt x="21600" y="7828"/>
                    <a:pt x="19275" y="4178"/>
                  </a:cubicBezTo>
                  <a:lnTo>
                    <a:pt x="18895" y="3543"/>
                  </a:lnTo>
                  <a:cubicBezTo>
                    <a:pt x="17446" y="1241"/>
                    <a:pt x="15092" y="0"/>
                    <a:pt x="127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2" name="Google Shape;218;p2"/>
            <p:cNvSpPr/>
            <p:nvPr/>
          </p:nvSpPr>
          <p:spPr>
            <a:xfrm>
              <a:off x="15051536" y="9677199"/>
              <a:ext cx="931470" cy="931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extrusionOk="0">
                  <a:moveTo>
                    <a:pt x="10026" y="0"/>
                  </a:moveTo>
                  <a:cubicBezTo>
                    <a:pt x="9668" y="0"/>
                    <a:pt x="9356" y="273"/>
                    <a:pt x="9311" y="662"/>
                  </a:cubicBezTo>
                  <a:lnTo>
                    <a:pt x="8377" y="7696"/>
                  </a:lnTo>
                  <a:lnTo>
                    <a:pt x="1377" y="6758"/>
                  </a:lnTo>
                  <a:cubicBezTo>
                    <a:pt x="1348" y="6754"/>
                    <a:pt x="1318" y="6752"/>
                    <a:pt x="1288" y="6752"/>
                  </a:cubicBezTo>
                  <a:cubicBezTo>
                    <a:pt x="916" y="6752"/>
                    <a:pt x="583" y="7027"/>
                    <a:pt x="539" y="7407"/>
                  </a:cubicBezTo>
                  <a:lnTo>
                    <a:pt x="11" y="11407"/>
                  </a:lnTo>
                  <a:cubicBezTo>
                    <a:pt x="-61" y="11816"/>
                    <a:pt x="227" y="12200"/>
                    <a:pt x="658" y="12249"/>
                  </a:cubicBezTo>
                  <a:lnTo>
                    <a:pt x="7658" y="13189"/>
                  </a:lnTo>
                  <a:lnTo>
                    <a:pt x="6724" y="20222"/>
                  </a:lnTo>
                  <a:cubicBezTo>
                    <a:pt x="6676" y="20633"/>
                    <a:pt x="6964" y="21017"/>
                    <a:pt x="7371" y="21066"/>
                  </a:cubicBezTo>
                  <a:lnTo>
                    <a:pt x="11349" y="21596"/>
                  </a:lnTo>
                  <a:cubicBezTo>
                    <a:pt x="11379" y="21600"/>
                    <a:pt x="11409" y="21600"/>
                    <a:pt x="11440" y="21600"/>
                  </a:cubicBezTo>
                  <a:cubicBezTo>
                    <a:pt x="11812" y="21600"/>
                    <a:pt x="12144" y="21325"/>
                    <a:pt x="12189" y="20944"/>
                  </a:cubicBezTo>
                  <a:lnTo>
                    <a:pt x="13123" y="13912"/>
                  </a:lnTo>
                  <a:lnTo>
                    <a:pt x="20124" y="14826"/>
                  </a:lnTo>
                  <a:cubicBezTo>
                    <a:pt x="20166" y="14834"/>
                    <a:pt x="20208" y="14838"/>
                    <a:pt x="20248" y="14838"/>
                  </a:cubicBezTo>
                  <a:cubicBezTo>
                    <a:pt x="20607" y="14838"/>
                    <a:pt x="20919" y="14565"/>
                    <a:pt x="20963" y="14177"/>
                  </a:cubicBezTo>
                  <a:lnTo>
                    <a:pt x="21491" y="10201"/>
                  </a:lnTo>
                  <a:cubicBezTo>
                    <a:pt x="21539" y="9792"/>
                    <a:pt x="21251" y="9406"/>
                    <a:pt x="20842" y="9357"/>
                  </a:cubicBezTo>
                  <a:lnTo>
                    <a:pt x="13844" y="8419"/>
                  </a:lnTo>
                  <a:lnTo>
                    <a:pt x="14754" y="1386"/>
                  </a:lnTo>
                  <a:cubicBezTo>
                    <a:pt x="14826" y="975"/>
                    <a:pt x="14514" y="591"/>
                    <a:pt x="14107" y="542"/>
                  </a:cubicBezTo>
                  <a:lnTo>
                    <a:pt x="10151" y="12"/>
                  </a:lnTo>
                  <a:cubicBezTo>
                    <a:pt x="10109" y="4"/>
                    <a:pt x="10067" y="0"/>
                    <a:pt x="1002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3" name="Google Shape;219;p2"/>
            <p:cNvSpPr/>
            <p:nvPr/>
          </p:nvSpPr>
          <p:spPr>
            <a:xfrm>
              <a:off x="13858317" y="11086840"/>
              <a:ext cx="934110" cy="117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extrusionOk="0">
                  <a:moveTo>
                    <a:pt x="8127" y="695"/>
                  </a:moveTo>
                  <a:cubicBezTo>
                    <a:pt x="8703" y="695"/>
                    <a:pt x="9266" y="971"/>
                    <a:pt x="9368" y="1588"/>
                  </a:cubicBezTo>
                  <a:cubicBezTo>
                    <a:pt x="9439" y="1892"/>
                    <a:pt x="9322" y="2216"/>
                    <a:pt x="9085" y="2464"/>
                  </a:cubicBezTo>
                  <a:lnTo>
                    <a:pt x="7496" y="2690"/>
                  </a:lnTo>
                  <a:cubicBezTo>
                    <a:pt x="7163" y="2539"/>
                    <a:pt x="6926" y="2291"/>
                    <a:pt x="6855" y="1987"/>
                  </a:cubicBezTo>
                  <a:lnTo>
                    <a:pt x="6831" y="1968"/>
                  </a:lnTo>
                  <a:cubicBezTo>
                    <a:pt x="6604" y="1169"/>
                    <a:pt x="7374" y="695"/>
                    <a:pt x="8127" y="695"/>
                  </a:cubicBezTo>
                  <a:close/>
                  <a:moveTo>
                    <a:pt x="15527" y="4387"/>
                  </a:moveTo>
                  <a:cubicBezTo>
                    <a:pt x="16041" y="4387"/>
                    <a:pt x="16493" y="4687"/>
                    <a:pt x="16576" y="5106"/>
                  </a:cubicBezTo>
                  <a:lnTo>
                    <a:pt x="19350" y="17186"/>
                  </a:lnTo>
                  <a:cubicBezTo>
                    <a:pt x="19446" y="17662"/>
                    <a:pt x="19065" y="18117"/>
                    <a:pt x="18472" y="18213"/>
                  </a:cubicBezTo>
                  <a:lnTo>
                    <a:pt x="6002" y="20039"/>
                  </a:lnTo>
                  <a:cubicBezTo>
                    <a:pt x="5941" y="20047"/>
                    <a:pt x="5881" y="20050"/>
                    <a:pt x="5819" y="20050"/>
                  </a:cubicBezTo>
                  <a:cubicBezTo>
                    <a:pt x="5297" y="20050"/>
                    <a:pt x="4827" y="19761"/>
                    <a:pt x="4722" y="19335"/>
                  </a:cubicBezTo>
                  <a:lnTo>
                    <a:pt x="1972" y="7237"/>
                  </a:lnTo>
                  <a:cubicBezTo>
                    <a:pt x="1876" y="6761"/>
                    <a:pt x="2257" y="6306"/>
                    <a:pt x="2872" y="6229"/>
                  </a:cubicBezTo>
                  <a:lnTo>
                    <a:pt x="4342" y="6020"/>
                  </a:lnTo>
                  <a:cubicBezTo>
                    <a:pt x="4425" y="6339"/>
                    <a:pt x="4788" y="6584"/>
                    <a:pt x="5198" y="6584"/>
                  </a:cubicBezTo>
                  <a:cubicBezTo>
                    <a:pt x="5252" y="6584"/>
                    <a:pt x="5307" y="6581"/>
                    <a:pt x="5361" y="6571"/>
                  </a:cubicBezTo>
                  <a:lnTo>
                    <a:pt x="13139" y="5430"/>
                  </a:lnTo>
                  <a:cubicBezTo>
                    <a:pt x="13613" y="5354"/>
                    <a:pt x="13920" y="4993"/>
                    <a:pt x="13850" y="4612"/>
                  </a:cubicBezTo>
                  <a:lnTo>
                    <a:pt x="15320" y="4403"/>
                  </a:lnTo>
                  <a:cubicBezTo>
                    <a:pt x="15389" y="4392"/>
                    <a:pt x="15459" y="4387"/>
                    <a:pt x="15527" y="4387"/>
                  </a:cubicBezTo>
                  <a:close/>
                  <a:moveTo>
                    <a:pt x="8091" y="0"/>
                  </a:moveTo>
                  <a:cubicBezTo>
                    <a:pt x="7966" y="0"/>
                    <a:pt x="7838" y="10"/>
                    <a:pt x="7709" y="29"/>
                  </a:cubicBezTo>
                  <a:cubicBezTo>
                    <a:pt x="6524" y="200"/>
                    <a:pt x="5741" y="1131"/>
                    <a:pt x="5978" y="2082"/>
                  </a:cubicBezTo>
                  <a:cubicBezTo>
                    <a:pt x="6050" y="2368"/>
                    <a:pt x="6191" y="2615"/>
                    <a:pt x="6405" y="2844"/>
                  </a:cubicBezTo>
                  <a:lnTo>
                    <a:pt x="4863" y="3072"/>
                  </a:lnTo>
                  <a:cubicBezTo>
                    <a:pt x="4224" y="3167"/>
                    <a:pt x="3820" y="3662"/>
                    <a:pt x="3915" y="4155"/>
                  </a:cubicBezTo>
                  <a:lnTo>
                    <a:pt x="4035" y="4612"/>
                  </a:lnTo>
                  <a:lnTo>
                    <a:pt x="1450" y="4993"/>
                  </a:lnTo>
                  <a:cubicBezTo>
                    <a:pt x="502" y="5125"/>
                    <a:pt x="-139" y="5868"/>
                    <a:pt x="26" y="6648"/>
                  </a:cubicBezTo>
                  <a:lnTo>
                    <a:pt x="3181" y="20439"/>
                  </a:lnTo>
                  <a:cubicBezTo>
                    <a:pt x="3328" y="21118"/>
                    <a:pt x="4083" y="21600"/>
                    <a:pt x="4935" y="21600"/>
                  </a:cubicBezTo>
                  <a:cubicBezTo>
                    <a:pt x="5036" y="21600"/>
                    <a:pt x="5140" y="21594"/>
                    <a:pt x="5244" y="21579"/>
                  </a:cubicBezTo>
                  <a:lnTo>
                    <a:pt x="19872" y="19430"/>
                  </a:lnTo>
                  <a:cubicBezTo>
                    <a:pt x="20820" y="19298"/>
                    <a:pt x="21461" y="18536"/>
                    <a:pt x="21294" y="17775"/>
                  </a:cubicBezTo>
                  <a:lnTo>
                    <a:pt x="18165" y="3984"/>
                  </a:lnTo>
                  <a:cubicBezTo>
                    <a:pt x="17998" y="3298"/>
                    <a:pt x="17259" y="2817"/>
                    <a:pt x="16421" y="2817"/>
                  </a:cubicBezTo>
                  <a:cubicBezTo>
                    <a:pt x="16307" y="2817"/>
                    <a:pt x="16194" y="2825"/>
                    <a:pt x="16078" y="2844"/>
                  </a:cubicBezTo>
                  <a:lnTo>
                    <a:pt x="13518" y="3224"/>
                  </a:lnTo>
                  <a:lnTo>
                    <a:pt x="13422" y="2767"/>
                  </a:lnTo>
                  <a:cubicBezTo>
                    <a:pt x="13314" y="2318"/>
                    <a:pt x="12799" y="1995"/>
                    <a:pt x="12227" y="1995"/>
                  </a:cubicBezTo>
                  <a:cubicBezTo>
                    <a:pt x="12167" y="1995"/>
                    <a:pt x="12108" y="1999"/>
                    <a:pt x="12048" y="2007"/>
                  </a:cubicBezTo>
                  <a:lnTo>
                    <a:pt x="10174" y="2291"/>
                  </a:lnTo>
                  <a:cubicBezTo>
                    <a:pt x="10270" y="2026"/>
                    <a:pt x="10294" y="1740"/>
                    <a:pt x="10246" y="1454"/>
                  </a:cubicBezTo>
                  <a:cubicBezTo>
                    <a:pt x="10055" y="607"/>
                    <a:pt x="9131" y="0"/>
                    <a:pt x="80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4" name="Google Shape;220;p2"/>
            <p:cNvSpPr/>
            <p:nvPr/>
          </p:nvSpPr>
          <p:spPr>
            <a:xfrm>
              <a:off x="14040667" y="11512254"/>
              <a:ext cx="134872" cy="1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3" h="21600" extrusionOk="0">
                  <a:moveTo>
                    <a:pt x="8936" y="0"/>
                  </a:moveTo>
                  <a:cubicBezTo>
                    <a:pt x="8437" y="0"/>
                    <a:pt x="7926" y="56"/>
                    <a:pt x="7404" y="154"/>
                  </a:cubicBezTo>
                  <a:cubicBezTo>
                    <a:pt x="-477" y="1819"/>
                    <a:pt x="-2682" y="14144"/>
                    <a:pt x="3806" y="19641"/>
                  </a:cubicBezTo>
                  <a:cubicBezTo>
                    <a:pt x="5454" y="20998"/>
                    <a:pt x="7218" y="21600"/>
                    <a:pt x="8936" y="21600"/>
                  </a:cubicBezTo>
                  <a:cubicBezTo>
                    <a:pt x="14182" y="21600"/>
                    <a:pt x="18918" y="15962"/>
                    <a:pt x="17769" y="8813"/>
                  </a:cubicBezTo>
                  <a:cubicBezTo>
                    <a:pt x="16910" y="3609"/>
                    <a:pt x="13173" y="0"/>
                    <a:pt x="893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5" name="Google Shape;221;p2"/>
            <p:cNvSpPr/>
            <p:nvPr/>
          </p:nvSpPr>
          <p:spPr>
            <a:xfrm>
              <a:off x="14219295" y="11472907"/>
              <a:ext cx="303534" cy="11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4" h="21600" extrusionOk="0">
                  <a:moveTo>
                    <a:pt x="17179" y="0"/>
                  </a:moveTo>
                  <a:cubicBezTo>
                    <a:pt x="17004" y="0"/>
                    <a:pt x="16825" y="48"/>
                    <a:pt x="16639" y="161"/>
                  </a:cubicBezTo>
                  <a:lnTo>
                    <a:pt x="16707" y="161"/>
                  </a:lnTo>
                  <a:lnTo>
                    <a:pt x="2115" y="7618"/>
                  </a:lnTo>
                  <a:cubicBezTo>
                    <a:pt x="-1004" y="8871"/>
                    <a:pt x="-459" y="21600"/>
                    <a:pt x="2346" y="21600"/>
                  </a:cubicBezTo>
                  <a:cubicBezTo>
                    <a:pt x="2548" y="21600"/>
                    <a:pt x="2762" y="21536"/>
                    <a:pt x="2987" y="21391"/>
                  </a:cubicBezTo>
                  <a:lnTo>
                    <a:pt x="17505" y="13934"/>
                  </a:lnTo>
                  <a:cubicBezTo>
                    <a:pt x="20596" y="12311"/>
                    <a:pt x="19944" y="0"/>
                    <a:pt x="1717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6" name="Google Shape;222;p2"/>
            <p:cNvSpPr/>
            <p:nvPr/>
          </p:nvSpPr>
          <p:spPr>
            <a:xfrm>
              <a:off x="14074956" y="11700270"/>
              <a:ext cx="13467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03" h="21600" extrusionOk="0">
                  <a:moveTo>
                    <a:pt x="8991" y="0"/>
                  </a:moveTo>
                  <a:cubicBezTo>
                    <a:pt x="8478" y="0"/>
                    <a:pt x="7953" y="56"/>
                    <a:pt x="7440" y="154"/>
                  </a:cubicBezTo>
                  <a:cubicBezTo>
                    <a:pt x="-479" y="1817"/>
                    <a:pt x="-2695" y="14134"/>
                    <a:pt x="3825" y="19629"/>
                  </a:cubicBezTo>
                  <a:cubicBezTo>
                    <a:pt x="5469" y="20985"/>
                    <a:pt x="7242" y="21600"/>
                    <a:pt x="8956" y="21600"/>
                  </a:cubicBezTo>
                  <a:cubicBezTo>
                    <a:pt x="14193" y="21600"/>
                    <a:pt x="18905" y="15952"/>
                    <a:pt x="17855" y="8808"/>
                  </a:cubicBezTo>
                  <a:cubicBezTo>
                    <a:pt x="17109" y="3607"/>
                    <a:pt x="13260" y="0"/>
                    <a:pt x="89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7" name="Google Shape;223;p2"/>
            <p:cNvSpPr/>
            <p:nvPr/>
          </p:nvSpPr>
          <p:spPr>
            <a:xfrm>
              <a:off x="14258624" y="11660573"/>
              <a:ext cx="296343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2" h="21600" extrusionOk="0">
                  <a:moveTo>
                    <a:pt x="17024" y="0"/>
                  </a:moveTo>
                  <a:cubicBezTo>
                    <a:pt x="16932" y="0"/>
                    <a:pt x="16846" y="0"/>
                    <a:pt x="16748" y="32"/>
                  </a:cubicBezTo>
                  <a:lnTo>
                    <a:pt x="1833" y="7467"/>
                  </a:lnTo>
                  <a:cubicBezTo>
                    <a:pt x="-1041" y="9887"/>
                    <a:pt x="-323" y="21600"/>
                    <a:pt x="2517" y="21600"/>
                  </a:cubicBezTo>
                  <a:cubicBezTo>
                    <a:pt x="2586" y="21600"/>
                    <a:pt x="2655" y="21600"/>
                    <a:pt x="2724" y="21584"/>
                  </a:cubicBezTo>
                  <a:lnTo>
                    <a:pt x="17639" y="13957"/>
                  </a:lnTo>
                  <a:cubicBezTo>
                    <a:pt x="20559" y="11553"/>
                    <a:pt x="19875" y="0"/>
                    <a:pt x="1702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8" name="Google Shape;224;p2"/>
            <p:cNvSpPr/>
            <p:nvPr/>
          </p:nvSpPr>
          <p:spPr>
            <a:xfrm>
              <a:off x="14111297" y="11900763"/>
              <a:ext cx="134892" cy="13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8894" y="0"/>
                  </a:moveTo>
                  <a:cubicBezTo>
                    <a:pt x="8407" y="0"/>
                    <a:pt x="7908" y="56"/>
                    <a:pt x="7409" y="153"/>
                  </a:cubicBezTo>
                  <a:cubicBezTo>
                    <a:pt x="-472" y="1805"/>
                    <a:pt x="-2689" y="14034"/>
                    <a:pt x="3811" y="19657"/>
                  </a:cubicBezTo>
                  <a:cubicBezTo>
                    <a:pt x="5447" y="21003"/>
                    <a:pt x="7223" y="21600"/>
                    <a:pt x="8941" y="21600"/>
                  </a:cubicBezTo>
                  <a:cubicBezTo>
                    <a:pt x="14175" y="21600"/>
                    <a:pt x="18911" y="16006"/>
                    <a:pt x="17774" y="8912"/>
                  </a:cubicBezTo>
                  <a:cubicBezTo>
                    <a:pt x="17031" y="3720"/>
                    <a:pt x="13166" y="0"/>
                    <a:pt x="889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9" name="Google Shape;225;p2"/>
            <p:cNvSpPr/>
            <p:nvPr/>
          </p:nvSpPr>
          <p:spPr>
            <a:xfrm>
              <a:off x="14293509" y="11860979"/>
              <a:ext cx="299352" cy="118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5" h="21600" extrusionOk="0">
                  <a:moveTo>
                    <a:pt x="17032" y="0"/>
                  </a:moveTo>
                  <a:cubicBezTo>
                    <a:pt x="16923" y="0"/>
                    <a:pt x="16809" y="16"/>
                    <a:pt x="16695" y="48"/>
                  </a:cubicBezTo>
                  <a:lnTo>
                    <a:pt x="1914" y="7647"/>
                  </a:lnTo>
                  <a:cubicBezTo>
                    <a:pt x="-1014" y="9643"/>
                    <a:pt x="-387" y="21600"/>
                    <a:pt x="2472" y="21600"/>
                  </a:cubicBezTo>
                  <a:cubicBezTo>
                    <a:pt x="2597" y="21600"/>
                    <a:pt x="2728" y="21568"/>
                    <a:pt x="2859" y="21520"/>
                  </a:cubicBezTo>
                  <a:lnTo>
                    <a:pt x="17578" y="14113"/>
                  </a:lnTo>
                  <a:cubicBezTo>
                    <a:pt x="20586" y="11910"/>
                    <a:pt x="19937" y="0"/>
                    <a:pt x="170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0" name="Google Shape;226;p2"/>
            <p:cNvSpPr/>
            <p:nvPr/>
          </p:nvSpPr>
          <p:spPr>
            <a:xfrm>
              <a:off x="13973196" y="12735886"/>
              <a:ext cx="602917" cy="607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1" h="21600" extrusionOk="0">
                  <a:moveTo>
                    <a:pt x="9748" y="0"/>
                  </a:moveTo>
                  <a:cubicBezTo>
                    <a:pt x="6867" y="0"/>
                    <a:pt x="4038" y="1455"/>
                    <a:pt x="2201" y="4173"/>
                  </a:cubicBezTo>
                  <a:lnTo>
                    <a:pt x="18147" y="15441"/>
                  </a:lnTo>
                  <a:cubicBezTo>
                    <a:pt x="20395" y="10564"/>
                    <a:pt x="18939" y="4542"/>
                    <a:pt x="14805" y="1626"/>
                  </a:cubicBezTo>
                  <a:cubicBezTo>
                    <a:pt x="13238" y="527"/>
                    <a:pt x="11484" y="0"/>
                    <a:pt x="9748" y="0"/>
                  </a:cubicBezTo>
                  <a:close/>
                  <a:moveTo>
                    <a:pt x="1076" y="6168"/>
                  </a:moveTo>
                  <a:cubicBezTo>
                    <a:pt x="-1205" y="11045"/>
                    <a:pt x="248" y="17030"/>
                    <a:pt x="4419" y="19946"/>
                  </a:cubicBezTo>
                  <a:cubicBezTo>
                    <a:pt x="5980" y="21063"/>
                    <a:pt x="7733" y="21600"/>
                    <a:pt x="9467" y="21600"/>
                  </a:cubicBezTo>
                  <a:cubicBezTo>
                    <a:pt x="12323" y="21600"/>
                    <a:pt x="15135" y="20148"/>
                    <a:pt x="16989" y="17436"/>
                  </a:cubicBezTo>
                  <a:lnTo>
                    <a:pt x="1076" y="6168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1" name="Google Shape;227;p2"/>
            <p:cNvSpPr/>
            <p:nvPr/>
          </p:nvSpPr>
          <p:spPr>
            <a:xfrm>
              <a:off x="15229990" y="11433209"/>
              <a:ext cx="505522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80" y="0"/>
                  </a:moveTo>
                  <a:lnTo>
                    <a:pt x="3281" y="6250"/>
                  </a:lnTo>
                  <a:cubicBezTo>
                    <a:pt x="-141" y="8755"/>
                    <a:pt x="-1029" y="13772"/>
                    <a:pt x="1296" y="17464"/>
                  </a:cubicBezTo>
                  <a:lnTo>
                    <a:pt x="1676" y="18057"/>
                  </a:lnTo>
                  <a:cubicBezTo>
                    <a:pt x="3125" y="20359"/>
                    <a:pt x="5479" y="21600"/>
                    <a:pt x="7872" y="21600"/>
                  </a:cubicBezTo>
                  <a:cubicBezTo>
                    <a:pt x="9320" y="21600"/>
                    <a:pt x="10786" y="21148"/>
                    <a:pt x="12075" y="20202"/>
                  </a:cubicBezTo>
                  <a:lnTo>
                    <a:pt x="20571" y="13956"/>
                  </a:lnTo>
                  <a:lnTo>
                    <a:pt x="1178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2" name="Google Shape;228;p2"/>
            <p:cNvSpPr/>
            <p:nvPr/>
          </p:nvSpPr>
          <p:spPr>
            <a:xfrm>
              <a:off x="15563111" y="11228965"/>
              <a:ext cx="505511" cy="49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707" y="0"/>
                  </a:moveTo>
                  <a:cubicBezTo>
                    <a:pt x="11265" y="0"/>
                    <a:pt x="9813" y="452"/>
                    <a:pt x="8538" y="1398"/>
                  </a:cubicBezTo>
                  <a:lnTo>
                    <a:pt x="0" y="7646"/>
                  </a:lnTo>
                  <a:lnTo>
                    <a:pt x="8791" y="21600"/>
                  </a:lnTo>
                  <a:lnTo>
                    <a:pt x="17286" y="15353"/>
                  </a:lnTo>
                  <a:cubicBezTo>
                    <a:pt x="20712" y="12844"/>
                    <a:pt x="21600" y="7829"/>
                    <a:pt x="19275" y="4179"/>
                  </a:cubicBezTo>
                  <a:lnTo>
                    <a:pt x="18895" y="3543"/>
                  </a:lnTo>
                  <a:cubicBezTo>
                    <a:pt x="17446" y="1241"/>
                    <a:pt x="15092" y="0"/>
                    <a:pt x="127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3" name="Google Shape;229;p2"/>
            <p:cNvSpPr/>
            <p:nvPr/>
          </p:nvSpPr>
          <p:spPr>
            <a:xfrm>
              <a:off x="15051536" y="12448670"/>
              <a:ext cx="931470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extrusionOk="0">
                  <a:moveTo>
                    <a:pt x="10020" y="0"/>
                  </a:moveTo>
                  <a:cubicBezTo>
                    <a:pt x="9650" y="0"/>
                    <a:pt x="9356" y="273"/>
                    <a:pt x="9311" y="662"/>
                  </a:cubicBezTo>
                  <a:lnTo>
                    <a:pt x="8377" y="7696"/>
                  </a:lnTo>
                  <a:lnTo>
                    <a:pt x="1377" y="6756"/>
                  </a:lnTo>
                  <a:cubicBezTo>
                    <a:pt x="1346" y="6754"/>
                    <a:pt x="1314" y="6752"/>
                    <a:pt x="1284" y="6752"/>
                  </a:cubicBezTo>
                  <a:cubicBezTo>
                    <a:pt x="895" y="6752"/>
                    <a:pt x="583" y="7027"/>
                    <a:pt x="539" y="7407"/>
                  </a:cubicBezTo>
                  <a:lnTo>
                    <a:pt x="11" y="11405"/>
                  </a:lnTo>
                  <a:cubicBezTo>
                    <a:pt x="-61" y="11816"/>
                    <a:pt x="227" y="12200"/>
                    <a:pt x="658" y="12249"/>
                  </a:cubicBezTo>
                  <a:lnTo>
                    <a:pt x="7658" y="13187"/>
                  </a:lnTo>
                  <a:lnTo>
                    <a:pt x="6724" y="20222"/>
                  </a:lnTo>
                  <a:cubicBezTo>
                    <a:pt x="6676" y="20631"/>
                    <a:pt x="6964" y="21017"/>
                    <a:pt x="7371" y="21066"/>
                  </a:cubicBezTo>
                  <a:lnTo>
                    <a:pt x="11349" y="21596"/>
                  </a:lnTo>
                  <a:cubicBezTo>
                    <a:pt x="11379" y="21598"/>
                    <a:pt x="11409" y="21600"/>
                    <a:pt x="11440" y="21600"/>
                  </a:cubicBezTo>
                  <a:cubicBezTo>
                    <a:pt x="11812" y="21600"/>
                    <a:pt x="12144" y="21325"/>
                    <a:pt x="12189" y="20944"/>
                  </a:cubicBezTo>
                  <a:lnTo>
                    <a:pt x="13123" y="13912"/>
                  </a:lnTo>
                  <a:lnTo>
                    <a:pt x="20124" y="14826"/>
                  </a:lnTo>
                  <a:cubicBezTo>
                    <a:pt x="20164" y="14832"/>
                    <a:pt x="20202" y="14836"/>
                    <a:pt x="20242" y="14836"/>
                  </a:cubicBezTo>
                  <a:cubicBezTo>
                    <a:pt x="20603" y="14836"/>
                    <a:pt x="20919" y="14545"/>
                    <a:pt x="20963" y="14177"/>
                  </a:cubicBezTo>
                  <a:lnTo>
                    <a:pt x="21491" y="10201"/>
                  </a:lnTo>
                  <a:cubicBezTo>
                    <a:pt x="21539" y="9768"/>
                    <a:pt x="21251" y="9406"/>
                    <a:pt x="20842" y="9333"/>
                  </a:cubicBezTo>
                  <a:lnTo>
                    <a:pt x="13844" y="8419"/>
                  </a:lnTo>
                  <a:lnTo>
                    <a:pt x="14754" y="1384"/>
                  </a:lnTo>
                  <a:cubicBezTo>
                    <a:pt x="14826" y="951"/>
                    <a:pt x="14514" y="589"/>
                    <a:pt x="14107" y="518"/>
                  </a:cubicBezTo>
                  <a:lnTo>
                    <a:pt x="10151" y="12"/>
                  </a:lnTo>
                  <a:cubicBezTo>
                    <a:pt x="10107" y="4"/>
                    <a:pt x="10062" y="0"/>
                    <a:pt x="1002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4" name="Google Shape;230;p2"/>
            <p:cNvSpPr/>
            <p:nvPr/>
          </p:nvSpPr>
          <p:spPr>
            <a:xfrm>
              <a:off x="11086884" y="2093"/>
              <a:ext cx="933061" cy="117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extrusionOk="0">
                  <a:moveTo>
                    <a:pt x="8136" y="658"/>
                  </a:moveTo>
                  <a:cubicBezTo>
                    <a:pt x="8710" y="658"/>
                    <a:pt x="9274" y="933"/>
                    <a:pt x="9378" y="1552"/>
                  </a:cubicBezTo>
                  <a:cubicBezTo>
                    <a:pt x="9448" y="1876"/>
                    <a:pt x="9330" y="2181"/>
                    <a:pt x="9093" y="2428"/>
                  </a:cubicBezTo>
                  <a:lnTo>
                    <a:pt x="7502" y="2657"/>
                  </a:lnTo>
                  <a:cubicBezTo>
                    <a:pt x="7169" y="2505"/>
                    <a:pt x="6908" y="2237"/>
                    <a:pt x="6838" y="1933"/>
                  </a:cubicBezTo>
                  <a:cubicBezTo>
                    <a:pt x="6609" y="1133"/>
                    <a:pt x="7381" y="658"/>
                    <a:pt x="8136" y="658"/>
                  </a:cubicBezTo>
                  <a:close/>
                  <a:moveTo>
                    <a:pt x="15492" y="4361"/>
                  </a:moveTo>
                  <a:cubicBezTo>
                    <a:pt x="16017" y="4361"/>
                    <a:pt x="16487" y="4651"/>
                    <a:pt x="16593" y="5096"/>
                  </a:cubicBezTo>
                  <a:lnTo>
                    <a:pt x="19346" y="17197"/>
                  </a:lnTo>
                  <a:cubicBezTo>
                    <a:pt x="19465" y="17672"/>
                    <a:pt x="19061" y="18130"/>
                    <a:pt x="18469" y="18207"/>
                  </a:cubicBezTo>
                  <a:lnTo>
                    <a:pt x="5983" y="20036"/>
                  </a:lnTo>
                  <a:cubicBezTo>
                    <a:pt x="5913" y="20048"/>
                    <a:pt x="5844" y="20052"/>
                    <a:pt x="5774" y="20052"/>
                  </a:cubicBezTo>
                  <a:cubicBezTo>
                    <a:pt x="5261" y="20052"/>
                    <a:pt x="4807" y="19751"/>
                    <a:pt x="4701" y="19331"/>
                  </a:cubicBezTo>
                  <a:lnTo>
                    <a:pt x="1948" y="7212"/>
                  </a:lnTo>
                  <a:cubicBezTo>
                    <a:pt x="1853" y="6735"/>
                    <a:pt x="2257" y="6296"/>
                    <a:pt x="2849" y="6202"/>
                  </a:cubicBezTo>
                  <a:lnTo>
                    <a:pt x="4323" y="5992"/>
                  </a:lnTo>
                  <a:cubicBezTo>
                    <a:pt x="4404" y="6327"/>
                    <a:pt x="4763" y="6559"/>
                    <a:pt x="5170" y="6559"/>
                  </a:cubicBezTo>
                  <a:cubicBezTo>
                    <a:pt x="5228" y="6559"/>
                    <a:pt x="5283" y="6554"/>
                    <a:pt x="5343" y="6544"/>
                  </a:cubicBezTo>
                  <a:lnTo>
                    <a:pt x="13128" y="5402"/>
                  </a:lnTo>
                  <a:cubicBezTo>
                    <a:pt x="13602" y="5344"/>
                    <a:pt x="13911" y="4982"/>
                    <a:pt x="13840" y="4601"/>
                  </a:cubicBezTo>
                  <a:lnTo>
                    <a:pt x="15311" y="4372"/>
                  </a:lnTo>
                  <a:cubicBezTo>
                    <a:pt x="15373" y="4364"/>
                    <a:pt x="15433" y="4361"/>
                    <a:pt x="15492" y="4361"/>
                  </a:cubicBezTo>
                  <a:close/>
                  <a:moveTo>
                    <a:pt x="8106" y="0"/>
                  </a:moveTo>
                  <a:cubicBezTo>
                    <a:pt x="7979" y="0"/>
                    <a:pt x="7847" y="8"/>
                    <a:pt x="7716" y="27"/>
                  </a:cubicBezTo>
                  <a:cubicBezTo>
                    <a:pt x="6553" y="198"/>
                    <a:pt x="5770" y="1114"/>
                    <a:pt x="5983" y="2047"/>
                  </a:cubicBezTo>
                  <a:cubicBezTo>
                    <a:pt x="6031" y="2333"/>
                    <a:pt x="6196" y="2582"/>
                    <a:pt x="6410" y="2809"/>
                  </a:cubicBezTo>
                  <a:lnTo>
                    <a:pt x="4867" y="3038"/>
                  </a:lnTo>
                  <a:cubicBezTo>
                    <a:pt x="4227" y="3134"/>
                    <a:pt x="3800" y="3628"/>
                    <a:pt x="3918" y="4124"/>
                  </a:cubicBezTo>
                  <a:lnTo>
                    <a:pt x="4014" y="4582"/>
                  </a:lnTo>
                  <a:lnTo>
                    <a:pt x="1450" y="4963"/>
                  </a:lnTo>
                  <a:cubicBezTo>
                    <a:pt x="501" y="5096"/>
                    <a:pt x="-141" y="5840"/>
                    <a:pt x="26" y="6602"/>
                  </a:cubicBezTo>
                  <a:lnTo>
                    <a:pt x="3158" y="20417"/>
                  </a:lnTo>
                  <a:cubicBezTo>
                    <a:pt x="3328" y="21115"/>
                    <a:pt x="4085" y="21600"/>
                    <a:pt x="4923" y="21600"/>
                  </a:cubicBezTo>
                  <a:cubicBezTo>
                    <a:pt x="5022" y="21600"/>
                    <a:pt x="5122" y="21594"/>
                    <a:pt x="5224" y="21579"/>
                  </a:cubicBezTo>
                  <a:lnTo>
                    <a:pt x="19868" y="19427"/>
                  </a:lnTo>
                  <a:cubicBezTo>
                    <a:pt x="20817" y="19292"/>
                    <a:pt x="21459" y="18530"/>
                    <a:pt x="21294" y="17768"/>
                  </a:cubicBezTo>
                  <a:lnTo>
                    <a:pt x="18160" y="3972"/>
                  </a:lnTo>
                  <a:cubicBezTo>
                    <a:pt x="17990" y="3273"/>
                    <a:pt x="17233" y="2788"/>
                    <a:pt x="16379" y="2788"/>
                  </a:cubicBezTo>
                  <a:cubicBezTo>
                    <a:pt x="16278" y="2788"/>
                    <a:pt x="16174" y="2796"/>
                    <a:pt x="16070" y="2809"/>
                  </a:cubicBezTo>
                  <a:lnTo>
                    <a:pt x="13531" y="3191"/>
                  </a:lnTo>
                  <a:lnTo>
                    <a:pt x="13437" y="2753"/>
                  </a:lnTo>
                  <a:cubicBezTo>
                    <a:pt x="13309" y="2295"/>
                    <a:pt x="12829" y="1975"/>
                    <a:pt x="12273" y="1975"/>
                  </a:cubicBezTo>
                  <a:cubicBezTo>
                    <a:pt x="12203" y="1975"/>
                    <a:pt x="12131" y="1980"/>
                    <a:pt x="12059" y="1991"/>
                  </a:cubicBezTo>
                  <a:lnTo>
                    <a:pt x="10184" y="2257"/>
                  </a:lnTo>
                  <a:cubicBezTo>
                    <a:pt x="10279" y="1991"/>
                    <a:pt x="10303" y="1705"/>
                    <a:pt x="10231" y="1437"/>
                  </a:cubicBezTo>
                  <a:cubicBezTo>
                    <a:pt x="10042" y="591"/>
                    <a:pt x="9139" y="0"/>
                    <a:pt x="810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5" name="Google Shape;231;p2"/>
            <p:cNvSpPr/>
            <p:nvPr/>
          </p:nvSpPr>
          <p:spPr>
            <a:xfrm>
              <a:off x="11268765" y="425151"/>
              <a:ext cx="135102" cy="13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4" h="21600" extrusionOk="0">
                  <a:moveTo>
                    <a:pt x="9130" y="0"/>
                  </a:moveTo>
                  <a:cubicBezTo>
                    <a:pt x="8586" y="0"/>
                    <a:pt x="8018" y="56"/>
                    <a:pt x="7450" y="196"/>
                  </a:cubicBezTo>
                  <a:cubicBezTo>
                    <a:pt x="-418" y="1858"/>
                    <a:pt x="-2759" y="14167"/>
                    <a:pt x="3869" y="19658"/>
                  </a:cubicBezTo>
                  <a:cubicBezTo>
                    <a:pt x="5480" y="20999"/>
                    <a:pt x="7218" y="21600"/>
                    <a:pt x="8910" y="21600"/>
                  </a:cubicBezTo>
                  <a:cubicBezTo>
                    <a:pt x="14136" y="21600"/>
                    <a:pt x="18841" y="15886"/>
                    <a:pt x="17798" y="8844"/>
                  </a:cubicBezTo>
                  <a:cubicBezTo>
                    <a:pt x="16952" y="3702"/>
                    <a:pt x="13302" y="0"/>
                    <a:pt x="913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6" name="Google Shape;232;p2"/>
            <p:cNvSpPr/>
            <p:nvPr/>
          </p:nvSpPr>
          <p:spPr>
            <a:xfrm>
              <a:off x="11449376" y="386065"/>
              <a:ext cx="303203" cy="117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3" h="21600" extrusionOk="0">
                  <a:moveTo>
                    <a:pt x="17156" y="0"/>
                  </a:moveTo>
                  <a:cubicBezTo>
                    <a:pt x="16982" y="0"/>
                    <a:pt x="16802" y="48"/>
                    <a:pt x="16616" y="160"/>
                  </a:cubicBezTo>
                  <a:lnTo>
                    <a:pt x="2017" y="7776"/>
                  </a:lnTo>
                  <a:cubicBezTo>
                    <a:pt x="-1025" y="9216"/>
                    <a:pt x="-406" y="21600"/>
                    <a:pt x="2400" y="21600"/>
                  </a:cubicBezTo>
                  <a:cubicBezTo>
                    <a:pt x="2557" y="21600"/>
                    <a:pt x="2720" y="21568"/>
                    <a:pt x="2889" y="21488"/>
                  </a:cubicBezTo>
                  <a:lnTo>
                    <a:pt x="17550" y="13872"/>
                  </a:lnTo>
                  <a:cubicBezTo>
                    <a:pt x="20575" y="12256"/>
                    <a:pt x="19923" y="0"/>
                    <a:pt x="1715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7" name="Google Shape;233;p2"/>
            <p:cNvSpPr/>
            <p:nvPr/>
          </p:nvSpPr>
          <p:spPr>
            <a:xfrm>
              <a:off x="11303032" y="613429"/>
              <a:ext cx="135114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8982" y="0"/>
                  </a:moveTo>
                  <a:cubicBezTo>
                    <a:pt x="8483" y="0"/>
                    <a:pt x="7973" y="42"/>
                    <a:pt x="7452" y="154"/>
                  </a:cubicBezTo>
                  <a:cubicBezTo>
                    <a:pt x="-416" y="1819"/>
                    <a:pt x="-2757" y="14144"/>
                    <a:pt x="3860" y="19641"/>
                  </a:cubicBezTo>
                  <a:cubicBezTo>
                    <a:pt x="5470" y="20998"/>
                    <a:pt x="7209" y="21600"/>
                    <a:pt x="8912" y="21600"/>
                  </a:cubicBezTo>
                  <a:cubicBezTo>
                    <a:pt x="14092" y="21600"/>
                    <a:pt x="18843" y="15962"/>
                    <a:pt x="17800" y="8813"/>
                  </a:cubicBezTo>
                  <a:cubicBezTo>
                    <a:pt x="16943" y="3609"/>
                    <a:pt x="13211" y="0"/>
                    <a:pt x="89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8" name="Google Shape;234;p2"/>
            <p:cNvSpPr/>
            <p:nvPr/>
          </p:nvSpPr>
          <p:spPr>
            <a:xfrm>
              <a:off x="11486804" y="573732"/>
              <a:ext cx="295969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4" h="21600" extrusionOk="0">
                  <a:moveTo>
                    <a:pt x="17009" y="0"/>
                  </a:moveTo>
                  <a:cubicBezTo>
                    <a:pt x="16940" y="0"/>
                    <a:pt x="16876" y="16"/>
                    <a:pt x="16807" y="32"/>
                  </a:cubicBezTo>
                  <a:lnTo>
                    <a:pt x="1858" y="7659"/>
                  </a:lnTo>
                  <a:cubicBezTo>
                    <a:pt x="-1021" y="9903"/>
                    <a:pt x="-370" y="21600"/>
                    <a:pt x="2543" y="21600"/>
                  </a:cubicBezTo>
                  <a:cubicBezTo>
                    <a:pt x="2607" y="21600"/>
                    <a:pt x="2682" y="21600"/>
                    <a:pt x="2751" y="21584"/>
                  </a:cubicBezTo>
                  <a:lnTo>
                    <a:pt x="17694" y="13957"/>
                  </a:lnTo>
                  <a:cubicBezTo>
                    <a:pt x="20579" y="11713"/>
                    <a:pt x="19859" y="0"/>
                    <a:pt x="17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9" name="Google Shape;235;p2"/>
            <p:cNvSpPr/>
            <p:nvPr/>
          </p:nvSpPr>
          <p:spPr>
            <a:xfrm>
              <a:off x="11339866" y="813921"/>
              <a:ext cx="134864" cy="13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extrusionOk="0">
                  <a:moveTo>
                    <a:pt x="8936" y="0"/>
                  </a:moveTo>
                  <a:cubicBezTo>
                    <a:pt x="8426" y="0"/>
                    <a:pt x="7915" y="42"/>
                    <a:pt x="7404" y="153"/>
                  </a:cubicBezTo>
                  <a:cubicBezTo>
                    <a:pt x="-477" y="1806"/>
                    <a:pt x="-2682" y="14043"/>
                    <a:pt x="3806" y="19669"/>
                  </a:cubicBezTo>
                  <a:cubicBezTo>
                    <a:pt x="5431" y="21003"/>
                    <a:pt x="7184" y="21600"/>
                    <a:pt x="8878" y="21600"/>
                  </a:cubicBezTo>
                  <a:cubicBezTo>
                    <a:pt x="14148" y="21600"/>
                    <a:pt x="18918" y="15919"/>
                    <a:pt x="17769" y="8918"/>
                  </a:cubicBezTo>
                  <a:cubicBezTo>
                    <a:pt x="17026" y="3598"/>
                    <a:pt x="13196" y="0"/>
                    <a:pt x="893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0" name="Google Shape;236;p2"/>
            <p:cNvSpPr/>
            <p:nvPr/>
          </p:nvSpPr>
          <p:spPr>
            <a:xfrm>
              <a:off x="11522072" y="774050"/>
              <a:ext cx="299314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6" h="21600" extrusionOk="0">
                  <a:moveTo>
                    <a:pt x="17010" y="0"/>
                  </a:moveTo>
                  <a:cubicBezTo>
                    <a:pt x="16902" y="0"/>
                    <a:pt x="16793" y="16"/>
                    <a:pt x="16680" y="63"/>
                  </a:cubicBezTo>
                  <a:lnTo>
                    <a:pt x="1910" y="7601"/>
                  </a:lnTo>
                  <a:cubicBezTo>
                    <a:pt x="-1033" y="9596"/>
                    <a:pt x="-378" y="21600"/>
                    <a:pt x="2530" y="21600"/>
                  </a:cubicBezTo>
                  <a:cubicBezTo>
                    <a:pt x="2632" y="21600"/>
                    <a:pt x="2746" y="21584"/>
                    <a:pt x="2854" y="21552"/>
                  </a:cubicBezTo>
                  <a:lnTo>
                    <a:pt x="17562" y="14015"/>
                  </a:lnTo>
                  <a:cubicBezTo>
                    <a:pt x="20567" y="12004"/>
                    <a:pt x="19918" y="0"/>
                    <a:pt x="17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1" name="Google Shape;237;p2"/>
            <p:cNvSpPr/>
            <p:nvPr/>
          </p:nvSpPr>
          <p:spPr>
            <a:xfrm>
              <a:off x="11201367" y="1649742"/>
              <a:ext cx="602264" cy="607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8" h="21600" extrusionOk="0">
                  <a:moveTo>
                    <a:pt x="9733" y="0"/>
                  </a:moveTo>
                  <a:cubicBezTo>
                    <a:pt x="6867" y="0"/>
                    <a:pt x="4049" y="1439"/>
                    <a:pt x="2215" y="4146"/>
                  </a:cubicBezTo>
                  <a:lnTo>
                    <a:pt x="18150" y="15407"/>
                  </a:lnTo>
                  <a:cubicBezTo>
                    <a:pt x="20404" y="10535"/>
                    <a:pt x="18946" y="4553"/>
                    <a:pt x="14803" y="1634"/>
                  </a:cubicBezTo>
                  <a:cubicBezTo>
                    <a:pt x="13236" y="533"/>
                    <a:pt x="11475" y="0"/>
                    <a:pt x="9733" y="0"/>
                  </a:cubicBezTo>
                  <a:close/>
                  <a:moveTo>
                    <a:pt x="1055" y="6178"/>
                  </a:moveTo>
                  <a:cubicBezTo>
                    <a:pt x="-1196" y="11016"/>
                    <a:pt x="262" y="17032"/>
                    <a:pt x="4402" y="19950"/>
                  </a:cubicBezTo>
                  <a:cubicBezTo>
                    <a:pt x="5977" y="21063"/>
                    <a:pt x="7736" y="21600"/>
                    <a:pt x="9475" y="21600"/>
                  </a:cubicBezTo>
                  <a:cubicBezTo>
                    <a:pt x="12346" y="21600"/>
                    <a:pt x="15167" y="20139"/>
                    <a:pt x="17023" y="17401"/>
                  </a:cubicBezTo>
                  <a:lnTo>
                    <a:pt x="1055" y="6178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2" name="Google Shape;238;p2"/>
            <p:cNvSpPr/>
            <p:nvPr/>
          </p:nvSpPr>
          <p:spPr>
            <a:xfrm>
              <a:off x="12458530" y="346368"/>
              <a:ext cx="505510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38" y="0"/>
                  </a:moveTo>
                  <a:lnTo>
                    <a:pt x="3285" y="6246"/>
                  </a:lnTo>
                  <a:cubicBezTo>
                    <a:pt x="-141" y="8755"/>
                    <a:pt x="-1029" y="13772"/>
                    <a:pt x="1296" y="17464"/>
                  </a:cubicBezTo>
                  <a:lnTo>
                    <a:pt x="1719" y="18057"/>
                  </a:lnTo>
                  <a:cubicBezTo>
                    <a:pt x="3143" y="20359"/>
                    <a:pt x="5482" y="21600"/>
                    <a:pt x="7875" y="21600"/>
                  </a:cubicBezTo>
                  <a:cubicBezTo>
                    <a:pt x="9320" y="21600"/>
                    <a:pt x="10786" y="21144"/>
                    <a:pt x="12075" y="20202"/>
                  </a:cubicBezTo>
                  <a:lnTo>
                    <a:pt x="20571" y="13956"/>
                  </a:lnTo>
                  <a:lnTo>
                    <a:pt x="1173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3" name="Google Shape;239;p2"/>
            <p:cNvSpPr/>
            <p:nvPr/>
          </p:nvSpPr>
          <p:spPr>
            <a:xfrm>
              <a:off x="12791640" y="143170"/>
              <a:ext cx="505512" cy="49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99" y="0"/>
                  </a:moveTo>
                  <a:cubicBezTo>
                    <a:pt x="11251" y="0"/>
                    <a:pt x="9785" y="453"/>
                    <a:pt x="8496" y="1401"/>
                  </a:cubicBezTo>
                  <a:lnTo>
                    <a:pt x="0" y="7616"/>
                  </a:lnTo>
                  <a:lnTo>
                    <a:pt x="8791" y="21600"/>
                  </a:lnTo>
                  <a:lnTo>
                    <a:pt x="17286" y="15385"/>
                  </a:lnTo>
                  <a:cubicBezTo>
                    <a:pt x="20712" y="12871"/>
                    <a:pt x="21600" y="7842"/>
                    <a:pt x="19275" y="4142"/>
                  </a:cubicBezTo>
                  <a:lnTo>
                    <a:pt x="18895" y="3547"/>
                  </a:lnTo>
                  <a:cubicBezTo>
                    <a:pt x="17446" y="1240"/>
                    <a:pt x="15092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4" name="Google Shape;240;p2"/>
            <p:cNvSpPr/>
            <p:nvPr/>
          </p:nvSpPr>
          <p:spPr>
            <a:xfrm>
              <a:off x="12279265" y="1362876"/>
              <a:ext cx="932271" cy="930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10038" y="0"/>
                  </a:moveTo>
                  <a:cubicBezTo>
                    <a:pt x="9668" y="0"/>
                    <a:pt x="9372" y="273"/>
                    <a:pt x="9307" y="662"/>
                  </a:cubicBezTo>
                  <a:lnTo>
                    <a:pt x="8395" y="7681"/>
                  </a:lnTo>
                  <a:lnTo>
                    <a:pt x="1397" y="6763"/>
                  </a:lnTo>
                  <a:cubicBezTo>
                    <a:pt x="1350" y="6755"/>
                    <a:pt x="1308" y="6753"/>
                    <a:pt x="1264" y="6753"/>
                  </a:cubicBezTo>
                  <a:cubicBezTo>
                    <a:pt x="893" y="6753"/>
                    <a:pt x="597" y="7024"/>
                    <a:pt x="533" y="7415"/>
                  </a:cubicBezTo>
                  <a:lnTo>
                    <a:pt x="5" y="11393"/>
                  </a:lnTo>
                  <a:cubicBezTo>
                    <a:pt x="-43" y="11805"/>
                    <a:pt x="245" y="12189"/>
                    <a:pt x="652" y="12238"/>
                  </a:cubicBezTo>
                  <a:lnTo>
                    <a:pt x="7676" y="13178"/>
                  </a:lnTo>
                  <a:lnTo>
                    <a:pt x="6742" y="20221"/>
                  </a:lnTo>
                  <a:cubicBezTo>
                    <a:pt x="6694" y="20630"/>
                    <a:pt x="6982" y="21017"/>
                    <a:pt x="7389" y="21065"/>
                  </a:cubicBezTo>
                  <a:lnTo>
                    <a:pt x="11369" y="21596"/>
                  </a:lnTo>
                  <a:cubicBezTo>
                    <a:pt x="11397" y="21598"/>
                    <a:pt x="11427" y="21600"/>
                    <a:pt x="11458" y="21600"/>
                  </a:cubicBezTo>
                  <a:cubicBezTo>
                    <a:pt x="11830" y="21600"/>
                    <a:pt x="12162" y="21325"/>
                    <a:pt x="12207" y="20944"/>
                  </a:cubicBezTo>
                  <a:lnTo>
                    <a:pt x="13119" y="13901"/>
                  </a:lnTo>
                  <a:lnTo>
                    <a:pt x="20142" y="14843"/>
                  </a:lnTo>
                  <a:cubicBezTo>
                    <a:pt x="20170" y="14845"/>
                    <a:pt x="20198" y="14847"/>
                    <a:pt x="20226" y="14847"/>
                  </a:cubicBezTo>
                  <a:cubicBezTo>
                    <a:pt x="20601" y="14847"/>
                    <a:pt x="20937" y="14549"/>
                    <a:pt x="20981" y="14166"/>
                  </a:cubicBezTo>
                  <a:lnTo>
                    <a:pt x="21509" y="10164"/>
                  </a:lnTo>
                  <a:cubicBezTo>
                    <a:pt x="21557" y="9755"/>
                    <a:pt x="21269" y="9368"/>
                    <a:pt x="20860" y="9319"/>
                  </a:cubicBezTo>
                  <a:lnTo>
                    <a:pt x="13862" y="8404"/>
                  </a:lnTo>
                  <a:lnTo>
                    <a:pt x="14772" y="1337"/>
                  </a:lnTo>
                  <a:cubicBezTo>
                    <a:pt x="14820" y="928"/>
                    <a:pt x="14532" y="565"/>
                    <a:pt x="14125" y="494"/>
                  </a:cubicBezTo>
                  <a:lnTo>
                    <a:pt x="10169" y="10"/>
                  </a:lnTo>
                  <a:cubicBezTo>
                    <a:pt x="10125" y="4"/>
                    <a:pt x="10080" y="0"/>
                    <a:pt x="100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5" name="Google Shape;241;p2"/>
            <p:cNvSpPr/>
            <p:nvPr/>
          </p:nvSpPr>
          <p:spPr>
            <a:xfrm>
              <a:off x="11086863" y="2773476"/>
              <a:ext cx="933126" cy="117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extrusionOk="0">
                  <a:moveTo>
                    <a:pt x="8127" y="662"/>
                  </a:moveTo>
                  <a:cubicBezTo>
                    <a:pt x="8705" y="662"/>
                    <a:pt x="9275" y="942"/>
                    <a:pt x="9379" y="1570"/>
                  </a:cubicBezTo>
                  <a:cubicBezTo>
                    <a:pt x="9449" y="1876"/>
                    <a:pt x="9331" y="2199"/>
                    <a:pt x="9094" y="2427"/>
                  </a:cubicBezTo>
                  <a:lnTo>
                    <a:pt x="7503" y="2675"/>
                  </a:lnTo>
                  <a:cubicBezTo>
                    <a:pt x="7146" y="2523"/>
                    <a:pt x="6909" y="2256"/>
                    <a:pt x="6839" y="1933"/>
                  </a:cubicBezTo>
                  <a:cubicBezTo>
                    <a:pt x="6610" y="1135"/>
                    <a:pt x="7376" y="662"/>
                    <a:pt x="8127" y="662"/>
                  </a:cubicBezTo>
                  <a:close/>
                  <a:moveTo>
                    <a:pt x="15545" y="4371"/>
                  </a:moveTo>
                  <a:cubicBezTo>
                    <a:pt x="16058" y="4371"/>
                    <a:pt x="16510" y="4674"/>
                    <a:pt x="16594" y="5093"/>
                  </a:cubicBezTo>
                  <a:lnTo>
                    <a:pt x="19347" y="17182"/>
                  </a:lnTo>
                  <a:cubicBezTo>
                    <a:pt x="19466" y="17657"/>
                    <a:pt x="19062" y="18114"/>
                    <a:pt x="18470" y="18191"/>
                  </a:cubicBezTo>
                  <a:lnTo>
                    <a:pt x="5984" y="20019"/>
                  </a:lnTo>
                  <a:cubicBezTo>
                    <a:pt x="5914" y="20030"/>
                    <a:pt x="5845" y="20035"/>
                    <a:pt x="5775" y="20035"/>
                  </a:cubicBezTo>
                  <a:cubicBezTo>
                    <a:pt x="5262" y="20035"/>
                    <a:pt x="4808" y="19734"/>
                    <a:pt x="4702" y="19314"/>
                  </a:cubicBezTo>
                  <a:lnTo>
                    <a:pt x="1973" y="7226"/>
                  </a:lnTo>
                  <a:cubicBezTo>
                    <a:pt x="1854" y="6749"/>
                    <a:pt x="2258" y="6292"/>
                    <a:pt x="2850" y="6217"/>
                  </a:cubicBezTo>
                  <a:lnTo>
                    <a:pt x="4345" y="5988"/>
                  </a:lnTo>
                  <a:cubicBezTo>
                    <a:pt x="4411" y="6332"/>
                    <a:pt x="4786" y="6567"/>
                    <a:pt x="5207" y="6567"/>
                  </a:cubicBezTo>
                  <a:cubicBezTo>
                    <a:pt x="5253" y="6567"/>
                    <a:pt x="5298" y="6564"/>
                    <a:pt x="5344" y="6559"/>
                  </a:cubicBezTo>
                  <a:lnTo>
                    <a:pt x="13153" y="5416"/>
                  </a:lnTo>
                  <a:cubicBezTo>
                    <a:pt x="13627" y="5340"/>
                    <a:pt x="13936" y="4979"/>
                    <a:pt x="13841" y="4597"/>
                  </a:cubicBezTo>
                  <a:lnTo>
                    <a:pt x="15336" y="4389"/>
                  </a:lnTo>
                  <a:cubicBezTo>
                    <a:pt x="15406" y="4376"/>
                    <a:pt x="15475" y="4371"/>
                    <a:pt x="15545" y="4371"/>
                  </a:cubicBezTo>
                  <a:close/>
                  <a:moveTo>
                    <a:pt x="8107" y="0"/>
                  </a:moveTo>
                  <a:cubicBezTo>
                    <a:pt x="7980" y="0"/>
                    <a:pt x="7848" y="10"/>
                    <a:pt x="7717" y="29"/>
                  </a:cubicBezTo>
                  <a:cubicBezTo>
                    <a:pt x="6554" y="200"/>
                    <a:pt x="5771" y="1114"/>
                    <a:pt x="5984" y="2066"/>
                  </a:cubicBezTo>
                  <a:cubicBezTo>
                    <a:pt x="6032" y="2333"/>
                    <a:pt x="6197" y="2598"/>
                    <a:pt x="6411" y="2827"/>
                  </a:cubicBezTo>
                  <a:lnTo>
                    <a:pt x="4868" y="3056"/>
                  </a:lnTo>
                  <a:cubicBezTo>
                    <a:pt x="4228" y="3151"/>
                    <a:pt x="3801" y="3646"/>
                    <a:pt x="3919" y="4160"/>
                  </a:cubicBezTo>
                  <a:lnTo>
                    <a:pt x="4015" y="4597"/>
                  </a:lnTo>
                  <a:lnTo>
                    <a:pt x="1451" y="4979"/>
                  </a:lnTo>
                  <a:cubicBezTo>
                    <a:pt x="478" y="5112"/>
                    <a:pt x="-140" y="5854"/>
                    <a:pt x="27" y="6634"/>
                  </a:cubicBezTo>
                  <a:lnTo>
                    <a:pt x="3159" y="20418"/>
                  </a:lnTo>
                  <a:cubicBezTo>
                    <a:pt x="3329" y="21116"/>
                    <a:pt x="4086" y="21600"/>
                    <a:pt x="4924" y="21600"/>
                  </a:cubicBezTo>
                  <a:cubicBezTo>
                    <a:pt x="5023" y="21600"/>
                    <a:pt x="5123" y="21594"/>
                    <a:pt x="5225" y="21579"/>
                  </a:cubicBezTo>
                  <a:lnTo>
                    <a:pt x="19869" y="19427"/>
                  </a:lnTo>
                  <a:cubicBezTo>
                    <a:pt x="20818" y="19294"/>
                    <a:pt x="21460" y="18552"/>
                    <a:pt x="21295" y="17772"/>
                  </a:cubicBezTo>
                  <a:lnTo>
                    <a:pt x="18161" y="3970"/>
                  </a:lnTo>
                  <a:cubicBezTo>
                    <a:pt x="17993" y="3281"/>
                    <a:pt x="17254" y="2800"/>
                    <a:pt x="16414" y="2800"/>
                  </a:cubicBezTo>
                  <a:cubicBezTo>
                    <a:pt x="16301" y="2800"/>
                    <a:pt x="16187" y="2809"/>
                    <a:pt x="16071" y="2827"/>
                  </a:cubicBezTo>
                  <a:lnTo>
                    <a:pt x="13532" y="3188"/>
                  </a:lnTo>
                  <a:lnTo>
                    <a:pt x="13438" y="2752"/>
                  </a:lnTo>
                  <a:cubicBezTo>
                    <a:pt x="13308" y="2288"/>
                    <a:pt x="12812" y="1978"/>
                    <a:pt x="12246" y="1978"/>
                  </a:cubicBezTo>
                  <a:cubicBezTo>
                    <a:pt x="12186" y="1978"/>
                    <a:pt x="12122" y="1983"/>
                    <a:pt x="12060" y="1989"/>
                  </a:cubicBezTo>
                  <a:lnTo>
                    <a:pt x="10185" y="2275"/>
                  </a:lnTo>
                  <a:cubicBezTo>
                    <a:pt x="10280" y="1989"/>
                    <a:pt x="10304" y="1704"/>
                    <a:pt x="10232" y="1437"/>
                  </a:cubicBezTo>
                  <a:cubicBezTo>
                    <a:pt x="10043" y="592"/>
                    <a:pt x="9140" y="0"/>
                    <a:pt x="81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6" name="Google Shape;242;p2"/>
            <p:cNvSpPr/>
            <p:nvPr/>
          </p:nvSpPr>
          <p:spPr>
            <a:xfrm>
              <a:off x="11268765" y="3196883"/>
              <a:ext cx="135103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4" h="21600" extrusionOk="0">
                  <a:moveTo>
                    <a:pt x="8980" y="0"/>
                  </a:moveTo>
                  <a:cubicBezTo>
                    <a:pt x="8481" y="0"/>
                    <a:pt x="7971" y="42"/>
                    <a:pt x="7450" y="154"/>
                  </a:cubicBezTo>
                  <a:cubicBezTo>
                    <a:pt x="-418" y="1819"/>
                    <a:pt x="-2759" y="14144"/>
                    <a:pt x="3869" y="19641"/>
                  </a:cubicBezTo>
                  <a:cubicBezTo>
                    <a:pt x="5503" y="20998"/>
                    <a:pt x="7265" y="21600"/>
                    <a:pt x="8968" y="21600"/>
                  </a:cubicBezTo>
                  <a:cubicBezTo>
                    <a:pt x="14159" y="21600"/>
                    <a:pt x="18841" y="15962"/>
                    <a:pt x="17798" y="8813"/>
                  </a:cubicBezTo>
                  <a:cubicBezTo>
                    <a:pt x="16941" y="3609"/>
                    <a:pt x="13209" y="0"/>
                    <a:pt x="89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7" name="Google Shape;243;p2"/>
            <p:cNvSpPr/>
            <p:nvPr/>
          </p:nvSpPr>
          <p:spPr>
            <a:xfrm>
              <a:off x="11448159" y="3157011"/>
              <a:ext cx="305948" cy="11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7" h="21600" extrusionOk="0">
                  <a:moveTo>
                    <a:pt x="17261" y="0"/>
                  </a:moveTo>
                  <a:cubicBezTo>
                    <a:pt x="17043" y="0"/>
                    <a:pt x="16815" y="79"/>
                    <a:pt x="16575" y="238"/>
                  </a:cubicBezTo>
                  <a:lnTo>
                    <a:pt x="2081" y="7803"/>
                  </a:lnTo>
                  <a:cubicBezTo>
                    <a:pt x="-1017" y="9024"/>
                    <a:pt x="-420" y="21600"/>
                    <a:pt x="2322" y="21600"/>
                  </a:cubicBezTo>
                  <a:cubicBezTo>
                    <a:pt x="2517" y="21600"/>
                    <a:pt x="2729" y="21537"/>
                    <a:pt x="2947" y="21394"/>
                  </a:cubicBezTo>
                  <a:lnTo>
                    <a:pt x="17501" y="13845"/>
                  </a:lnTo>
                  <a:cubicBezTo>
                    <a:pt x="20583" y="12433"/>
                    <a:pt x="20008" y="0"/>
                    <a:pt x="1726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8" name="Google Shape;244;p2"/>
            <p:cNvSpPr/>
            <p:nvPr/>
          </p:nvSpPr>
          <p:spPr>
            <a:xfrm>
              <a:off x="11303032" y="3384899"/>
              <a:ext cx="135114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8982" y="0"/>
                  </a:moveTo>
                  <a:cubicBezTo>
                    <a:pt x="8483" y="0"/>
                    <a:pt x="7962" y="42"/>
                    <a:pt x="7452" y="154"/>
                  </a:cubicBezTo>
                  <a:cubicBezTo>
                    <a:pt x="-416" y="1819"/>
                    <a:pt x="-2757" y="14144"/>
                    <a:pt x="3860" y="19641"/>
                  </a:cubicBezTo>
                  <a:cubicBezTo>
                    <a:pt x="5470" y="20998"/>
                    <a:pt x="7220" y="21600"/>
                    <a:pt x="8924" y="21600"/>
                  </a:cubicBezTo>
                  <a:cubicBezTo>
                    <a:pt x="14092" y="21600"/>
                    <a:pt x="18843" y="16004"/>
                    <a:pt x="17800" y="8981"/>
                  </a:cubicBezTo>
                  <a:cubicBezTo>
                    <a:pt x="16943" y="3623"/>
                    <a:pt x="13211" y="0"/>
                    <a:pt x="89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9" name="Google Shape;245;p2"/>
            <p:cNvSpPr/>
            <p:nvPr/>
          </p:nvSpPr>
          <p:spPr>
            <a:xfrm>
              <a:off x="11486800" y="3345202"/>
              <a:ext cx="295979" cy="1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1" h="21600" extrusionOk="0">
                  <a:moveTo>
                    <a:pt x="17024" y="0"/>
                  </a:moveTo>
                  <a:cubicBezTo>
                    <a:pt x="16955" y="0"/>
                    <a:pt x="16891" y="16"/>
                    <a:pt x="16822" y="32"/>
                  </a:cubicBezTo>
                  <a:lnTo>
                    <a:pt x="1861" y="7654"/>
                  </a:lnTo>
                  <a:cubicBezTo>
                    <a:pt x="-1003" y="10055"/>
                    <a:pt x="-375" y="21600"/>
                    <a:pt x="2478" y="21600"/>
                  </a:cubicBezTo>
                  <a:cubicBezTo>
                    <a:pt x="2570" y="21600"/>
                    <a:pt x="2662" y="21584"/>
                    <a:pt x="2755" y="21568"/>
                  </a:cubicBezTo>
                  <a:lnTo>
                    <a:pt x="17710" y="14138"/>
                  </a:lnTo>
                  <a:cubicBezTo>
                    <a:pt x="20597" y="11705"/>
                    <a:pt x="19877" y="0"/>
                    <a:pt x="1702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70" name="Google Shape;246;p2"/>
            <p:cNvSpPr/>
            <p:nvPr/>
          </p:nvSpPr>
          <p:spPr>
            <a:xfrm>
              <a:off x="11339870" y="3586351"/>
              <a:ext cx="13485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42" y="0"/>
                  </a:moveTo>
                  <a:cubicBezTo>
                    <a:pt x="8442" y="0"/>
                    <a:pt x="7920" y="56"/>
                    <a:pt x="7409" y="168"/>
                  </a:cubicBezTo>
                  <a:cubicBezTo>
                    <a:pt x="-477" y="1831"/>
                    <a:pt x="-2683" y="14148"/>
                    <a:pt x="3809" y="19643"/>
                  </a:cubicBezTo>
                  <a:cubicBezTo>
                    <a:pt x="5446" y="20999"/>
                    <a:pt x="7223" y="21600"/>
                    <a:pt x="8942" y="21600"/>
                  </a:cubicBezTo>
                  <a:cubicBezTo>
                    <a:pt x="14179" y="21600"/>
                    <a:pt x="18917" y="15966"/>
                    <a:pt x="17779" y="8822"/>
                  </a:cubicBezTo>
                  <a:cubicBezTo>
                    <a:pt x="17036" y="3621"/>
                    <a:pt x="13203" y="0"/>
                    <a:pt x="894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71" name="Google Shape;247;p2"/>
            <p:cNvSpPr/>
            <p:nvPr/>
          </p:nvSpPr>
          <p:spPr>
            <a:xfrm>
              <a:off x="11522805" y="3545607"/>
              <a:ext cx="297838" cy="11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2" h="21600" extrusionOk="0">
                  <a:moveTo>
                    <a:pt x="16976" y="0"/>
                  </a:moveTo>
                  <a:cubicBezTo>
                    <a:pt x="16885" y="0"/>
                    <a:pt x="16799" y="16"/>
                    <a:pt x="16702" y="32"/>
                  </a:cubicBezTo>
                  <a:lnTo>
                    <a:pt x="16702" y="222"/>
                  </a:lnTo>
                  <a:lnTo>
                    <a:pt x="1869" y="7596"/>
                  </a:lnTo>
                  <a:cubicBezTo>
                    <a:pt x="-1040" y="9785"/>
                    <a:pt x="-354" y="21600"/>
                    <a:pt x="2550" y="21600"/>
                  </a:cubicBezTo>
                  <a:cubicBezTo>
                    <a:pt x="2641" y="21600"/>
                    <a:pt x="2727" y="21584"/>
                    <a:pt x="2818" y="21568"/>
                  </a:cubicBezTo>
                  <a:lnTo>
                    <a:pt x="17588" y="14004"/>
                  </a:lnTo>
                  <a:cubicBezTo>
                    <a:pt x="20560" y="11625"/>
                    <a:pt x="19880" y="0"/>
                    <a:pt x="1697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72" name="Google Shape;248;p2"/>
            <p:cNvSpPr/>
            <p:nvPr/>
          </p:nvSpPr>
          <p:spPr>
            <a:xfrm>
              <a:off x="11203152" y="4421473"/>
              <a:ext cx="600509" cy="60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68" h="21600" extrusionOk="0">
                  <a:moveTo>
                    <a:pt x="9766" y="0"/>
                  </a:moveTo>
                  <a:cubicBezTo>
                    <a:pt x="6872" y="0"/>
                    <a:pt x="4022" y="1459"/>
                    <a:pt x="2171" y="4186"/>
                  </a:cubicBezTo>
                  <a:lnTo>
                    <a:pt x="18204" y="15442"/>
                  </a:lnTo>
                  <a:cubicBezTo>
                    <a:pt x="20471" y="10556"/>
                    <a:pt x="19004" y="4556"/>
                    <a:pt x="14836" y="1630"/>
                  </a:cubicBezTo>
                  <a:cubicBezTo>
                    <a:pt x="13271" y="532"/>
                    <a:pt x="11510" y="0"/>
                    <a:pt x="9766" y="0"/>
                  </a:cubicBezTo>
                  <a:close/>
                  <a:moveTo>
                    <a:pt x="1004" y="6186"/>
                  </a:moveTo>
                  <a:cubicBezTo>
                    <a:pt x="-1129" y="11035"/>
                    <a:pt x="206" y="17034"/>
                    <a:pt x="4338" y="19961"/>
                  </a:cubicBezTo>
                  <a:cubicBezTo>
                    <a:pt x="5925" y="21068"/>
                    <a:pt x="7703" y="21600"/>
                    <a:pt x="9458" y="21600"/>
                  </a:cubicBezTo>
                  <a:cubicBezTo>
                    <a:pt x="12344" y="21600"/>
                    <a:pt x="15186" y="20160"/>
                    <a:pt x="17070" y="17442"/>
                  </a:cubicBezTo>
                  <a:lnTo>
                    <a:pt x="1004" y="61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73" name="Google Shape;249;p2"/>
            <p:cNvSpPr/>
            <p:nvPr/>
          </p:nvSpPr>
          <p:spPr>
            <a:xfrm>
              <a:off x="12458530" y="3118885"/>
              <a:ext cx="505510" cy="491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38" y="0"/>
                  </a:moveTo>
                  <a:lnTo>
                    <a:pt x="3285" y="6214"/>
                  </a:lnTo>
                  <a:cubicBezTo>
                    <a:pt x="-141" y="8728"/>
                    <a:pt x="-1029" y="13755"/>
                    <a:pt x="1296" y="17455"/>
                  </a:cubicBezTo>
                  <a:lnTo>
                    <a:pt x="1719" y="18050"/>
                  </a:lnTo>
                  <a:cubicBezTo>
                    <a:pt x="3143" y="20357"/>
                    <a:pt x="5482" y="21600"/>
                    <a:pt x="7875" y="21600"/>
                  </a:cubicBezTo>
                  <a:cubicBezTo>
                    <a:pt x="9320" y="21600"/>
                    <a:pt x="10786" y="21143"/>
                    <a:pt x="12075" y="20199"/>
                  </a:cubicBezTo>
                  <a:lnTo>
                    <a:pt x="20571" y="13982"/>
                  </a:lnTo>
                  <a:lnTo>
                    <a:pt x="1173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74" name="Google Shape;250;p2"/>
            <p:cNvSpPr/>
            <p:nvPr/>
          </p:nvSpPr>
          <p:spPr>
            <a:xfrm>
              <a:off x="12791640" y="2915339"/>
              <a:ext cx="505512" cy="49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738" y="0"/>
                  </a:moveTo>
                  <a:cubicBezTo>
                    <a:pt x="11276" y="0"/>
                    <a:pt x="9799" y="456"/>
                    <a:pt x="8496" y="1412"/>
                  </a:cubicBezTo>
                  <a:lnTo>
                    <a:pt x="0" y="7626"/>
                  </a:lnTo>
                  <a:lnTo>
                    <a:pt x="8791" y="21600"/>
                  </a:lnTo>
                  <a:lnTo>
                    <a:pt x="17286" y="15344"/>
                  </a:lnTo>
                  <a:cubicBezTo>
                    <a:pt x="20712" y="12831"/>
                    <a:pt x="21600" y="7806"/>
                    <a:pt x="19275" y="4108"/>
                  </a:cubicBezTo>
                  <a:lnTo>
                    <a:pt x="19275" y="4154"/>
                  </a:lnTo>
                  <a:lnTo>
                    <a:pt x="18895" y="3514"/>
                  </a:lnTo>
                  <a:cubicBezTo>
                    <a:pt x="17453" y="1220"/>
                    <a:pt x="15117" y="0"/>
                    <a:pt x="127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75" name="Google Shape;251;p2"/>
            <p:cNvSpPr/>
            <p:nvPr/>
          </p:nvSpPr>
          <p:spPr>
            <a:xfrm>
              <a:off x="12279265" y="4133560"/>
              <a:ext cx="932271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10076" y="0"/>
                  </a:moveTo>
                  <a:cubicBezTo>
                    <a:pt x="9688" y="0"/>
                    <a:pt x="9374" y="275"/>
                    <a:pt x="9307" y="656"/>
                  </a:cubicBezTo>
                  <a:lnTo>
                    <a:pt x="8395" y="7713"/>
                  </a:lnTo>
                  <a:lnTo>
                    <a:pt x="1397" y="6774"/>
                  </a:lnTo>
                  <a:cubicBezTo>
                    <a:pt x="1366" y="6770"/>
                    <a:pt x="1336" y="6768"/>
                    <a:pt x="1306" y="6768"/>
                  </a:cubicBezTo>
                  <a:cubicBezTo>
                    <a:pt x="934" y="6768"/>
                    <a:pt x="601" y="7045"/>
                    <a:pt x="557" y="7423"/>
                  </a:cubicBezTo>
                  <a:lnTo>
                    <a:pt x="5" y="11399"/>
                  </a:lnTo>
                  <a:cubicBezTo>
                    <a:pt x="-43" y="11808"/>
                    <a:pt x="245" y="12194"/>
                    <a:pt x="652" y="12243"/>
                  </a:cubicBezTo>
                  <a:lnTo>
                    <a:pt x="7676" y="13181"/>
                  </a:lnTo>
                  <a:lnTo>
                    <a:pt x="6742" y="20216"/>
                  </a:lnTo>
                  <a:cubicBezTo>
                    <a:pt x="6694" y="20625"/>
                    <a:pt x="6982" y="21011"/>
                    <a:pt x="7389" y="21058"/>
                  </a:cubicBezTo>
                  <a:lnTo>
                    <a:pt x="11369" y="21588"/>
                  </a:lnTo>
                  <a:cubicBezTo>
                    <a:pt x="11409" y="21596"/>
                    <a:pt x="11452" y="21600"/>
                    <a:pt x="11492" y="21600"/>
                  </a:cubicBezTo>
                  <a:cubicBezTo>
                    <a:pt x="11846" y="21600"/>
                    <a:pt x="12142" y="21327"/>
                    <a:pt x="12207" y="20938"/>
                  </a:cubicBezTo>
                  <a:lnTo>
                    <a:pt x="13119" y="13904"/>
                  </a:lnTo>
                  <a:lnTo>
                    <a:pt x="20142" y="14844"/>
                  </a:lnTo>
                  <a:cubicBezTo>
                    <a:pt x="20172" y="14846"/>
                    <a:pt x="20202" y="14848"/>
                    <a:pt x="20230" y="14848"/>
                  </a:cubicBezTo>
                  <a:cubicBezTo>
                    <a:pt x="20605" y="14848"/>
                    <a:pt x="20937" y="14573"/>
                    <a:pt x="20981" y="14193"/>
                  </a:cubicBezTo>
                  <a:lnTo>
                    <a:pt x="21509" y="10195"/>
                  </a:lnTo>
                  <a:cubicBezTo>
                    <a:pt x="21557" y="9784"/>
                    <a:pt x="21269" y="9400"/>
                    <a:pt x="20860" y="9351"/>
                  </a:cubicBezTo>
                  <a:lnTo>
                    <a:pt x="13862" y="8413"/>
                  </a:lnTo>
                  <a:lnTo>
                    <a:pt x="14772" y="1378"/>
                  </a:lnTo>
                  <a:cubicBezTo>
                    <a:pt x="14820" y="969"/>
                    <a:pt x="14532" y="583"/>
                    <a:pt x="14125" y="534"/>
                  </a:cubicBezTo>
                  <a:lnTo>
                    <a:pt x="10169" y="4"/>
                  </a:lnTo>
                  <a:cubicBezTo>
                    <a:pt x="10139" y="2"/>
                    <a:pt x="10107" y="0"/>
                    <a:pt x="1007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76" name="Google Shape;252;p2"/>
            <p:cNvSpPr/>
            <p:nvPr/>
          </p:nvSpPr>
          <p:spPr>
            <a:xfrm>
              <a:off x="11086884" y="5545993"/>
              <a:ext cx="933061" cy="1176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extrusionOk="0">
                  <a:moveTo>
                    <a:pt x="8122" y="652"/>
                  </a:moveTo>
                  <a:cubicBezTo>
                    <a:pt x="8702" y="652"/>
                    <a:pt x="9274" y="931"/>
                    <a:pt x="9378" y="1554"/>
                  </a:cubicBezTo>
                  <a:cubicBezTo>
                    <a:pt x="9448" y="1860"/>
                    <a:pt x="9330" y="2183"/>
                    <a:pt x="9093" y="2412"/>
                  </a:cubicBezTo>
                  <a:lnTo>
                    <a:pt x="7502" y="2661"/>
                  </a:lnTo>
                  <a:cubicBezTo>
                    <a:pt x="7169" y="2508"/>
                    <a:pt x="6908" y="2241"/>
                    <a:pt x="6838" y="1935"/>
                  </a:cubicBezTo>
                  <a:lnTo>
                    <a:pt x="6838" y="1916"/>
                  </a:lnTo>
                  <a:cubicBezTo>
                    <a:pt x="6609" y="1120"/>
                    <a:pt x="7373" y="652"/>
                    <a:pt x="8122" y="652"/>
                  </a:cubicBezTo>
                  <a:close/>
                  <a:moveTo>
                    <a:pt x="15520" y="4341"/>
                  </a:moveTo>
                  <a:cubicBezTo>
                    <a:pt x="16033" y="4341"/>
                    <a:pt x="16489" y="4642"/>
                    <a:pt x="16593" y="5063"/>
                  </a:cubicBezTo>
                  <a:lnTo>
                    <a:pt x="19346" y="17192"/>
                  </a:lnTo>
                  <a:cubicBezTo>
                    <a:pt x="19465" y="17669"/>
                    <a:pt x="19061" y="18127"/>
                    <a:pt x="18469" y="18203"/>
                  </a:cubicBezTo>
                  <a:lnTo>
                    <a:pt x="5983" y="20033"/>
                  </a:lnTo>
                  <a:cubicBezTo>
                    <a:pt x="5913" y="20045"/>
                    <a:pt x="5844" y="20051"/>
                    <a:pt x="5774" y="20051"/>
                  </a:cubicBezTo>
                  <a:cubicBezTo>
                    <a:pt x="5258" y="20051"/>
                    <a:pt x="4785" y="19748"/>
                    <a:pt x="4701" y="19329"/>
                  </a:cubicBezTo>
                  <a:lnTo>
                    <a:pt x="1948" y="7198"/>
                  </a:lnTo>
                  <a:cubicBezTo>
                    <a:pt x="1853" y="6723"/>
                    <a:pt x="2257" y="6265"/>
                    <a:pt x="2849" y="6188"/>
                  </a:cubicBezTo>
                  <a:lnTo>
                    <a:pt x="4323" y="5960"/>
                  </a:lnTo>
                  <a:cubicBezTo>
                    <a:pt x="4406" y="6297"/>
                    <a:pt x="4767" y="6545"/>
                    <a:pt x="5180" y="6545"/>
                  </a:cubicBezTo>
                  <a:cubicBezTo>
                    <a:pt x="5234" y="6545"/>
                    <a:pt x="5287" y="6540"/>
                    <a:pt x="5343" y="6532"/>
                  </a:cubicBezTo>
                  <a:lnTo>
                    <a:pt x="13128" y="5387"/>
                  </a:lnTo>
                  <a:cubicBezTo>
                    <a:pt x="13602" y="5312"/>
                    <a:pt x="13911" y="4949"/>
                    <a:pt x="13840" y="4567"/>
                  </a:cubicBezTo>
                  <a:lnTo>
                    <a:pt x="15311" y="4357"/>
                  </a:lnTo>
                  <a:cubicBezTo>
                    <a:pt x="15381" y="4346"/>
                    <a:pt x="15450" y="4341"/>
                    <a:pt x="15520" y="4341"/>
                  </a:cubicBezTo>
                  <a:close/>
                  <a:moveTo>
                    <a:pt x="8116" y="0"/>
                  </a:moveTo>
                  <a:cubicBezTo>
                    <a:pt x="7985" y="0"/>
                    <a:pt x="7851" y="10"/>
                    <a:pt x="7716" y="29"/>
                  </a:cubicBezTo>
                  <a:cubicBezTo>
                    <a:pt x="6553" y="200"/>
                    <a:pt x="5770" y="1096"/>
                    <a:pt x="5983" y="2050"/>
                  </a:cubicBezTo>
                  <a:cubicBezTo>
                    <a:pt x="6031" y="2316"/>
                    <a:pt x="6196" y="2584"/>
                    <a:pt x="6410" y="2813"/>
                  </a:cubicBezTo>
                  <a:lnTo>
                    <a:pt x="4867" y="3042"/>
                  </a:lnTo>
                  <a:cubicBezTo>
                    <a:pt x="4227" y="3136"/>
                    <a:pt x="3800" y="3614"/>
                    <a:pt x="3918" y="4129"/>
                  </a:cubicBezTo>
                  <a:lnTo>
                    <a:pt x="4014" y="4586"/>
                  </a:lnTo>
                  <a:lnTo>
                    <a:pt x="1450" y="4949"/>
                  </a:lnTo>
                  <a:cubicBezTo>
                    <a:pt x="501" y="5102"/>
                    <a:pt x="-141" y="5845"/>
                    <a:pt x="26" y="6607"/>
                  </a:cubicBezTo>
                  <a:lnTo>
                    <a:pt x="3158" y="20434"/>
                  </a:lnTo>
                  <a:cubicBezTo>
                    <a:pt x="3328" y="21131"/>
                    <a:pt x="4081" y="21600"/>
                    <a:pt x="4915" y="21600"/>
                  </a:cubicBezTo>
                  <a:cubicBezTo>
                    <a:pt x="5016" y="21600"/>
                    <a:pt x="5120" y="21594"/>
                    <a:pt x="5224" y="21579"/>
                  </a:cubicBezTo>
                  <a:lnTo>
                    <a:pt x="19868" y="19442"/>
                  </a:lnTo>
                  <a:cubicBezTo>
                    <a:pt x="20817" y="19290"/>
                    <a:pt x="21459" y="18547"/>
                    <a:pt x="21294" y="17764"/>
                  </a:cubicBezTo>
                  <a:lnTo>
                    <a:pt x="18160" y="3937"/>
                  </a:lnTo>
                  <a:cubicBezTo>
                    <a:pt x="17990" y="3242"/>
                    <a:pt x="17237" y="2773"/>
                    <a:pt x="16387" y="2773"/>
                  </a:cubicBezTo>
                  <a:cubicBezTo>
                    <a:pt x="16284" y="2773"/>
                    <a:pt x="16176" y="2779"/>
                    <a:pt x="16070" y="2794"/>
                  </a:cubicBezTo>
                  <a:lnTo>
                    <a:pt x="13531" y="3175"/>
                  </a:lnTo>
                  <a:lnTo>
                    <a:pt x="13437" y="2736"/>
                  </a:lnTo>
                  <a:cubicBezTo>
                    <a:pt x="13307" y="2271"/>
                    <a:pt x="12811" y="1962"/>
                    <a:pt x="12245" y="1962"/>
                  </a:cubicBezTo>
                  <a:cubicBezTo>
                    <a:pt x="12185" y="1962"/>
                    <a:pt x="12121" y="1965"/>
                    <a:pt x="12059" y="1973"/>
                  </a:cubicBezTo>
                  <a:lnTo>
                    <a:pt x="10184" y="2260"/>
                  </a:lnTo>
                  <a:cubicBezTo>
                    <a:pt x="10279" y="1993"/>
                    <a:pt x="10303" y="1706"/>
                    <a:pt x="10231" y="1421"/>
                  </a:cubicBezTo>
                  <a:cubicBezTo>
                    <a:pt x="10042" y="575"/>
                    <a:pt x="9145" y="0"/>
                    <a:pt x="811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77" name="Google Shape;253;p2"/>
            <p:cNvSpPr/>
            <p:nvPr/>
          </p:nvSpPr>
          <p:spPr>
            <a:xfrm>
              <a:off x="11268765" y="5969314"/>
              <a:ext cx="135103" cy="134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4" h="21600" extrusionOk="0">
                  <a:moveTo>
                    <a:pt x="8980" y="0"/>
                  </a:moveTo>
                  <a:cubicBezTo>
                    <a:pt x="8481" y="0"/>
                    <a:pt x="7971" y="56"/>
                    <a:pt x="7450" y="168"/>
                  </a:cubicBezTo>
                  <a:cubicBezTo>
                    <a:pt x="-418" y="1831"/>
                    <a:pt x="-2759" y="14148"/>
                    <a:pt x="3869" y="19643"/>
                  </a:cubicBezTo>
                  <a:cubicBezTo>
                    <a:pt x="5503" y="20999"/>
                    <a:pt x="7265" y="21600"/>
                    <a:pt x="8968" y="21600"/>
                  </a:cubicBezTo>
                  <a:cubicBezTo>
                    <a:pt x="14159" y="21600"/>
                    <a:pt x="18841" y="15966"/>
                    <a:pt x="17798" y="8822"/>
                  </a:cubicBezTo>
                  <a:cubicBezTo>
                    <a:pt x="16941" y="3607"/>
                    <a:pt x="13209" y="0"/>
                    <a:pt x="89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78" name="Google Shape;254;p2"/>
            <p:cNvSpPr/>
            <p:nvPr/>
          </p:nvSpPr>
          <p:spPr>
            <a:xfrm>
              <a:off x="11449367" y="5929006"/>
              <a:ext cx="303230" cy="11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extrusionOk="0">
                  <a:moveTo>
                    <a:pt x="17160" y="0"/>
                  </a:moveTo>
                  <a:cubicBezTo>
                    <a:pt x="16985" y="0"/>
                    <a:pt x="16811" y="48"/>
                    <a:pt x="16625" y="144"/>
                  </a:cubicBezTo>
                  <a:lnTo>
                    <a:pt x="2019" y="7749"/>
                  </a:lnTo>
                  <a:cubicBezTo>
                    <a:pt x="-1008" y="9362"/>
                    <a:pt x="-412" y="21600"/>
                    <a:pt x="2351" y="21600"/>
                  </a:cubicBezTo>
                  <a:cubicBezTo>
                    <a:pt x="2520" y="21600"/>
                    <a:pt x="2700" y="21552"/>
                    <a:pt x="2891" y="21456"/>
                  </a:cubicBezTo>
                  <a:lnTo>
                    <a:pt x="17559" y="13836"/>
                  </a:lnTo>
                  <a:cubicBezTo>
                    <a:pt x="20592" y="12414"/>
                    <a:pt x="19934" y="0"/>
                    <a:pt x="1716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79" name="Google Shape;255;p2"/>
            <p:cNvSpPr/>
            <p:nvPr/>
          </p:nvSpPr>
          <p:spPr>
            <a:xfrm>
              <a:off x="11303032" y="6157068"/>
              <a:ext cx="135114" cy="13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9132" y="0"/>
                  </a:moveTo>
                  <a:cubicBezTo>
                    <a:pt x="8588" y="0"/>
                    <a:pt x="8020" y="70"/>
                    <a:pt x="7452" y="209"/>
                  </a:cubicBezTo>
                  <a:cubicBezTo>
                    <a:pt x="-416" y="1702"/>
                    <a:pt x="-2757" y="14163"/>
                    <a:pt x="3860" y="19647"/>
                  </a:cubicBezTo>
                  <a:cubicBezTo>
                    <a:pt x="5470" y="21000"/>
                    <a:pt x="7209" y="21600"/>
                    <a:pt x="8912" y="21600"/>
                  </a:cubicBezTo>
                  <a:cubicBezTo>
                    <a:pt x="14092" y="21600"/>
                    <a:pt x="18843" y="15977"/>
                    <a:pt x="17800" y="8847"/>
                  </a:cubicBezTo>
                  <a:cubicBezTo>
                    <a:pt x="16943" y="3712"/>
                    <a:pt x="13304" y="0"/>
                    <a:pt x="9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0" name="Google Shape;256;p2"/>
            <p:cNvSpPr/>
            <p:nvPr/>
          </p:nvSpPr>
          <p:spPr>
            <a:xfrm>
              <a:off x="11486800" y="6116672"/>
              <a:ext cx="295979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1" h="21600" extrusionOk="0">
                  <a:moveTo>
                    <a:pt x="17024" y="0"/>
                  </a:moveTo>
                  <a:cubicBezTo>
                    <a:pt x="16955" y="0"/>
                    <a:pt x="16891" y="16"/>
                    <a:pt x="16822" y="16"/>
                  </a:cubicBezTo>
                  <a:lnTo>
                    <a:pt x="1861" y="7654"/>
                  </a:lnTo>
                  <a:cubicBezTo>
                    <a:pt x="-1003" y="10055"/>
                    <a:pt x="-375" y="21600"/>
                    <a:pt x="2478" y="21600"/>
                  </a:cubicBezTo>
                  <a:cubicBezTo>
                    <a:pt x="2570" y="21600"/>
                    <a:pt x="2662" y="21584"/>
                    <a:pt x="2755" y="21568"/>
                  </a:cubicBezTo>
                  <a:lnTo>
                    <a:pt x="17710" y="14122"/>
                  </a:lnTo>
                  <a:cubicBezTo>
                    <a:pt x="20597" y="11705"/>
                    <a:pt x="19877" y="0"/>
                    <a:pt x="1702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1" name="Google Shape;257;p2"/>
            <p:cNvSpPr/>
            <p:nvPr/>
          </p:nvSpPr>
          <p:spPr>
            <a:xfrm>
              <a:off x="11339870" y="6357822"/>
              <a:ext cx="13485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42" y="0"/>
                  </a:moveTo>
                  <a:cubicBezTo>
                    <a:pt x="8442" y="0"/>
                    <a:pt x="7920" y="56"/>
                    <a:pt x="7409" y="154"/>
                  </a:cubicBezTo>
                  <a:cubicBezTo>
                    <a:pt x="-477" y="1831"/>
                    <a:pt x="-2683" y="14148"/>
                    <a:pt x="3809" y="19629"/>
                  </a:cubicBezTo>
                  <a:cubicBezTo>
                    <a:pt x="5446" y="20985"/>
                    <a:pt x="7223" y="21600"/>
                    <a:pt x="8942" y="21600"/>
                  </a:cubicBezTo>
                  <a:cubicBezTo>
                    <a:pt x="14179" y="21600"/>
                    <a:pt x="18917" y="15966"/>
                    <a:pt x="17779" y="8822"/>
                  </a:cubicBezTo>
                  <a:cubicBezTo>
                    <a:pt x="17036" y="3607"/>
                    <a:pt x="13203" y="0"/>
                    <a:pt x="894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2" name="Google Shape;258;p2"/>
            <p:cNvSpPr/>
            <p:nvPr/>
          </p:nvSpPr>
          <p:spPr>
            <a:xfrm>
              <a:off x="11522036" y="6317950"/>
              <a:ext cx="299387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7" h="21600" extrusionOk="0">
                  <a:moveTo>
                    <a:pt x="17089" y="0"/>
                  </a:moveTo>
                  <a:cubicBezTo>
                    <a:pt x="16963" y="0"/>
                    <a:pt x="16832" y="16"/>
                    <a:pt x="16696" y="64"/>
                  </a:cubicBezTo>
                  <a:lnTo>
                    <a:pt x="1914" y="7471"/>
                  </a:lnTo>
                  <a:cubicBezTo>
                    <a:pt x="-1031" y="9675"/>
                    <a:pt x="-382" y="21600"/>
                    <a:pt x="2529" y="21600"/>
                  </a:cubicBezTo>
                  <a:cubicBezTo>
                    <a:pt x="2637" y="21600"/>
                    <a:pt x="2746" y="21584"/>
                    <a:pt x="2860" y="21552"/>
                  </a:cubicBezTo>
                  <a:lnTo>
                    <a:pt x="17578" y="13937"/>
                  </a:lnTo>
                  <a:cubicBezTo>
                    <a:pt x="20569" y="11941"/>
                    <a:pt x="19948" y="0"/>
                    <a:pt x="1708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3" name="Google Shape;259;p2"/>
            <p:cNvSpPr/>
            <p:nvPr/>
          </p:nvSpPr>
          <p:spPr>
            <a:xfrm>
              <a:off x="11201367" y="7192682"/>
              <a:ext cx="602264" cy="607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8" h="21600" extrusionOk="0">
                  <a:moveTo>
                    <a:pt x="9742" y="0"/>
                  </a:moveTo>
                  <a:cubicBezTo>
                    <a:pt x="6873" y="0"/>
                    <a:pt x="4052" y="1448"/>
                    <a:pt x="2215" y="4182"/>
                  </a:cubicBezTo>
                  <a:lnTo>
                    <a:pt x="18150" y="15400"/>
                  </a:lnTo>
                  <a:cubicBezTo>
                    <a:pt x="20404" y="10527"/>
                    <a:pt x="18946" y="4551"/>
                    <a:pt x="14803" y="1634"/>
                  </a:cubicBezTo>
                  <a:cubicBezTo>
                    <a:pt x="13239" y="533"/>
                    <a:pt x="11484" y="0"/>
                    <a:pt x="9742" y="0"/>
                  </a:cubicBezTo>
                  <a:close/>
                  <a:moveTo>
                    <a:pt x="1055" y="6175"/>
                  </a:moveTo>
                  <a:cubicBezTo>
                    <a:pt x="-1196" y="11045"/>
                    <a:pt x="262" y="17025"/>
                    <a:pt x="4402" y="19976"/>
                  </a:cubicBezTo>
                  <a:cubicBezTo>
                    <a:pt x="5972" y="21073"/>
                    <a:pt x="7724" y="21600"/>
                    <a:pt x="9458" y="21600"/>
                  </a:cubicBezTo>
                  <a:cubicBezTo>
                    <a:pt x="12335" y="21600"/>
                    <a:pt x="15162" y="20149"/>
                    <a:pt x="17023" y="17431"/>
                  </a:cubicBezTo>
                  <a:lnTo>
                    <a:pt x="1055" y="6175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4" name="Google Shape;260;p2"/>
            <p:cNvSpPr/>
            <p:nvPr/>
          </p:nvSpPr>
          <p:spPr>
            <a:xfrm>
              <a:off x="12458530" y="5890356"/>
              <a:ext cx="505510" cy="49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38" y="0"/>
                  </a:moveTo>
                  <a:lnTo>
                    <a:pt x="3285" y="6214"/>
                  </a:lnTo>
                  <a:cubicBezTo>
                    <a:pt x="-141" y="8728"/>
                    <a:pt x="-1029" y="13755"/>
                    <a:pt x="1296" y="17455"/>
                  </a:cubicBezTo>
                  <a:lnTo>
                    <a:pt x="1719" y="18096"/>
                  </a:lnTo>
                  <a:cubicBezTo>
                    <a:pt x="3139" y="20368"/>
                    <a:pt x="5475" y="21600"/>
                    <a:pt x="7864" y="21600"/>
                  </a:cubicBezTo>
                  <a:cubicBezTo>
                    <a:pt x="9313" y="21600"/>
                    <a:pt x="10783" y="21147"/>
                    <a:pt x="12075" y="20195"/>
                  </a:cubicBezTo>
                  <a:lnTo>
                    <a:pt x="20571" y="13982"/>
                  </a:lnTo>
                  <a:lnTo>
                    <a:pt x="1173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5" name="Google Shape;261;p2"/>
            <p:cNvSpPr/>
            <p:nvPr/>
          </p:nvSpPr>
          <p:spPr>
            <a:xfrm>
              <a:off x="12791640" y="5686024"/>
              <a:ext cx="505512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99" y="0"/>
                  </a:moveTo>
                  <a:cubicBezTo>
                    <a:pt x="11251" y="0"/>
                    <a:pt x="9785" y="456"/>
                    <a:pt x="8496" y="1398"/>
                  </a:cubicBezTo>
                  <a:lnTo>
                    <a:pt x="0" y="7644"/>
                  </a:lnTo>
                  <a:lnTo>
                    <a:pt x="8791" y="21600"/>
                  </a:lnTo>
                  <a:lnTo>
                    <a:pt x="17286" y="15354"/>
                  </a:lnTo>
                  <a:cubicBezTo>
                    <a:pt x="20712" y="12845"/>
                    <a:pt x="21600" y="7828"/>
                    <a:pt x="19275" y="4136"/>
                  </a:cubicBezTo>
                  <a:lnTo>
                    <a:pt x="18895" y="3543"/>
                  </a:lnTo>
                  <a:cubicBezTo>
                    <a:pt x="17446" y="1241"/>
                    <a:pt x="15092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6" name="Google Shape;262;p2"/>
            <p:cNvSpPr/>
            <p:nvPr/>
          </p:nvSpPr>
          <p:spPr>
            <a:xfrm>
              <a:off x="12279265" y="6905991"/>
              <a:ext cx="932271" cy="930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10076" y="0"/>
                  </a:moveTo>
                  <a:cubicBezTo>
                    <a:pt x="9688" y="0"/>
                    <a:pt x="9376" y="277"/>
                    <a:pt x="9331" y="658"/>
                  </a:cubicBezTo>
                  <a:lnTo>
                    <a:pt x="8395" y="7698"/>
                  </a:lnTo>
                  <a:lnTo>
                    <a:pt x="1397" y="6758"/>
                  </a:lnTo>
                  <a:cubicBezTo>
                    <a:pt x="1366" y="6754"/>
                    <a:pt x="1336" y="6752"/>
                    <a:pt x="1306" y="6752"/>
                  </a:cubicBezTo>
                  <a:cubicBezTo>
                    <a:pt x="934" y="6752"/>
                    <a:pt x="601" y="7030"/>
                    <a:pt x="557" y="7409"/>
                  </a:cubicBezTo>
                  <a:lnTo>
                    <a:pt x="5" y="11413"/>
                  </a:lnTo>
                  <a:cubicBezTo>
                    <a:pt x="-43" y="11822"/>
                    <a:pt x="245" y="12184"/>
                    <a:pt x="652" y="12255"/>
                  </a:cubicBezTo>
                  <a:lnTo>
                    <a:pt x="7676" y="13173"/>
                  </a:lnTo>
                  <a:lnTo>
                    <a:pt x="6742" y="20237"/>
                  </a:lnTo>
                  <a:cubicBezTo>
                    <a:pt x="6694" y="20648"/>
                    <a:pt x="6982" y="21009"/>
                    <a:pt x="7389" y="21082"/>
                  </a:cubicBezTo>
                  <a:lnTo>
                    <a:pt x="11369" y="21588"/>
                  </a:lnTo>
                  <a:cubicBezTo>
                    <a:pt x="11411" y="21596"/>
                    <a:pt x="11452" y="21600"/>
                    <a:pt x="11494" y="21600"/>
                  </a:cubicBezTo>
                  <a:cubicBezTo>
                    <a:pt x="11852" y="21600"/>
                    <a:pt x="12164" y="21329"/>
                    <a:pt x="12207" y="20962"/>
                  </a:cubicBezTo>
                  <a:lnTo>
                    <a:pt x="13119" y="13896"/>
                  </a:lnTo>
                  <a:lnTo>
                    <a:pt x="20142" y="14835"/>
                  </a:lnTo>
                  <a:cubicBezTo>
                    <a:pt x="20172" y="14839"/>
                    <a:pt x="20202" y="14842"/>
                    <a:pt x="20230" y="14842"/>
                  </a:cubicBezTo>
                  <a:cubicBezTo>
                    <a:pt x="20601" y="14842"/>
                    <a:pt x="20915" y="14566"/>
                    <a:pt x="20981" y="14210"/>
                  </a:cubicBezTo>
                  <a:lnTo>
                    <a:pt x="21509" y="10206"/>
                  </a:lnTo>
                  <a:cubicBezTo>
                    <a:pt x="21557" y="9796"/>
                    <a:pt x="21269" y="9410"/>
                    <a:pt x="20860" y="9363"/>
                  </a:cubicBezTo>
                  <a:lnTo>
                    <a:pt x="13862" y="8421"/>
                  </a:lnTo>
                  <a:lnTo>
                    <a:pt x="14772" y="1381"/>
                  </a:lnTo>
                  <a:cubicBezTo>
                    <a:pt x="14820" y="970"/>
                    <a:pt x="14532" y="585"/>
                    <a:pt x="14125" y="537"/>
                  </a:cubicBezTo>
                  <a:lnTo>
                    <a:pt x="10169" y="6"/>
                  </a:lnTo>
                  <a:cubicBezTo>
                    <a:pt x="10139" y="2"/>
                    <a:pt x="10107" y="0"/>
                    <a:pt x="1007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7" name="Google Shape;263;p2"/>
            <p:cNvSpPr/>
            <p:nvPr/>
          </p:nvSpPr>
          <p:spPr>
            <a:xfrm>
              <a:off x="11086863" y="8317464"/>
              <a:ext cx="933126" cy="117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extrusionOk="0">
                  <a:moveTo>
                    <a:pt x="8137" y="657"/>
                  </a:moveTo>
                  <a:cubicBezTo>
                    <a:pt x="8711" y="657"/>
                    <a:pt x="9275" y="934"/>
                    <a:pt x="9379" y="1551"/>
                  </a:cubicBezTo>
                  <a:cubicBezTo>
                    <a:pt x="9449" y="1874"/>
                    <a:pt x="9331" y="2179"/>
                    <a:pt x="9094" y="2427"/>
                  </a:cubicBezTo>
                  <a:lnTo>
                    <a:pt x="7503" y="2656"/>
                  </a:lnTo>
                  <a:cubicBezTo>
                    <a:pt x="7146" y="2502"/>
                    <a:pt x="6909" y="2237"/>
                    <a:pt x="6839" y="1932"/>
                  </a:cubicBezTo>
                  <a:cubicBezTo>
                    <a:pt x="6610" y="1132"/>
                    <a:pt x="7382" y="657"/>
                    <a:pt x="8137" y="657"/>
                  </a:cubicBezTo>
                  <a:close/>
                  <a:moveTo>
                    <a:pt x="15529" y="4351"/>
                  </a:moveTo>
                  <a:cubicBezTo>
                    <a:pt x="16040" y="4351"/>
                    <a:pt x="16490" y="4637"/>
                    <a:pt x="16594" y="5054"/>
                  </a:cubicBezTo>
                  <a:lnTo>
                    <a:pt x="19347" y="17181"/>
                  </a:lnTo>
                  <a:cubicBezTo>
                    <a:pt x="19466" y="17657"/>
                    <a:pt x="19062" y="18113"/>
                    <a:pt x="18470" y="18189"/>
                  </a:cubicBezTo>
                  <a:lnTo>
                    <a:pt x="5984" y="20017"/>
                  </a:lnTo>
                  <a:cubicBezTo>
                    <a:pt x="5922" y="20025"/>
                    <a:pt x="5863" y="20028"/>
                    <a:pt x="5803" y="20028"/>
                  </a:cubicBezTo>
                  <a:cubicBezTo>
                    <a:pt x="5278" y="20028"/>
                    <a:pt x="4808" y="19737"/>
                    <a:pt x="4702" y="19294"/>
                  </a:cubicBezTo>
                  <a:lnTo>
                    <a:pt x="1949" y="7205"/>
                  </a:lnTo>
                  <a:cubicBezTo>
                    <a:pt x="1854" y="6730"/>
                    <a:pt x="2234" y="6273"/>
                    <a:pt x="2850" y="6177"/>
                  </a:cubicBezTo>
                  <a:lnTo>
                    <a:pt x="4324" y="5967"/>
                  </a:lnTo>
                  <a:cubicBezTo>
                    <a:pt x="4405" y="6301"/>
                    <a:pt x="4764" y="6533"/>
                    <a:pt x="5171" y="6533"/>
                  </a:cubicBezTo>
                  <a:cubicBezTo>
                    <a:pt x="5229" y="6533"/>
                    <a:pt x="5284" y="6528"/>
                    <a:pt x="5344" y="6520"/>
                  </a:cubicBezTo>
                  <a:lnTo>
                    <a:pt x="13129" y="5396"/>
                  </a:lnTo>
                  <a:cubicBezTo>
                    <a:pt x="13603" y="5320"/>
                    <a:pt x="13912" y="4958"/>
                    <a:pt x="13841" y="4578"/>
                  </a:cubicBezTo>
                  <a:lnTo>
                    <a:pt x="15312" y="4368"/>
                  </a:lnTo>
                  <a:cubicBezTo>
                    <a:pt x="15386" y="4357"/>
                    <a:pt x="15457" y="4351"/>
                    <a:pt x="15529" y="4351"/>
                  </a:cubicBezTo>
                  <a:close/>
                  <a:moveTo>
                    <a:pt x="8107" y="0"/>
                  </a:moveTo>
                  <a:cubicBezTo>
                    <a:pt x="7980" y="0"/>
                    <a:pt x="7848" y="10"/>
                    <a:pt x="7717" y="29"/>
                  </a:cubicBezTo>
                  <a:cubicBezTo>
                    <a:pt x="6554" y="200"/>
                    <a:pt x="5771" y="1113"/>
                    <a:pt x="5984" y="2047"/>
                  </a:cubicBezTo>
                  <a:cubicBezTo>
                    <a:pt x="6032" y="2331"/>
                    <a:pt x="6197" y="2598"/>
                    <a:pt x="6411" y="2808"/>
                  </a:cubicBezTo>
                  <a:lnTo>
                    <a:pt x="4868" y="3056"/>
                  </a:lnTo>
                  <a:cubicBezTo>
                    <a:pt x="4228" y="3150"/>
                    <a:pt x="3801" y="3646"/>
                    <a:pt x="3919" y="4140"/>
                  </a:cubicBezTo>
                  <a:lnTo>
                    <a:pt x="4015" y="4597"/>
                  </a:lnTo>
                  <a:lnTo>
                    <a:pt x="1451" y="4958"/>
                  </a:lnTo>
                  <a:cubicBezTo>
                    <a:pt x="478" y="5110"/>
                    <a:pt x="-140" y="5854"/>
                    <a:pt x="27" y="6634"/>
                  </a:cubicBezTo>
                  <a:lnTo>
                    <a:pt x="3159" y="20417"/>
                  </a:lnTo>
                  <a:cubicBezTo>
                    <a:pt x="3329" y="21114"/>
                    <a:pt x="4086" y="21600"/>
                    <a:pt x="4924" y="21600"/>
                  </a:cubicBezTo>
                  <a:cubicBezTo>
                    <a:pt x="5023" y="21600"/>
                    <a:pt x="5123" y="21592"/>
                    <a:pt x="5225" y="21578"/>
                  </a:cubicBezTo>
                  <a:lnTo>
                    <a:pt x="19869" y="19427"/>
                  </a:lnTo>
                  <a:cubicBezTo>
                    <a:pt x="20818" y="19294"/>
                    <a:pt x="21460" y="18532"/>
                    <a:pt x="21295" y="17771"/>
                  </a:cubicBezTo>
                  <a:lnTo>
                    <a:pt x="18161" y="3969"/>
                  </a:lnTo>
                  <a:cubicBezTo>
                    <a:pt x="17991" y="3271"/>
                    <a:pt x="17234" y="2787"/>
                    <a:pt x="16380" y="2787"/>
                  </a:cubicBezTo>
                  <a:cubicBezTo>
                    <a:pt x="16279" y="2787"/>
                    <a:pt x="16175" y="2793"/>
                    <a:pt x="16071" y="2808"/>
                  </a:cubicBezTo>
                  <a:lnTo>
                    <a:pt x="13532" y="3188"/>
                  </a:lnTo>
                  <a:lnTo>
                    <a:pt x="13438" y="2750"/>
                  </a:lnTo>
                  <a:cubicBezTo>
                    <a:pt x="13310" y="2294"/>
                    <a:pt x="12830" y="1973"/>
                    <a:pt x="12274" y="1973"/>
                  </a:cubicBezTo>
                  <a:cubicBezTo>
                    <a:pt x="12204" y="1973"/>
                    <a:pt x="12132" y="1978"/>
                    <a:pt x="12060" y="1989"/>
                  </a:cubicBezTo>
                  <a:lnTo>
                    <a:pt x="10185" y="2256"/>
                  </a:lnTo>
                  <a:cubicBezTo>
                    <a:pt x="10280" y="1989"/>
                    <a:pt x="10304" y="1703"/>
                    <a:pt x="10232" y="1437"/>
                  </a:cubicBezTo>
                  <a:cubicBezTo>
                    <a:pt x="10043" y="590"/>
                    <a:pt x="9140" y="0"/>
                    <a:pt x="81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8" name="Google Shape;264;p2"/>
            <p:cNvSpPr/>
            <p:nvPr/>
          </p:nvSpPr>
          <p:spPr>
            <a:xfrm>
              <a:off x="11268765" y="8740522"/>
              <a:ext cx="135103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4" h="21600" extrusionOk="0">
                  <a:moveTo>
                    <a:pt x="9130" y="0"/>
                  </a:moveTo>
                  <a:cubicBezTo>
                    <a:pt x="8586" y="0"/>
                    <a:pt x="8018" y="70"/>
                    <a:pt x="7450" y="195"/>
                  </a:cubicBezTo>
                  <a:cubicBezTo>
                    <a:pt x="-418" y="1856"/>
                    <a:pt x="-2759" y="14149"/>
                    <a:pt x="3869" y="19633"/>
                  </a:cubicBezTo>
                  <a:cubicBezTo>
                    <a:pt x="5503" y="20986"/>
                    <a:pt x="7265" y="21600"/>
                    <a:pt x="8968" y="21600"/>
                  </a:cubicBezTo>
                  <a:cubicBezTo>
                    <a:pt x="14159" y="21600"/>
                    <a:pt x="18841" y="15977"/>
                    <a:pt x="17798" y="8833"/>
                  </a:cubicBezTo>
                  <a:cubicBezTo>
                    <a:pt x="16952" y="3712"/>
                    <a:pt x="13302" y="0"/>
                    <a:pt x="913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9" name="Google Shape;265;p2"/>
            <p:cNvSpPr/>
            <p:nvPr/>
          </p:nvSpPr>
          <p:spPr>
            <a:xfrm>
              <a:off x="11448145" y="8701173"/>
              <a:ext cx="305991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9" h="21600" extrusionOk="0">
                  <a:moveTo>
                    <a:pt x="17193" y="0"/>
                  </a:moveTo>
                  <a:cubicBezTo>
                    <a:pt x="16992" y="0"/>
                    <a:pt x="16780" y="64"/>
                    <a:pt x="16557" y="208"/>
                  </a:cubicBezTo>
                  <a:lnTo>
                    <a:pt x="16557" y="16"/>
                  </a:lnTo>
                  <a:lnTo>
                    <a:pt x="2079" y="7643"/>
                  </a:lnTo>
                  <a:cubicBezTo>
                    <a:pt x="-1016" y="9069"/>
                    <a:pt x="-419" y="21600"/>
                    <a:pt x="2314" y="21600"/>
                  </a:cubicBezTo>
                  <a:cubicBezTo>
                    <a:pt x="2509" y="21600"/>
                    <a:pt x="2721" y="21520"/>
                    <a:pt x="2944" y="21392"/>
                  </a:cubicBezTo>
                  <a:lnTo>
                    <a:pt x="17483" y="13941"/>
                  </a:lnTo>
                  <a:cubicBezTo>
                    <a:pt x="20584" y="12691"/>
                    <a:pt x="19982" y="0"/>
                    <a:pt x="171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0" name="Google Shape;266;p2"/>
            <p:cNvSpPr/>
            <p:nvPr/>
          </p:nvSpPr>
          <p:spPr>
            <a:xfrm>
              <a:off x="11303032" y="8928538"/>
              <a:ext cx="135114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9132" y="0"/>
                  </a:moveTo>
                  <a:cubicBezTo>
                    <a:pt x="8588" y="0"/>
                    <a:pt x="8020" y="70"/>
                    <a:pt x="7452" y="195"/>
                  </a:cubicBezTo>
                  <a:cubicBezTo>
                    <a:pt x="-416" y="1856"/>
                    <a:pt x="-2757" y="14149"/>
                    <a:pt x="3860" y="19633"/>
                  </a:cubicBezTo>
                  <a:cubicBezTo>
                    <a:pt x="5470" y="20986"/>
                    <a:pt x="7209" y="21600"/>
                    <a:pt x="8912" y="21600"/>
                  </a:cubicBezTo>
                  <a:cubicBezTo>
                    <a:pt x="14092" y="21600"/>
                    <a:pt x="18843" y="15977"/>
                    <a:pt x="17800" y="8847"/>
                  </a:cubicBezTo>
                  <a:cubicBezTo>
                    <a:pt x="16943" y="3712"/>
                    <a:pt x="13304" y="0"/>
                    <a:pt x="9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1" name="Google Shape;267;p2"/>
            <p:cNvSpPr/>
            <p:nvPr/>
          </p:nvSpPr>
          <p:spPr>
            <a:xfrm>
              <a:off x="11486802" y="8889102"/>
              <a:ext cx="295932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3" h="21600" extrusionOk="0">
                  <a:moveTo>
                    <a:pt x="17090" y="0"/>
                  </a:moveTo>
                  <a:cubicBezTo>
                    <a:pt x="17004" y="0"/>
                    <a:pt x="16912" y="16"/>
                    <a:pt x="16825" y="32"/>
                  </a:cubicBezTo>
                  <a:lnTo>
                    <a:pt x="1860" y="7462"/>
                  </a:lnTo>
                  <a:cubicBezTo>
                    <a:pt x="-1022" y="9895"/>
                    <a:pt x="-371" y="21600"/>
                    <a:pt x="2546" y="21600"/>
                  </a:cubicBezTo>
                  <a:cubicBezTo>
                    <a:pt x="2610" y="21600"/>
                    <a:pt x="2685" y="21584"/>
                    <a:pt x="2754" y="21568"/>
                  </a:cubicBezTo>
                  <a:lnTo>
                    <a:pt x="17713" y="13946"/>
                  </a:lnTo>
                  <a:cubicBezTo>
                    <a:pt x="20578" y="11545"/>
                    <a:pt x="19886" y="0"/>
                    <a:pt x="1709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2" name="Google Shape;268;p2"/>
            <p:cNvSpPr/>
            <p:nvPr/>
          </p:nvSpPr>
          <p:spPr>
            <a:xfrm>
              <a:off x="11339870" y="9129291"/>
              <a:ext cx="134857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42" y="0"/>
                  </a:moveTo>
                  <a:cubicBezTo>
                    <a:pt x="8431" y="0"/>
                    <a:pt x="7920" y="56"/>
                    <a:pt x="7409" y="154"/>
                  </a:cubicBezTo>
                  <a:cubicBezTo>
                    <a:pt x="-477" y="1817"/>
                    <a:pt x="-2683" y="14134"/>
                    <a:pt x="3809" y="19629"/>
                  </a:cubicBezTo>
                  <a:cubicBezTo>
                    <a:pt x="5458" y="20985"/>
                    <a:pt x="7234" y="21600"/>
                    <a:pt x="8953" y="21600"/>
                  </a:cubicBezTo>
                  <a:cubicBezTo>
                    <a:pt x="14191" y="21600"/>
                    <a:pt x="18917" y="15994"/>
                    <a:pt x="17779" y="8976"/>
                  </a:cubicBezTo>
                  <a:cubicBezTo>
                    <a:pt x="17036" y="3621"/>
                    <a:pt x="13203" y="0"/>
                    <a:pt x="894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3" name="Google Shape;269;p2"/>
            <p:cNvSpPr/>
            <p:nvPr/>
          </p:nvSpPr>
          <p:spPr>
            <a:xfrm>
              <a:off x="11522806" y="9089769"/>
              <a:ext cx="297809" cy="117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1" h="21600" extrusionOk="0">
                  <a:moveTo>
                    <a:pt x="16720" y="0"/>
                  </a:moveTo>
                  <a:lnTo>
                    <a:pt x="1871" y="7633"/>
                  </a:lnTo>
                  <a:cubicBezTo>
                    <a:pt x="-1041" y="9862"/>
                    <a:pt x="-354" y="21600"/>
                    <a:pt x="2552" y="21600"/>
                  </a:cubicBezTo>
                  <a:cubicBezTo>
                    <a:pt x="2638" y="21600"/>
                    <a:pt x="2730" y="21600"/>
                    <a:pt x="2821" y="21568"/>
                  </a:cubicBezTo>
                  <a:lnTo>
                    <a:pt x="17607" y="14127"/>
                  </a:lnTo>
                  <a:cubicBezTo>
                    <a:pt x="20559" y="11914"/>
                    <a:pt x="19907" y="144"/>
                    <a:pt x="17052" y="144"/>
                  </a:cubicBezTo>
                  <a:cubicBezTo>
                    <a:pt x="16949" y="144"/>
                    <a:pt x="16834" y="160"/>
                    <a:pt x="16720" y="192"/>
                  </a:cubicBezTo>
                  <a:lnTo>
                    <a:pt x="167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4" name="Google Shape;270;p2"/>
            <p:cNvSpPr/>
            <p:nvPr/>
          </p:nvSpPr>
          <p:spPr>
            <a:xfrm>
              <a:off x="11203152" y="9964414"/>
              <a:ext cx="600509" cy="606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68" h="21600" extrusionOk="0">
                  <a:moveTo>
                    <a:pt x="9766" y="0"/>
                  </a:moveTo>
                  <a:cubicBezTo>
                    <a:pt x="6872" y="0"/>
                    <a:pt x="4022" y="1458"/>
                    <a:pt x="2171" y="4183"/>
                  </a:cubicBezTo>
                  <a:lnTo>
                    <a:pt x="18204" y="15477"/>
                  </a:lnTo>
                  <a:cubicBezTo>
                    <a:pt x="20471" y="10589"/>
                    <a:pt x="19004" y="4590"/>
                    <a:pt x="14836" y="1629"/>
                  </a:cubicBezTo>
                  <a:cubicBezTo>
                    <a:pt x="13271" y="529"/>
                    <a:pt x="11510" y="0"/>
                    <a:pt x="9766" y="0"/>
                  </a:cubicBezTo>
                  <a:close/>
                  <a:moveTo>
                    <a:pt x="1004" y="6182"/>
                  </a:moveTo>
                  <a:cubicBezTo>
                    <a:pt x="-1129" y="11071"/>
                    <a:pt x="206" y="17032"/>
                    <a:pt x="4338" y="19955"/>
                  </a:cubicBezTo>
                  <a:cubicBezTo>
                    <a:pt x="5931" y="21065"/>
                    <a:pt x="7709" y="21600"/>
                    <a:pt x="9469" y="21600"/>
                  </a:cubicBezTo>
                  <a:cubicBezTo>
                    <a:pt x="12353" y="21600"/>
                    <a:pt x="15186" y="20166"/>
                    <a:pt x="17070" y="17477"/>
                  </a:cubicBezTo>
                  <a:lnTo>
                    <a:pt x="1004" y="618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5" name="Google Shape;271;p2"/>
            <p:cNvSpPr/>
            <p:nvPr/>
          </p:nvSpPr>
          <p:spPr>
            <a:xfrm>
              <a:off x="12458530" y="8661825"/>
              <a:ext cx="505510" cy="49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38" y="0"/>
                  </a:moveTo>
                  <a:lnTo>
                    <a:pt x="3285" y="6210"/>
                  </a:lnTo>
                  <a:cubicBezTo>
                    <a:pt x="-141" y="8723"/>
                    <a:pt x="-1029" y="13744"/>
                    <a:pt x="1296" y="17446"/>
                  </a:cubicBezTo>
                  <a:lnTo>
                    <a:pt x="1719" y="18082"/>
                  </a:lnTo>
                  <a:cubicBezTo>
                    <a:pt x="3146" y="20369"/>
                    <a:pt x="5496" y="21600"/>
                    <a:pt x="7896" y="21600"/>
                  </a:cubicBezTo>
                  <a:cubicBezTo>
                    <a:pt x="9334" y="21600"/>
                    <a:pt x="10790" y="21155"/>
                    <a:pt x="12075" y="20231"/>
                  </a:cubicBezTo>
                  <a:lnTo>
                    <a:pt x="20571" y="13974"/>
                  </a:lnTo>
                  <a:lnTo>
                    <a:pt x="1173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6" name="Google Shape;272;p2"/>
            <p:cNvSpPr/>
            <p:nvPr/>
          </p:nvSpPr>
          <p:spPr>
            <a:xfrm>
              <a:off x="12791640" y="8457494"/>
              <a:ext cx="505512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99" y="0"/>
                  </a:moveTo>
                  <a:cubicBezTo>
                    <a:pt x="11251" y="0"/>
                    <a:pt x="9785" y="452"/>
                    <a:pt x="8496" y="1398"/>
                  </a:cubicBezTo>
                  <a:lnTo>
                    <a:pt x="0" y="7644"/>
                  </a:lnTo>
                  <a:lnTo>
                    <a:pt x="8791" y="21600"/>
                  </a:lnTo>
                  <a:lnTo>
                    <a:pt x="17286" y="15350"/>
                  </a:lnTo>
                  <a:cubicBezTo>
                    <a:pt x="20712" y="12845"/>
                    <a:pt x="21600" y="7828"/>
                    <a:pt x="19275" y="4178"/>
                  </a:cubicBezTo>
                  <a:lnTo>
                    <a:pt x="18895" y="3543"/>
                  </a:lnTo>
                  <a:cubicBezTo>
                    <a:pt x="17446" y="1241"/>
                    <a:pt x="15092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7" name="Google Shape;273;p2"/>
            <p:cNvSpPr/>
            <p:nvPr/>
          </p:nvSpPr>
          <p:spPr>
            <a:xfrm>
              <a:off x="12279265" y="9677199"/>
              <a:ext cx="932271" cy="931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10038" y="0"/>
                  </a:moveTo>
                  <a:cubicBezTo>
                    <a:pt x="9668" y="0"/>
                    <a:pt x="9372" y="273"/>
                    <a:pt x="9307" y="662"/>
                  </a:cubicBezTo>
                  <a:lnTo>
                    <a:pt x="8395" y="7696"/>
                  </a:lnTo>
                  <a:lnTo>
                    <a:pt x="1397" y="6758"/>
                  </a:lnTo>
                  <a:cubicBezTo>
                    <a:pt x="1366" y="6754"/>
                    <a:pt x="1336" y="6752"/>
                    <a:pt x="1306" y="6752"/>
                  </a:cubicBezTo>
                  <a:cubicBezTo>
                    <a:pt x="934" y="6752"/>
                    <a:pt x="601" y="7027"/>
                    <a:pt x="557" y="7407"/>
                  </a:cubicBezTo>
                  <a:lnTo>
                    <a:pt x="5" y="11407"/>
                  </a:lnTo>
                  <a:cubicBezTo>
                    <a:pt x="-43" y="11816"/>
                    <a:pt x="245" y="12178"/>
                    <a:pt x="652" y="12249"/>
                  </a:cubicBezTo>
                  <a:lnTo>
                    <a:pt x="7676" y="13189"/>
                  </a:lnTo>
                  <a:lnTo>
                    <a:pt x="6742" y="20222"/>
                  </a:lnTo>
                  <a:cubicBezTo>
                    <a:pt x="6694" y="20633"/>
                    <a:pt x="6982" y="21017"/>
                    <a:pt x="7389" y="21066"/>
                  </a:cubicBezTo>
                  <a:lnTo>
                    <a:pt x="11369" y="21596"/>
                  </a:lnTo>
                  <a:cubicBezTo>
                    <a:pt x="11397" y="21600"/>
                    <a:pt x="11427" y="21600"/>
                    <a:pt x="11458" y="21600"/>
                  </a:cubicBezTo>
                  <a:cubicBezTo>
                    <a:pt x="11826" y="21600"/>
                    <a:pt x="12140" y="21325"/>
                    <a:pt x="12207" y="20944"/>
                  </a:cubicBezTo>
                  <a:lnTo>
                    <a:pt x="13119" y="13912"/>
                  </a:lnTo>
                  <a:lnTo>
                    <a:pt x="20142" y="14826"/>
                  </a:lnTo>
                  <a:cubicBezTo>
                    <a:pt x="20184" y="14834"/>
                    <a:pt x="20226" y="14838"/>
                    <a:pt x="20266" y="14838"/>
                  </a:cubicBezTo>
                  <a:cubicBezTo>
                    <a:pt x="20625" y="14838"/>
                    <a:pt x="20939" y="14565"/>
                    <a:pt x="20981" y="14177"/>
                  </a:cubicBezTo>
                  <a:lnTo>
                    <a:pt x="21509" y="10201"/>
                  </a:lnTo>
                  <a:cubicBezTo>
                    <a:pt x="21557" y="9792"/>
                    <a:pt x="21269" y="9406"/>
                    <a:pt x="20860" y="9357"/>
                  </a:cubicBezTo>
                  <a:lnTo>
                    <a:pt x="13862" y="8419"/>
                  </a:lnTo>
                  <a:lnTo>
                    <a:pt x="14772" y="1386"/>
                  </a:lnTo>
                  <a:cubicBezTo>
                    <a:pt x="14820" y="975"/>
                    <a:pt x="14532" y="591"/>
                    <a:pt x="14125" y="542"/>
                  </a:cubicBezTo>
                  <a:lnTo>
                    <a:pt x="10169" y="12"/>
                  </a:lnTo>
                  <a:cubicBezTo>
                    <a:pt x="10125" y="4"/>
                    <a:pt x="10080" y="0"/>
                    <a:pt x="100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8" name="Google Shape;274;p2"/>
            <p:cNvSpPr/>
            <p:nvPr/>
          </p:nvSpPr>
          <p:spPr>
            <a:xfrm>
              <a:off x="11086884" y="11088934"/>
              <a:ext cx="933061" cy="117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extrusionOk="0">
                  <a:moveTo>
                    <a:pt x="8136" y="658"/>
                  </a:moveTo>
                  <a:cubicBezTo>
                    <a:pt x="8710" y="658"/>
                    <a:pt x="9274" y="935"/>
                    <a:pt x="9378" y="1552"/>
                  </a:cubicBezTo>
                  <a:cubicBezTo>
                    <a:pt x="9448" y="1857"/>
                    <a:pt x="9330" y="2181"/>
                    <a:pt x="9093" y="2430"/>
                  </a:cubicBezTo>
                  <a:lnTo>
                    <a:pt x="7502" y="2657"/>
                  </a:lnTo>
                  <a:cubicBezTo>
                    <a:pt x="7169" y="2505"/>
                    <a:pt x="6908" y="2257"/>
                    <a:pt x="6838" y="1953"/>
                  </a:cubicBezTo>
                  <a:lnTo>
                    <a:pt x="6838" y="1933"/>
                  </a:lnTo>
                  <a:cubicBezTo>
                    <a:pt x="6609" y="1133"/>
                    <a:pt x="7381" y="658"/>
                    <a:pt x="8136" y="658"/>
                  </a:cubicBezTo>
                  <a:close/>
                  <a:moveTo>
                    <a:pt x="15520" y="4356"/>
                  </a:moveTo>
                  <a:cubicBezTo>
                    <a:pt x="16033" y="4356"/>
                    <a:pt x="16489" y="4657"/>
                    <a:pt x="16593" y="5077"/>
                  </a:cubicBezTo>
                  <a:lnTo>
                    <a:pt x="19346" y="17178"/>
                  </a:lnTo>
                  <a:cubicBezTo>
                    <a:pt x="19465" y="17672"/>
                    <a:pt x="19061" y="18130"/>
                    <a:pt x="18469" y="18207"/>
                  </a:cubicBezTo>
                  <a:lnTo>
                    <a:pt x="5983" y="20036"/>
                  </a:lnTo>
                  <a:cubicBezTo>
                    <a:pt x="5921" y="20044"/>
                    <a:pt x="5862" y="20048"/>
                    <a:pt x="5802" y="20048"/>
                  </a:cubicBezTo>
                  <a:cubicBezTo>
                    <a:pt x="5277" y="20048"/>
                    <a:pt x="4807" y="19758"/>
                    <a:pt x="4701" y="19331"/>
                  </a:cubicBezTo>
                  <a:lnTo>
                    <a:pt x="1948" y="7212"/>
                  </a:lnTo>
                  <a:cubicBezTo>
                    <a:pt x="1853" y="6735"/>
                    <a:pt x="2257" y="6279"/>
                    <a:pt x="2849" y="6202"/>
                  </a:cubicBezTo>
                  <a:lnTo>
                    <a:pt x="4323" y="5992"/>
                  </a:lnTo>
                  <a:cubicBezTo>
                    <a:pt x="4406" y="6312"/>
                    <a:pt x="4767" y="6557"/>
                    <a:pt x="5178" y="6557"/>
                  </a:cubicBezTo>
                  <a:cubicBezTo>
                    <a:pt x="5232" y="6557"/>
                    <a:pt x="5287" y="6554"/>
                    <a:pt x="5343" y="6544"/>
                  </a:cubicBezTo>
                  <a:lnTo>
                    <a:pt x="13128" y="5402"/>
                  </a:lnTo>
                  <a:cubicBezTo>
                    <a:pt x="13602" y="5325"/>
                    <a:pt x="13911" y="4963"/>
                    <a:pt x="13840" y="4582"/>
                  </a:cubicBezTo>
                  <a:lnTo>
                    <a:pt x="15311" y="4372"/>
                  </a:lnTo>
                  <a:cubicBezTo>
                    <a:pt x="15381" y="4361"/>
                    <a:pt x="15450" y="4356"/>
                    <a:pt x="15520" y="4356"/>
                  </a:cubicBezTo>
                  <a:close/>
                  <a:moveTo>
                    <a:pt x="8106" y="0"/>
                  </a:moveTo>
                  <a:cubicBezTo>
                    <a:pt x="7979" y="0"/>
                    <a:pt x="7847" y="8"/>
                    <a:pt x="7716" y="27"/>
                  </a:cubicBezTo>
                  <a:cubicBezTo>
                    <a:pt x="6553" y="198"/>
                    <a:pt x="5770" y="1114"/>
                    <a:pt x="5983" y="2047"/>
                  </a:cubicBezTo>
                  <a:cubicBezTo>
                    <a:pt x="6031" y="2333"/>
                    <a:pt x="6196" y="2582"/>
                    <a:pt x="6410" y="2810"/>
                  </a:cubicBezTo>
                  <a:lnTo>
                    <a:pt x="4867" y="3039"/>
                  </a:lnTo>
                  <a:cubicBezTo>
                    <a:pt x="4227" y="3134"/>
                    <a:pt x="3800" y="3630"/>
                    <a:pt x="3918" y="4124"/>
                  </a:cubicBezTo>
                  <a:lnTo>
                    <a:pt x="4014" y="4582"/>
                  </a:lnTo>
                  <a:lnTo>
                    <a:pt x="1450" y="4963"/>
                  </a:lnTo>
                  <a:cubicBezTo>
                    <a:pt x="501" y="5096"/>
                    <a:pt x="-141" y="5840"/>
                    <a:pt x="26" y="6621"/>
                  </a:cubicBezTo>
                  <a:lnTo>
                    <a:pt x="3158" y="20436"/>
                  </a:lnTo>
                  <a:cubicBezTo>
                    <a:pt x="3328" y="21117"/>
                    <a:pt x="4085" y="21600"/>
                    <a:pt x="4923" y="21600"/>
                  </a:cubicBezTo>
                  <a:cubicBezTo>
                    <a:pt x="5022" y="21600"/>
                    <a:pt x="5122" y="21594"/>
                    <a:pt x="5224" y="21579"/>
                  </a:cubicBezTo>
                  <a:lnTo>
                    <a:pt x="19868" y="19427"/>
                  </a:lnTo>
                  <a:cubicBezTo>
                    <a:pt x="20817" y="19294"/>
                    <a:pt x="21459" y="18530"/>
                    <a:pt x="21294" y="17768"/>
                  </a:cubicBezTo>
                  <a:lnTo>
                    <a:pt x="18160" y="3953"/>
                  </a:lnTo>
                  <a:cubicBezTo>
                    <a:pt x="17992" y="3265"/>
                    <a:pt x="17253" y="2783"/>
                    <a:pt x="16413" y="2783"/>
                  </a:cubicBezTo>
                  <a:cubicBezTo>
                    <a:pt x="16300" y="2783"/>
                    <a:pt x="16186" y="2791"/>
                    <a:pt x="16070" y="2810"/>
                  </a:cubicBezTo>
                  <a:lnTo>
                    <a:pt x="13531" y="3191"/>
                  </a:lnTo>
                  <a:lnTo>
                    <a:pt x="13437" y="2734"/>
                  </a:lnTo>
                  <a:cubicBezTo>
                    <a:pt x="13307" y="2284"/>
                    <a:pt x="12807" y="1961"/>
                    <a:pt x="12239" y="1961"/>
                  </a:cubicBezTo>
                  <a:cubicBezTo>
                    <a:pt x="12179" y="1961"/>
                    <a:pt x="12119" y="1964"/>
                    <a:pt x="12059" y="1972"/>
                  </a:cubicBezTo>
                  <a:lnTo>
                    <a:pt x="10184" y="2257"/>
                  </a:lnTo>
                  <a:cubicBezTo>
                    <a:pt x="10279" y="1991"/>
                    <a:pt x="10303" y="1705"/>
                    <a:pt x="10231" y="1418"/>
                  </a:cubicBezTo>
                  <a:cubicBezTo>
                    <a:pt x="10042" y="589"/>
                    <a:pt x="9139" y="0"/>
                    <a:pt x="810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9" name="Google Shape;275;p2"/>
            <p:cNvSpPr/>
            <p:nvPr/>
          </p:nvSpPr>
          <p:spPr>
            <a:xfrm>
              <a:off x="11268765" y="11512254"/>
              <a:ext cx="135103" cy="1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4" h="21600" extrusionOk="0">
                  <a:moveTo>
                    <a:pt x="8980" y="0"/>
                  </a:moveTo>
                  <a:cubicBezTo>
                    <a:pt x="8481" y="0"/>
                    <a:pt x="7971" y="56"/>
                    <a:pt x="7450" y="154"/>
                  </a:cubicBezTo>
                  <a:cubicBezTo>
                    <a:pt x="-418" y="1819"/>
                    <a:pt x="-2759" y="14144"/>
                    <a:pt x="3869" y="19641"/>
                  </a:cubicBezTo>
                  <a:cubicBezTo>
                    <a:pt x="5503" y="20998"/>
                    <a:pt x="7265" y="21600"/>
                    <a:pt x="8968" y="21600"/>
                  </a:cubicBezTo>
                  <a:cubicBezTo>
                    <a:pt x="14159" y="21600"/>
                    <a:pt x="18841" y="15962"/>
                    <a:pt x="17798" y="8813"/>
                  </a:cubicBezTo>
                  <a:cubicBezTo>
                    <a:pt x="16941" y="3609"/>
                    <a:pt x="13209" y="0"/>
                    <a:pt x="89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0" name="Google Shape;276;p2"/>
            <p:cNvSpPr/>
            <p:nvPr/>
          </p:nvSpPr>
          <p:spPr>
            <a:xfrm>
              <a:off x="11449376" y="11472907"/>
              <a:ext cx="303201" cy="116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8" h="21600" extrusionOk="0">
                  <a:moveTo>
                    <a:pt x="17170" y="0"/>
                  </a:moveTo>
                  <a:cubicBezTo>
                    <a:pt x="16996" y="0"/>
                    <a:pt x="16816" y="48"/>
                    <a:pt x="16630" y="161"/>
                  </a:cubicBezTo>
                  <a:lnTo>
                    <a:pt x="2020" y="7635"/>
                  </a:lnTo>
                  <a:cubicBezTo>
                    <a:pt x="-1008" y="9262"/>
                    <a:pt x="-411" y="21600"/>
                    <a:pt x="2352" y="21600"/>
                  </a:cubicBezTo>
                  <a:cubicBezTo>
                    <a:pt x="2521" y="21600"/>
                    <a:pt x="2701" y="21552"/>
                    <a:pt x="2892" y="21439"/>
                  </a:cubicBezTo>
                  <a:lnTo>
                    <a:pt x="17564" y="13965"/>
                  </a:lnTo>
                  <a:cubicBezTo>
                    <a:pt x="20592" y="12338"/>
                    <a:pt x="19939" y="0"/>
                    <a:pt x="17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1" name="Google Shape;277;p2"/>
            <p:cNvSpPr/>
            <p:nvPr/>
          </p:nvSpPr>
          <p:spPr>
            <a:xfrm>
              <a:off x="11303032" y="11700270"/>
              <a:ext cx="135114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8982" y="0"/>
                  </a:moveTo>
                  <a:cubicBezTo>
                    <a:pt x="8483" y="0"/>
                    <a:pt x="7973" y="56"/>
                    <a:pt x="7452" y="154"/>
                  </a:cubicBezTo>
                  <a:cubicBezTo>
                    <a:pt x="-416" y="1817"/>
                    <a:pt x="-2757" y="14134"/>
                    <a:pt x="3860" y="19629"/>
                  </a:cubicBezTo>
                  <a:cubicBezTo>
                    <a:pt x="5470" y="20985"/>
                    <a:pt x="7209" y="21600"/>
                    <a:pt x="8912" y="21600"/>
                  </a:cubicBezTo>
                  <a:cubicBezTo>
                    <a:pt x="14092" y="21600"/>
                    <a:pt x="18843" y="15952"/>
                    <a:pt x="17800" y="8808"/>
                  </a:cubicBezTo>
                  <a:cubicBezTo>
                    <a:pt x="16943" y="3607"/>
                    <a:pt x="13211" y="0"/>
                    <a:pt x="89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2" name="Google Shape;278;p2"/>
            <p:cNvSpPr/>
            <p:nvPr/>
          </p:nvSpPr>
          <p:spPr>
            <a:xfrm>
              <a:off x="11486802" y="11660573"/>
              <a:ext cx="295932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3" h="21600" extrusionOk="0">
                  <a:moveTo>
                    <a:pt x="17090" y="0"/>
                  </a:moveTo>
                  <a:cubicBezTo>
                    <a:pt x="17004" y="0"/>
                    <a:pt x="16912" y="0"/>
                    <a:pt x="16825" y="32"/>
                  </a:cubicBezTo>
                  <a:lnTo>
                    <a:pt x="1860" y="7467"/>
                  </a:lnTo>
                  <a:cubicBezTo>
                    <a:pt x="-1022" y="9887"/>
                    <a:pt x="-371" y="21600"/>
                    <a:pt x="2546" y="21600"/>
                  </a:cubicBezTo>
                  <a:cubicBezTo>
                    <a:pt x="2610" y="21600"/>
                    <a:pt x="2685" y="21600"/>
                    <a:pt x="2754" y="21584"/>
                  </a:cubicBezTo>
                  <a:lnTo>
                    <a:pt x="17713" y="13957"/>
                  </a:lnTo>
                  <a:cubicBezTo>
                    <a:pt x="20578" y="11553"/>
                    <a:pt x="19886" y="0"/>
                    <a:pt x="1709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3" name="Google Shape;279;p2"/>
            <p:cNvSpPr/>
            <p:nvPr/>
          </p:nvSpPr>
          <p:spPr>
            <a:xfrm>
              <a:off x="11339870" y="11900763"/>
              <a:ext cx="134851" cy="13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895" y="0"/>
                  </a:moveTo>
                  <a:cubicBezTo>
                    <a:pt x="8407" y="0"/>
                    <a:pt x="7908" y="56"/>
                    <a:pt x="7409" y="153"/>
                  </a:cubicBezTo>
                  <a:cubicBezTo>
                    <a:pt x="-477" y="1805"/>
                    <a:pt x="-2683" y="14034"/>
                    <a:pt x="3809" y="19657"/>
                  </a:cubicBezTo>
                  <a:cubicBezTo>
                    <a:pt x="5446" y="21003"/>
                    <a:pt x="7223" y="21600"/>
                    <a:pt x="8942" y="21600"/>
                  </a:cubicBezTo>
                  <a:cubicBezTo>
                    <a:pt x="14179" y="21600"/>
                    <a:pt x="18917" y="16006"/>
                    <a:pt x="17779" y="8912"/>
                  </a:cubicBezTo>
                  <a:cubicBezTo>
                    <a:pt x="17036" y="3720"/>
                    <a:pt x="13180" y="0"/>
                    <a:pt x="889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4" name="Google Shape;280;p2"/>
            <p:cNvSpPr/>
            <p:nvPr/>
          </p:nvSpPr>
          <p:spPr>
            <a:xfrm>
              <a:off x="11522033" y="11860804"/>
              <a:ext cx="299396" cy="118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2" h="21600" extrusionOk="0">
                  <a:moveTo>
                    <a:pt x="17102" y="0"/>
                  </a:moveTo>
                  <a:cubicBezTo>
                    <a:pt x="16976" y="0"/>
                    <a:pt x="16845" y="32"/>
                    <a:pt x="16709" y="80"/>
                  </a:cubicBezTo>
                  <a:lnTo>
                    <a:pt x="1915" y="7668"/>
                  </a:lnTo>
                  <a:cubicBezTo>
                    <a:pt x="-1015" y="9660"/>
                    <a:pt x="-388" y="21600"/>
                    <a:pt x="2474" y="21600"/>
                  </a:cubicBezTo>
                  <a:cubicBezTo>
                    <a:pt x="2599" y="21600"/>
                    <a:pt x="2730" y="21568"/>
                    <a:pt x="2861" y="21520"/>
                  </a:cubicBezTo>
                  <a:lnTo>
                    <a:pt x="17592" y="14124"/>
                  </a:lnTo>
                  <a:cubicBezTo>
                    <a:pt x="20585" y="11940"/>
                    <a:pt x="19964" y="0"/>
                    <a:pt x="171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5" name="Google Shape;281;p2"/>
            <p:cNvSpPr/>
            <p:nvPr/>
          </p:nvSpPr>
          <p:spPr>
            <a:xfrm>
              <a:off x="11201367" y="12736147"/>
              <a:ext cx="602264" cy="607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8" h="21600" extrusionOk="0">
                  <a:moveTo>
                    <a:pt x="9739" y="0"/>
                  </a:moveTo>
                  <a:cubicBezTo>
                    <a:pt x="6870" y="0"/>
                    <a:pt x="4049" y="1452"/>
                    <a:pt x="2215" y="4164"/>
                  </a:cubicBezTo>
                  <a:lnTo>
                    <a:pt x="18150" y="15432"/>
                  </a:lnTo>
                  <a:cubicBezTo>
                    <a:pt x="20404" y="10555"/>
                    <a:pt x="18946" y="4570"/>
                    <a:pt x="14803" y="1654"/>
                  </a:cubicBezTo>
                  <a:cubicBezTo>
                    <a:pt x="13239" y="537"/>
                    <a:pt x="11481" y="0"/>
                    <a:pt x="9739" y="0"/>
                  </a:cubicBezTo>
                  <a:close/>
                  <a:moveTo>
                    <a:pt x="1055" y="6159"/>
                  </a:moveTo>
                  <a:cubicBezTo>
                    <a:pt x="-1196" y="11036"/>
                    <a:pt x="262" y="17055"/>
                    <a:pt x="4402" y="19974"/>
                  </a:cubicBezTo>
                  <a:cubicBezTo>
                    <a:pt x="5972" y="21073"/>
                    <a:pt x="7724" y="21600"/>
                    <a:pt x="9458" y="21600"/>
                  </a:cubicBezTo>
                  <a:cubicBezTo>
                    <a:pt x="12335" y="21600"/>
                    <a:pt x="15162" y="20145"/>
                    <a:pt x="17023" y="17427"/>
                  </a:cubicBezTo>
                  <a:lnTo>
                    <a:pt x="1055" y="615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6" name="Google Shape;282;p2"/>
            <p:cNvSpPr/>
            <p:nvPr/>
          </p:nvSpPr>
          <p:spPr>
            <a:xfrm>
              <a:off x="12458530" y="11433209"/>
              <a:ext cx="505510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38" y="0"/>
                  </a:moveTo>
                  <a:lnTo>
                    <a:pt x="3285" y="6250"/>
                  </a:lnTo>
                  <a:cubicBezTo>
                    <a:pt x="-141" y="8755"/>
                    <a:pt x="-1029" y="13772"/>
                    <a:pt x="1296" y="17422"/>
                  </a:cubicBezTo>
                  <a:lnTo>
                    <a:pt x="1719" y="18057"/>
                  </a:lnTo>
                  <a:cubicBezTo>
                    <a:pt x="3143" y="20359"/>
                    <a:pt x="5482" y="21600"/>
                    <a:pt x="7875" y="21600"/>
                  </a:cubicBezTo>
                  <a:cubicBezTo>
                    <a:pt x="9320" y="21600"/>
                    <a:pt x="10786" y="21148"/>
                    <a:pt x="12075" y="20202"/>
                  </a:cubicBezTo>
                  <a:lnTo>
                    <a:pt x="20571" y="13956"/>
                  </a:lnTo>
                  <a:lnTo>
                    <a:pt x="1173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7" name="Google Shape;283;p2"/>
            <p:cNvSpPr/>
            <p:nvPr/>
          </p:nvSpPr>
          <p:spPr>
            <a:xfrm>
              <a:off x="12791640" y="11228965"/>
              <a:ext cx="505512" cy="49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99" y="0"/>
                  </a:moveTo>
                  <a:cubicBezTo>
                    <a:pt x="11251" y="0"/>
                    <a:pt x="9785" y="452"/>
                    <a:pt x="8496" y="1398"/>
                  </a:cubicBezTo>
                  <a:lnTo>
                    <a:pt x="0" y="7646"/>
                  </a:lnTo>
                  <a:lnTo>
                    <a:pt x="8791" y="21600"/>
                  </a:lnTo>
                  <a:lnTo>
                    <a:pt x="17286" y="15353"/>
                  </a:lnTo>
                  <a:cubicBezTo>
                    <a:pt x="20712" y="12844"/>
                    <a:pt x="21600" y="7829"/>
                    <a:pt x="19275" y="4179"/>
                  </a:cubicBezTo>
                  <a:lnTo>
                    <a:pt x="18895" y="3543"/>
                  </a:lnTo>
                  <a:cubicBezTo>
                    <a:pt x="17446" y="1241"/>
                    <a:pt x="15092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8" name="Google Shape;284;p2"/>
            <p:cNvSpPr/>
            <p:nvPr/>
          </p:nvSpPr>
          <p:spPr>
            <a:xfrm>
              <a:off x="12279265" y="12448670"/>
              <a:ext cx="932271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10038" y="0"/>
                  </a:moveTo>
                  <a:cubicBezTo>
                    <a:pt x="9668" y="0"/>
                    <a:pt x="9372" y="273"/>
                    <a:pt x="9307" y="662"/>
                  </a:cubicBezTo>
                  <a:lnTo>
                    <a:pt x="8395" y="7696"/>
                  </a:lnTo>
                  <a:lnTo>
                    <a:pt x="1397" y="6756"/>
                  </a:lnTo>
                  <a:cubicBezTo>
                    <a:pt x="1366" y="6754"/>
                    <a:pt x="1336" y="6752"/>
                    <a:pt x="1306" y="6752"/>
                  </a:cubicBezTo>
                  <a:cubicBezTo>
                    <a:pt x="934" y="6752"/>
                    <a:pt x="601" y="7027"/>
                    <a:pt x="557" y="7407"/>
                  </a:cubicBezTo>
                  <a:lnTo>
                    <a:pt x="5" y="11405"/>
                  </a:lnTo>
                  <a:cubicBezTo>
                    <a:pt x="-43" y="11816"/>
                    <a:pt x="245" y="12200"/>
                    <a:pt x="652" y="12249"/>
                  </a:cubicBezTo>
                  <a:lnTo>
                    <a:pt x="7676" y="13187"/>
                  </a:lnTo>
                  <a:lnTo>
                    <a:pt x="6742" y="20222"/>
                  </a:lnTo>
                  <a:cubicBezTo>
                    <a:pt x="6694" y="20631"/>
                    <a:pt x="6982" y="21017"/>
                    <a:pt x="7389" y="21066"/>
                  </a:cubicBezTo>
                  <a:lnTo>
                    <a:pt x="11369" y="21596"/>
                  </a:lnTo>
                  <a:cubicBezTo>
                    <a:pt x="11397" y="21598"/>
                    <a:pt x="11427" y="21600"/>
                    <a:pt x="11458" y="21600"/>
                  </a:cubicBezTo>
                  <a:cubicBezTo>
                    <a:pt x="11830" y="21600"/>
                    <a:pt x="12162" y="21325"/>
                    <a:pt x="12207" y="20944"/>
                  </a:cubicBezTo>
                  <a:lnTo>
                    <a:pt x="13119" y="13912"/>
                  </a:lnTo>
                  <a:lnTo>
                    <a:pt x="20142" y="14826"/>
                  </a:lnTo>
                  <a:cubicBezTo>
                    <a:pt x="20182" y="14832"/>
                    <a:pt x="20222" y="14836"/>
                    <a:pt x="20260" y="14836"/>
                  </a:cubicBezTo>
                  <a:cubicBezTo>
                    <a:pt x="20621" y="14836"/>
                    <a:pt x="20937" y="14545"/>
                    <a:pt x="20981" y="14177"/>
                  </a:cubicBezTo>
                  <a:lnTo>
                    <a:pt x="21509" y="10201"/>
                  </a:lnTo>
                  <a:cubicBezTo>
                    <a:pt x="21557" y="9768"/>
                    <a:pt x="21269" y="9406"/>
                    <a:pt x="20860" y="9333"/>
                  </a:cubicBezTo>
                  <a:lnTo>
                    <a:pt x="13862" y="8419"/>
                  </a:lnTo>
                  <a:lnTo>
                    <a:pt x="14772" y="1384"/>
                  </a:lnTo>
                  <a:cubicBezTo>
                    <a:pt x="14820" y="975"/>
                    <a:pt x="14532" y="589"/>
                    <a:pt x="14125" y="518"/>
                  </a:cubicBezTo>
                  <a:lnTo>
                    <a:pt x="10169" y="12"/>
                  </a:lnTo>
                  <a:cubicBezTo>
                    <a:pt x="10125" y="4"/>
                    <a:pt x="10080" y="0"/>
                    <a:pt x="100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9" name="Google Shape;285;p2"/>
            <p:cNvSpPr/>
            <p:nvPr/>
          </p:nvSpPr>
          <p:spPr>
            <a:xfrm>
              <a:off x="8315132" y="0"/>
              <a:ext cx="933665" cy="1179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extrusionOk="0">
                  <a:moveTo>
                    <a:pt x="8126" y="695"/>
                  </a:moveTo>
                  <a:cubicBezTo>
                    <a:pt x="8699" y="695"/>
                    <a:pt x="9262" y="969"/>
                    <a:pt x="9365" y="1588"/>
                  </a:cubicBezTo>
                  <a:cubicBezTo>
                    <a:pt x="9435" y="1910"/>
                    <a:pt x="9317" y="2215"/>
                    <a:pt x="9057" y="2461"/>
                  </a:cubicBezTo>
                  <a:lnTo>
                    <a:pt x="7493" y="2690"/>
                  </a:lnTo>
                  <a:cubicBezTo>
                    <a:pt x="7139" y="2538"/>
                    <a:pt x="6900" y="2271"/>
                    <a:pt x="6831" y="1968"/>
                  </a:cubicBezTo>
                  <a:cubicBezTo>
                    <a:pt x="6602" y="1169"/>
                    <a:pt x="7372" y="695"/>
                    <a:pt x="8126" y="695"/>
                  </a:cubicBezTo>
                  <a:close/>
                  <a:moveTo>
                    <a:pt x="15472" y="4391"/>
                  </a:moveTo>
                  <a:cubicBezTo>
                    <a:pt x="16009" y="4391"/>
                    <a:pt x="16458" y="4680"/>
                    <a:pt x="16564" y="5124"/>
                  </a:cubicBezTo>
                  <a:lnTo>
                    <a:pt x="19311" y="17200"/>
                  </a:lnTo>
                  <a:cubicBezTo>
                    <a:pt x="19430" y="17655"/>
                    <a:pt x="19026" y="18112"/>
                    <a:pt x="18459" y="18208"/>
                  </a:cubicBezTo>
                  <a:lnTo>
                    <a:pt x="5977" y="20033"/>
                  </a:lnTo>
                  <a:cubicBezTo>
                    <a:pt x="5908" y="20044"/>
                    <a:pt x="5838" y="20049"/>
                    <a:pt x="5771" y="20049"/>
                  </a:cubicBezTo>
                  <a:cubicBezTo>
                    <a:pt x="5257" y="20049"/>
                    <a:pt x="4806" y="19749"/>
                    <a:pt x="4722" y="19329"/>
                  </a:cubicBezTo>
                  <a:lnTo>
                    <a:pt x="1975" y="7235"/>
                  </a:lnTo>
                  <a:cubicBezTo>
                    <a:pt x="1856" y="6759"/>
                    <a:pt x="2260" y="6322"/>
                    <a:pt x="2851" y="6227"/>
                  </a:cubicBezTo>
                  <a:lnTo>
                    <a:pt x="4344" y="6018"/>
                  </a:lnTo>
                  <a:cubicBezTo>
                    <a:pt x="4406" y="6352"/>
                    <a:pt x="4778" y="6583"/>
                    <a:pt x="5190" y="6583"/>
                  </a:cubicBezTo>
                  <a:cubicBezTo>
                    <a:pt x="5245" y="6583"/>
                    <a:pt x="5303" y="6579"/>
                    <a:pt x="5363" y="6569"/>
                  </a:cubicBezTo>
                  <a:lnTo>
                    <a:pt x="13130" y="5429"/>
                  </a:lnTo>
                  <a:cubicBezTo>
                    <a:pt x="13580" y="5371"/>
                    <a:pt x="13912" y="4991"/>
                    <a:pt x="13817" y="4630"/>
                  </a:cubicBezTo>
                  <a:lnTo>
                    <a:pt x="15285" y="4402"/>
                  </a:lnTo>
                  <a:cubicBezTo>
                    <a:pt x="15348" y="4394"/>
                    <a:pt x="15410" y="4391"/>
                    <a:pt x="15472" y="4391"/>
                  </a:cubicBezTo>
                  <a:close/>
                  <a:moveTo>
                    <a:pt x="8088" y="0"/>
                  </a:moveTo>
                  <a:cubicBezTo>
                    <a:pt x="7963" y="0"/>
                    <a:pt x="7835" y="10"/>
                    <a:pt x="7706" y="27"/>
                  </a:cubicBezTo>
                  <a:cubicBezTo>
                    <a:pt x="6523" y="217"/>
                    <a:pt x="5741" y="1131"/>
                    <a:pt x="5977" y="2081"/>
                  </a:cubicBezTo>
                  <a:cubicBezTo>
                    <a:pt x="6025" y="2367"/>
                    <a:pt x="6166" y="2615"/>
                    <a:pt x="6403" y="2841"/>
                  </a:cubicBezTo>
                  <a:lnTo>
                    <a:pt x="4866" y="3070"/>
                  </a:lnTo>
                  <a:cubicBezTo>
                    <a:pt x="4225" y="3166"/>
                    <a:pt x="3799" y="3659"/>
                    <a:pt x="3917" y="4154"/>
                  </a:cubicBezTo>
                  <a:lnTo>
                    <a:pt x="4012" y="4611"/>
                  </a:lnTo>
                  <a:lnTo>
                    <a:pt x="1454" y="4991"/>
                  </a:lnTo>
                  <a:cubicBezTo>
                    <a:pt x="484" y="5124"/>
                    <a:pt x="-157" y="5866"/>
                    <a:pt x="34" y="6646"/>
                  </a:cubicBezTo>
                  <a:lnTo>
                    <a:pt x="3159" y="20432"/>
                  </a:lnTo>
                  <a:cubicBezTo>
                    <a:pt x="3326" y="21119"/>
                    <a:pt x="4064" y="21600"/>
                    <a:pt x="4901" y="21600"/>
                  </a:cubicBezTo>
                  <a:cubicBezTo>
                    <a:pt x="5015" y="21600"/>
                    <a:pt x="5128" y="21590"/>
                    <a:pt x="5243" y="21573"/>
                  </a:cubicBezTo>
                  <a:lnTo>
                    <a:pt x="19832" y="19444"/>
                  </a:lnTo>
                  <a:cubicBezTo>
                    <a:pt x="20802" y="19291"/>
                    <a:pt x="21443" y="18549"/>
                    <a:pt x="21254" y="17770"/>
                  </a:cubicBezTo>
                  <a:lnTo>
                    <a:pt x="18127" y="4002"/>
                  </a:lnTo>
                  <a:cubicBezTo>
                    <a:pt x="17958" y="3305"/>
                    <a:pt x="17202" y="2821"/>
                    <a:pt x="16351" y="2821"/>
                  </a:cubicBezTo>
                  <a:cubicBezTo>
                    <a:pt x="16249" y="2821"/>
                    <a:pt x="16146" y="2829"/>
                    <a:pt x="16043" y="2841"/>
                  </a:cubicBezTo>
                  <a:lnTo>
                    <a:pt x="13508" y="3223"/>
                  </a:lnTo>
                  <a:lnTo>
                    <a:pt x="13415" y="2785"/>
                  </a:lnTo>
                  <a:cubicBezTo>
                    <a:pt x="13309" y="2329"/>
                    <a:pt x="12812" y="2009"/>
                    <a:pt x="12271" y="2009"/>
                  </a:cubicBezTo>
                  <a:cubicBezTo>
                    <a:pt x="12203" y="2009"/>
                    <a:pt x="12134" y="2014"/>
                    <a:pt x="12064" y="2025"/>
                  </a:cubicBezTo>
                  <a:lnTo>
                    <a:pt x="10171" y="2290"/>
                  </a:lnTo>
                  <a:cubicBezTo>
                    <a:pt x="10264" y="2025"/>
                    <a:pt x="10288" y="1739"/>
                    <a:pt x="10216" y="1473"/>
                  </a:cubicBezTo>
                  <a:cubicBezTo>
                    <a:pt x="10047" y="609"/>
                    <a:pt x="9126" y="0"/>
                    <a:pt x="80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0" name="Google Shape;286;p2"/>
            <p:cNvSpPr/>
            <p:nvPr/>
          </p:nvSpPr>
          <p:spPr>
            <a:xfrm>
              <a:off x="8497017" y="425151"/>
              <a:ext cx="135365" cy="13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9" h="21600" extrusionOk="0">
                  <a:moveTo>
                    <a:pt x="9133" y="0"/>
                  </a:moveTo>
                  <a:cubicBezTo>
                    <a:pt x="8588" y="0"/>
                    <a:pt x="8043" y="56"/>
                    <a:pt x="7487" y="196"/>
                  </a:cubicBezTo>
                  <a:cubicBezTo>
                    <a:pt x="-509" y="1858"/>
                    <a:pt x="-2722" y="14167"/>
                    <a:pt x="3906" y="19658"/>
                  </a:cubicBezTo>
                  <a:cubicBezTo>
                    <a:pt x="5482" y="20999"/>
                    <a:pt x="7209" y="21600"/>
                    <a:pt x="8889" y="21600"/>
                  </a:cubicBezTo>
                  <a:cubicBezTo>
                    <a:pt x="14092" y="21600"/>
                    <a:pt x="18878" y="15886"/>
                    <a:pt x="17835" y="8844"/>
                  </a:cubicBezTo>
                  <a:cubicBezTo>
                    <a:pt x="16989" y="3702"/>
                    <a:pt x="13235" y="0"/>
                    <a:pt x="9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1" name="Google Shape;287;p2"/>
            <p:cNvSpPr/>
            <p:nvPr/>
          </p:nvSpPr>
          <p:spPr>
            <a:xfrm>
              <a:off x="8677443" y="385803"/>
              <a:ext cx="304395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4" h="21600" extrusionOk="0">
                  <a:moveTo>
                    <a:pt x="17211" y="0"/>
                  </a:moveTo>
                  <a:cubicBezTo>
                    <a:pt x="17009" y="0"/>
                    <a:pt x="16796" y="64"/>
                    <a:pt x="16572" y="208"/>
                  </a:cubicBezTo>
                  <a:lnTo>
                    <a:pt x="2038" y="7807"/>
                  </a:lnTo>
                  <a:cubicBezTo>
                    <a:pt x="-1058" y="9243"/>
                    <a:pt x="-381" y="21600"/>
                    <a:pt x="2419" y="21600"/>
                  </a:cubicBezTo>
                  <a:cubicBezTo>
                    <a:pt x="2576" y="21600"/>
                    <a:pt x="2738" y="21568"/>
                    <a:pt x="2906" y="21488"/>
                  </a:cubicBezTo>
                  <a:lnTo>
                    <a:pt x="17373" y="13889"/>
                  </a:lnTo>
                  <a:cubicBezTo>
                    <a:pt x="20542" y="12644"/>
                    <a:pt x="19999" y="0"/>
                    <a:pt x="1721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2" name="Google Shape;288;p2"/>
            <p:cNvSpPr/>
            <p:nvPr/>
          </p:nvSpPr>
          <p:spPr>
            <a:xfrm>
              <a:off x="8531602" y="613429"/>
              <a:ext cx="135074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88" y="0"/>
                  </a:moveTo>
                  <a:cubicBezTo>
                    <a:pt x="8478" y="0"/>
                    <a:pt x="7968" y="42"/>
                    <a:pt x="7447" y="154"/>
                  </a:cubicBezTo>
                  <a:cubicBezTo>
                    <a:pt x="-410" y="1819"/>
                    <a:pt x="-2762" y="14144"/>
                    <a:pt x="3866" y="19641"/>
                  </a:cubicBezTo>
                  <a:cubicBezTo>
                    <a:pt x="5465" y="20998"/>
                    <a:pt x="7204" y="21600"/>
                    <a:pt x="8907" y="21600"/>
                  </a:cubicBezTo>
                  <a:cubicBezTo>
                    <a:pt x="14087" y="21600"/>
                    <a:pt x="18838" y="15962"/>
                    <a:pt x="17795" y="8813"/>
                  </a:cubicBezTo>
                  <a:cubicBezTo>
                    <a:pt x="16938" y="3609"/>
                    <a:pt x="13206" y="0"/>
                    <a:pt x="89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3" name="Google Shape;289;p2"/>
            <p:cNvSpPr/>
            <p:nvPr/>
          </p:nvSpPr>
          <p:spPr>
            <a:xfrm>
              <a:off x="8714907" y="573732"/>
              <a:ext cx="296398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0" h="21600" extrusionOk="0">
                  <a:moveTo>
                    <a:pt x="16983" y="0"/>
                  </a:moveTo>
                  <a:cubicBezTo>
                    <a:pt x="16914" y="0"/>
                    <a:pt x="16851" y="16"/>
                    <a:pt x="16782" y="32"/>
                  </a:cubicBezTo>
                  <a:lnTo>
                    <a:pt x="1881" y="7659"/>
                  </a:lnTo>
                  <a:cubicBezTo>
                    <a:pt x="-1058" y="9903"/>
                    <a:pt x="-340" y="21600"/>
                    <a:pt x="2564" y="21600"/>
                  </a:cubicBezTo>
                  <a:cubicBezTo>
                    <a:pt x="2633" y="21600"/>
                    <a:pt x="2702" y="21600"/>
                    <a:pt x="2771" y="21584"/>
                  </a:cubicBezTo>
                  <a:lnTo>
                    <a:pt x="17666" y="13957"/>
                  </a:lnTo>
                  <a:cubicBezTo>
                    <a:pt x="20542" y="11713"/>
                    <a:pt x="19824" y="0"/>
                    <a:pt x="1698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4" name="Google Shape;290;p2"/>
            <p:cNvSpPr/>
            <p:nvPr/>
          </p:nvSpPr>
          <p:spPr>
            <a:xfrm>
              <a:off x="8568396" y="813921"/>
              <a:ext cx="134865" cy="13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extrusionOk="0">
                  <a:moveTo>
                    <a:pt x="8936" y="0"/>
                  </a:moveTo>
                  <a:cubicBezTo>
                    <a:pt x="8437" y="0"/>
                    <a:pt x="7915" y="42"/>
                    <a:pt x="7404" y="153"/>
                  </a:cubicBezTo>
                  <a:cubicBezTo>
                    <a:pt x="-477" y="1806"/>
                    <a:pt x="-2682" y="14043"/>
                    <a:pt x="3806" y="19669"/>
                  </a:cubicBezTo>
                  <a:cubicBezTo>
                    <a:pt x="5431" y="21003"/>
                    <a:pt x="7184" y="21600"/>
                    <a:pt x="8878" y="21600"/>
                  </a:cubicBezTo>
                  <a:cubicBezTo>
                    <a:pt x="14148" y="21600"/>
                    <a:pt x="18918" y="15919"/>
                    <a:pt x="17769" y="8918"/>
                  </a:cubicBezTo>
                  <a:cubicBezTo>
                    <a:pt x="17026" y="3598"/>
                    <a:pt x="13196" y="0"/>
                    <a:pt x="893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5" name="Google Shape;291;p2"/>
            <p:cNvSpPr/>
            <p:nvPr/>
          </p:nvSpPr>
          <p:spPr>
            <a:xfrm>
              <a:off x="8750511" y="774050"/>
              <a:ext cx="299624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1" h="21600" extrusionOk="0">
                  <a:moveTo>
                    <a:pt x="17017" y="0"/>
                  </a:moveTo>
                  <a:cubicBezTo>
                    <a:pt x="16909" y="0"/>
                    <a:pt x="16795" y="16"/>
                    <a:pt x="16681" y="63"/>
                  </a:cubicBezTo>
                  <a:lnTo>
                    <a:pt x="1915" y="7601"/>
                  </a:lnTo>
                  <a:cubicBezTo>
                    <a:pt x="-1027" y="9596"/>
                    <a:pt x="-373" y="21600"/>
                    <a:pt x="2472" y="21600"/>
                  </a:cubicBezTo>
                  <a:cubicBezTo>
                    <a:pt x="2575" y="21600"/>
                    <a:pt x="2683" y="21584"/>
                    <a:pt x="2797" y="21552"/>
                  </a:cubicBezTo>
                  <a:lnTo>
                    <a:pt x="17631" y="14015"/>
                  </a:lnTo>
                  <a:cubicBezTo>
                    <a:pt x="20573" y="11829"/>
                    <a:pt x="19919" y="0"/>
                    <a:pt x="17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6" name="Google Shape;292;p2"/>
            <p:cNvSpPr/>
            <p:nvPr/>
          </p:nvSpPr>
          <p:spPr>
            <a:xfrm>
              <a:off x="8429898" y="1649742"/>
              <a:ext cx="602269" cy="60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8" h="21600" extrusionOk="0">
                  <a:moveTo>
                    <a:pt x="9717" y="0"/>
                  </a:moveTo>
                  <a:cubicBezTo>
                    <a:pt x="6851" y="0"/>
                    <a:pt x="4035" y="1441"/>
                    <a:pt x="2182" y="4151"/>
                  </a:cubicBezTo>
                  <a:lnTo>
                    <a:pt x="18150" y="15425"/>
                  </a:lnTo>
                  <a:cubicBezTo>
                    <a:pt x="20404" y="10547"/>
                    <a:pt x="18946" y="4558"/>
                    <a:pt x="14806" y="1636"/>
                  </a:cubicBezTo>
                  <a:cubicBezTo>
                    <a:pt x="13225" y="534"/>
                    <a:pt x="11461" y="0"/>
                    <a:pt x="9717" y="0"/>
                  </a:cubicBezTo>
                  <a:close/>
                  <a:moveTo>
                    <a:pt x="1055" y="6185"/>
                  </a:moveTo>
                  <a:cubicBezTo>
                    <a:pt x="-1196" y="11028"/>
                    <a:pt x="262" y="17014"/>
                    <a:pt x="4402" y="19973"/>
                  </a:cubicBezTo>
                  <a:cubicBezTo>
                    <a:pt x="5972" y="21072"/>
                    <a:pt x="7724" y="21600"/>
                    <a:pt x="9458" y="21600"/>
                  </a:cubicBezTo>
                  <a:cubicBezTo>
                    <a:pt x="12335" y="21600"/>
                    <a:pt x="15165" y="20144"/>
                    <a:pt x="17023" y="17421"/>
                  </a:cubicBezTo>
                  <a:lnTo>
                    <a:pt x="1055" y="6185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7" name="Google Shape;293;p2"/>
            <p:cNvSpPr/>
            <p:nvPr/>
          </p:nvSpPr>
          <p:spPr>
            <a:xfrm>
              <a:off x="9686993" y="346368"/>
              <a:ext cx="504531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63" y="0"/>
                  </a:moveTo>
                  <a:lnTo>
                    <a:pt x="3250" y="6246"/>
                  </a:lnTo>
                  <a:cubicBezTo>
                    <a:pt x="-140" y="8755"/>
                    <a:pt x="-1029" y="13772"/>
                    <a:pt x="1301" y="17464"/>
                  </a:cubicBezTo>
                  <a:lnTo>
                    <a:pt x="1682" y="18057"/>
                  </a:lnTo>
                  <a:cubicBezTo>
                    <a:pt x="3133" y="20359"/>
                    <a:pt x="5492" y="21600"/>
                    <a:pt x="7889" y="21600"/>
                  </a:cubicBezTo>
                  <a:cubicBezTo>
                    <a:pt x="9341" y="21600"/>
                    <a:pt x="10810" y="21144"/>
                    <a:pt x="12101" y="20202"/>
                  </a:cubicBezTo>
                  <a:lnTo>
                    <a:pt x="20571" y="13956"/>
                  </a:lnTo>
                  <a:lnTo>
                    <a:pt x="11763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8" name="Google Shape;294;p2"/>
            <p:cNvSpPr/>
            <p:nvPr/>
          </p:nvSpPr>
          <p:spPr>
            <a:xfrm>
              <a:off x="10020170" y="143170"/>
              <a:ext cx="505522" cy="49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99" y="0"/>
                  </a:moveTo>
                  <a:cubicBezTo>
                    <a:pt x="11251" y="0"/>
                    <a:pt x="9785" y="453"/>
                    <a:pt x="8496" y="1401"/>
                  </a:cubicBezTo>
                  <a:lnTo>
                    <a:pt x="0" y="7616"/>
                  </a:lnTo>
                  <a:lnTo>
                    <a:pt x="8791" y="21600"/>
                  </a:lnTo>
                  <a:lnTo>
                    <a:pt x="17290" y="15385"/>
                  </a:lnTo>
                  <a:cubicBezTo>
                    <a:pt x="20712" y="12871"/>
                    <a:pt x="21600" y="7842"/>
                    <a:pt x="19275" y="4142"/>
                  </a:cubicBezTo>
                  <a:lnTo>
                    <a:pt x="18895" y="3547"/>
                  </a:lnTo>
                  <a:cubicBezTo>
                    <a:pt x="17446" y="1240"/>
                    <a:pt x="15092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9" name="Google Shape;295;p2"/>
            <p:cNvSpPr/>
            <p:nvPr/>
          </p:nvSpPr>
          <p:spPr>
            <a:xfrm>
              <a:off x="9507794" y="1362876"/>
              <a:ext cx="931225" cy="930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10031" y="0"/>
                  </a:moveTo>
                  <a:cubicBezTo>
                    <a:pt x="9673" y="0"/>
                    <a:pt x="9360" y="273"/>
                    <a:pt x="9318" y="662"/>
                  </a:cubicBezTo>
                  <a:lnTo>
                    <a:pt x="8405" y="7705"/>
                  </a:lnTo>
                  <a:lnTo>
                    <a:pt x="1374" y="6763"/>
                  </a:lnTo>
                  <a:cubicBezTo>
                    <a:pt x="1344" y="6759"/>
                    <a:pt x="1314" y="6759"/>
                    <a:pt x="1285" y="6759"/>
                  </a:cubicBezTo>
                  <a:cubicBezTo>
                    <a:pt x="910" y="6759"/>
                    <a:pt x="578" y="7035"/>
                    <a:pt x="533" y="7415"/>
                  </a:cubicBezTo>
                  <a:lnTo>
                    <a:pt x="5" y="11418"/>
                  </a:lnTo>
                  <a:cubicBezTo>
                    <a:pt x="-43" y="11827"/>
                    <a:pt x="245" y="12214"/>
                    <a:pt x="654" y="12262"/>
                  </a:cubicBezTo>
                  <a:lnTo>
                    <a:pt x="654" y="12238"/>
                  </a:lnTo>
                  <a:lnTo>
                    <a:pt x="7685" y="13178"/>
                  </a:lnTo>
                  <a:lnTo>
                    <a:pt x="6750" y="20221"/>
                  </a:lnTo>
                  <a:cubicBezTo>
                    <a:pt x="6677" y="20630"/>
                    <a:pt x="6966" y="21017"/>
                    <a:pt x="7397" y="21065"/>
                  </a:cubicBezTo>
                  <a:lnTo>
                    <a:pt x="11358" y="21596"/>
                  </a:lnTo>
                  <a:cubicBezTo>
                    <a:pt x="11388" y="21598"/>
                    <a:pt x="11416" y="21600"/>
                    <a:pt x="11446" y="21600"/>
                  </a:cubicBezTo>
                  <a:cubicBezTo>
                    <a:pt x="11819" y="21600"/>
                    <a:pt x="12152" y="21325"/>
                    <a:pt x="12196" y="20944"/>
                  </a:cubicBezTo>
                  <a:lnTo>
                    <a:pt x="13133" y="13901"/>
                  </a:lnTo>
                  <a:lnTo>
                    <a:pt x="20140" y="14843"/>
                  </a:lnTo>
                  <a:cubicBezTo>
                    <a:pt x="20170" y="14847"/>
                    <a:pt x="20200" y="14847"/>
                    <a:pt x="20231" y="14847"/>
                  </a:cubicBezTo>
                  <a:cubicBezTo>
                    <a:pt x="20604" y="14847"/>
                    <a:pt x="20936" y="14571"/>
                    <a:pt x="20981" y="14191"/>
                  </a:cubicBezTo>
                  <a:lnTo>
                    <a:pt x="21509" y="10188"/>
                  </a:lnTo>
                  <a:cubicBezTo>
                    <a:pt x="21557" y="9777"/>
                    <a:pt x="21269" y="9392"/>
                    <a:pt x="20862" y="9344"/>
                  </a:cubicBezTo>
                  <a:lnTo>
                    <a:pt x="13853" y="8404"/>
                  </a:lnTo>
                  <a:lnTo>
                    <a:pt x="14788" y="1361"/>
                  </a:lnTo>
                  <a:cubicBezTo>
                    <a:pt x="14837" y="952"/>
                    <a:pt x="14548" y="565"/>
                    <a:pt x="14141" y="517"/>
                  </a:cubicBezTo>
                  <a:lnTo>
                    <a:pt x="10156" y="10"/>
                  </a:lnTo>
                  <a:cubicBezTo>
                    <a:pt x="10116" y="4"/>
                    <a:pt x="10074" y="0"/>
                    <a:pt x="1003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0" name="Google Shape;296;p2"/>
            <p:cNvSpPr/>
            <p:nvPr/>
          </p:nvSpPr>
          <p:spPr>
            <a:xfrm>
              <a:off x="8315390" y="2772167"/>
              <a:ext cx="933405" cy="1179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extrusionOk="0">
                  <a:moveTo>
                    <a:pt x="8120" y="685"/>
                  </a:moveTo>
                  <a:cubicBezTo>
                    <a:pt x="8696" y="685"/>
                    <a:pt x="9265" y="965"/>
                    <a:pt x="9369" y="1592"/>
                  </a:cubicBezTo>
                  <a:cubicBezTo>
                    <a:pt x="9438" y="1897"/>
                    <a:pt x="9321" y="2220"/>
                    <a:pt x="9060" y="2448"/>
                  </a:cubicBezTo>
                  <a:lnTo>
                    <a:pt x="7495" y="2696"/>
                  </a:lnTo>
                  <a:cubicBezTo>
                    <a:pt x="7140" y="2544"/>
                    <a:pt x="6901" y="2278"/>
                    <a:pt x="6832" y="1955"/>
                  </a:cubicBezTo>
                  <a:cubicBezTo>
                    <a:pt x="6603" y="1158"/>
                    <a:pt x="7367" y="685"/>
                    <a:pt x="8120" y="685"/>
                  </a:cubicBezTo>
                  <a:close/>
                  <a:moveTo>
                    <a:pt x="15478" y="4376"/>
                  </a:moveTo>
                  <a:cubicBezTo>
                    <a:pt x="16000" y="4376"/>
                    <a:pt x="16470" y="4665"/>
                    <a:pt x="16575" y="5092"/>
                  </a:cubicBezTo>
                  <a:lnTo>
                    <a:pt x="19325" y="17187"/>
                  </a:lnTo>
                  <a:cubicBezTo>
                    <a:pt x="19445" y="17661"/>
                    <a:pt x="19041" y="18118"/>
                    <a:pt x="18473" y="18195"/>
                  </a:cubicBezTo>
                  <a:lnTo>
                    <a:pt x="5977" y="20020"/>
                  </a:lnTo>
                  <a:cubicBezTo>
                    <a:pt x="5908" y="20032"/>
                    <a:pt x="5838" y="20036"/>
                    <a:pt x="5770" y="20036"/>
                  </a:cubicBezTo>
                  <a:cubicBezTo>
                    <a:pt x="5257" y="20036"/>
                    <a:pt x="4804" y="19736"/>
                    <a:pt x="4721" y="19316"/>
                  </a:cubicBezTo>
                  <a:lnTo>
                    <a:pt x="1971" y="7242"/>
                  </a:lnTo>
                  <a:cubicBezTo>
                    <a:pt x="1851" y="6766"/>
                    <a:pt x="2256" y="6309"/>
                    <a:pt x="2847" y="6234"/>
                  </a:cubicBezTo>
                  <a:lnTo>
                    <a:pt x="4342" y="6005"/>
                  </a:lnTo>
                  <a:cubicBezTo>
                    <a:pt x="4406" y="6349"/>
                    <a:pt x="4781" y="6583"/>
                    <a:pt x="5201" y="6583"/>
                  </a:cubicBezTo>
                  <a:cubicBezTo>
                    <a:pt x="5247" y="6583"/>
                    <a:pt x="5292" y="6580"/>
                    <a:pt x="5338" y="6576"/>
                  </a:cubicBezTo>
                  <a:lnTo>
                    <a:pt x="13138" y="5416"/>
                  </a:lnTo>
                  <a:cubicBezTo>
                    <a:pt x="13588" y="5358"/>
                    <a:pt x="13921" y="4998"/>
                    <a:pt x="13825" y="4616"/>
                  </a:cubicBezTo>
                  <a:lnTo>
                    <a:pt x="15295" y="4389"/>
                  </a:lnTo>
                  <a:cubicBezTo>
                    <a:pt x="15357" y="4381"/>
                    <a:pt x="15416" y="4376"/>
                    <a:pt x="15478" y="4376"/>
                  </a:cubicBezTo>
                  <a:close/>
                  <a:moveTo>
                    <a:pt x="8124" y="0"/>
                  </a:moveTo>
                  <a:cubicBezTo>
                    <a:pt x="7987" y="0"/>
                    <a:pt x="7847" y="11"/>
                    <a:pt x="7708" y="34"/>
                  </a:cubicBezTo>
                  <a:cubicBezTo>
                    <a:pt x="6523" y="204"/>
                    <a:pt x="5740" y="1118"/>
                    <a:pt x="5977" y="2087"/>
                  </a:cubicBezTo>
                  <a:cubicBezTo>
                    <a:pt x="6025" y="2354"/>
                    <a:pt x="6190" y="2619"/>
                    <a:pt x="6404" y="2848"/>
                  </a:cubicBezTo>
                  <a:lnTo>
                    <a:pt x="4864" y="3076"/>
                  </a:lnTo>
                  <a:cubicBezTo>
                    <a:pt x="4223" y="3172"/>
                    <a:pt x="3797" y="3665"/>
                    <a:pt x="3914" y="4180"/>
                  </a:cubicBezTo>
                  <a:lnTo>
                    <a:pt x="4010" y="4616"/>
                  </a:lnTo>
                  <a:lnTo>
                    <a:pt x="1449" y="4998"/>
                  </a:lnTo>
                  <a:cubicBezTo>
                    <a:pt x="477" y="5130"/>
                    <a:pt x="-140" y="5871"/>
                    <a:pt x="27" y="6651"/>
                  </a:cubicBezTo>
                  <a:lnTo>
                    <a:pt x="3156" y="20420"/>
                  </a:lnTo>
                  <a:cubicBezTo>
                    <a:pt x="3325" y="21116"/>
                    <a:pt x="4082" y="21600"/>
                    <a:pt x="4936" y="21600"/>
                  </a:cubicBezTo>
                  <a:cubicBezTo>
                    <a:pt x="5037" y="21600"/>
                    <a:pt x="5139" y="21594"/>
                    <a:pt x="5243" y="21579"/>
                  </a:cubicBezTo>
                  <a:lnTo>
                    <a:pt x="19847" y="19429"/>
                  </a:lnTo>
                  <a:cubicBezTo>
                    <a:pt x="20819" y="19297"/>
                    <a:pt x="21460" y="18556"/>
                    <a:pt x="21271" y="17776"/>
                  </a:cubicBezTo>
                  <a:lnTo>
                    <a:pt x="18140" y="3990"/>
                  </a:lnTo>
                  <a:cubicBezTo>
                    <a:pt x="17995" y="3301"/>
                    <a:pt x="17258" y="2821"/>
                    <a:pt x="16420" y="2821"/>
                  </a:cubicBezTo>
                  <a:cubicBezTo>
                    <a:pt x="16308" y="2821"/>
                    <a:pt x="16193" y="2830"/>
                    <a:pt x="16077" y="2848"/>
                  </a:cubicBezTo>
                  <a:lnTo>
                    <a:pt x="13517" y="3209"/>
                  </a:lnTo>
                  <a:lnTo>
                    <a:pt x="13399" y="2773"/>
                  </a:lnTo>
                  <a:cubicBezTo>
                    <a:pt x="13292" y="2309"/>
                    <a:pt x="12798" y="2000"/>
                    <a:pt x="12232" y="2000"/>
                  </a:cubicBezTo>
                  <a:cubicBezTo>
                    <a:pt x="12172" y="2000"/>
                    <a:pt x="12111" y="2004"/>
                    <a:pt x="12047" y="2011"/>
                  </a:cubicBezTo>
                  <a:lnTo>
                    <a:pt x="10175" y="2297"/>
                  </a:lnTo>
                  <a:cubicBezTo>
                    <a:pt x="10269" y="2011"/>
                    <a:pt x="10293" y="1727"/>
                    <a:pt x="10221" y="1460"/>
                  </a:cubicBezTo>
                  <a:cubicBezTo>
                    <a:pt x="10054" y="604"/>
                    <a:pt x="9150" y="0"/>
                    <a:pt x="812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1" name="Google Shape;297;p2"/>
            <p:cNvSpPr/>
            <p:nvPr/>
          </p:nvSpPr>
          <p:spPr>
            <a:xfrm>
              <a:off x="8497017" y="3196883"/>
              <a:ext cx="135371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028" y="0"/>
                  </a:moveTo>
                  <a:cubicBezTo>
                    <a:pt x="8518" y="0"/>
                    <a:pt x="8008" y="42"/>
                    <a:pt x="7487" y="154"/>
                  </a:cubicBezTo>
                  <a:cubicBezTo>
                    <a:pt x="-509" y="1819"/>
                    <a:pt x="-2722" y="14144"/>
                    <a:pt x="3906" y="19641"/>
                  </a:cubicBezTo>
                  <a:cubicBezTo>
                    <a:pt x="5505" y="20998"/>
                    <a:pt x="7244" y="21600"/>
                    <a:pt x="8947" y="21600"/>
                  </a:cubicBezTo>
                  <a:cubicBezTo>
                    <a:pt x="14127" y="21600"/>
                    <a:pt x="18878" y="15962"/>
                    <a:pt x="17835" y="8813"/>
                  </a:cubicBezTo>
                  <a:cubicBezTo>
                    <a:pt x="16978" y="3609"/>
                    <a:pt x="13246" y="0"/>
                    <a:pt x="90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2" name="Google Shape;298;p2"/>
            <p:cNvSpPr/>
            <p:nvPr/>
          </p:nvSpPr>
          <p:spPr>
            <a:xfrm>
              <a:off x="8675943" y="3156837"/>
              <a:ext cx="307307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3" h="21600" extrusionOk="0">
                  <a:moveTo>
                    <a:pt x="17257" y="0"/>
                  </a:moveTo>
                  <a:cubicBezTo>
                    <a:pt x="17029" y="0"/>
                    <a:pt x="16791" y="95"/>
                    <a:pt x="16535" y="269"/>
                  </a:cubicBezTo>
                  <a:lnTo>
                    <a:pt x="2117" y="7823"/>
                  </a:lnTo>
                  <a:cubicBezTo>
                    <a:pt x="-1027" y="9042"/>
                    <a:pt x="-433" y="21600"/>
                    <a:pt x="2344" y="21600"/>
                  </a:cubicBezTo>
                  <a:cubicBezTo>
                    <a:pt x="2544" y="21600"/>
                    <a:pt x="2755" y="21537"/>
                    <a:pt x="2978" y="21394"/>
                  </a:cubicBezTo>
                  <a:lnTo>
                    <a:pt x="17396" y="13856"/>
                  </a:lnTo>
                  <a:cubicBezTo>
                    <a:pt x="20573" y="12811"/>
                    <a:pt x="20023" y="0"/>
                    <a:pt x="1725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3" name="Google Shape;299;p2"/>
            <p:cNvSpPr/>
            <p:nvPr/>
          </p:nvSpPr>
          <p:spPr>
            <a:xfrm>
              <a:off x="8531602" y="3384899"/>
              <a:ext cx="135074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77" y="0"/>
                  </a:moveTo>
                  <a:cubicBezTo>
                    <a:pt x="8478" y="0"/>
                    <a:pt x="7968" y="42"/>
                    <a:pt x="7447" y="154"/>
                  </a:cubicBezTo>
                  <a:cubicBezTo>
                    <a:pt x="-410" y="1819"/>
                    <a:pt x="-2762" y="14144"/>
                    <a:pt x="3866" y="19641"/>
                  </a:cubicBezTo>
                  <a:cubicBezTo>
                    <a:pt x="5465" y="20998"/>
                    <a:pt x="7215" y="21600"/>
                    <a:pt x="8919" y="21600"/>
                  </a:cubicBezTo>
                  <a:cubicBezTo>
                    <a:pt x="14087" y="21600"/>
                    <a:pt x="18838" y="16004"/>
                    <a:pt x="17795" y="8981"/>
                  </a:cubicBezTo>
                  <a:cubicBezTo>
                    <a:pt x="16938" y="3623"/>
                    <a:pt x="13206" y="0"/>
                    <a:pt x="89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4" name="Google Shape;300;p2"/>
            <p:cNvSpPr/>
            <p:nvPr/>
          </p:nvSpPr>
          <p:spPr>
            <a:xfrm>
              <a:off x="8714900" y="3345202"/>
              <a:ext cx="296408" cy="1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1" h="21600" extrusionOk="0">
                  <a:moveTo>
                    <a:pt x="17001" y="0"/>
                  </a:moveTo>
                  <a:cubicBezTo>
                    <a:pt x="16932" y="0"/>
                    <a:pt x="16869" y="16"/>
                    <a:pt x="16800" y="32"/>
                  </a:cubicBezTo>
                  <a:lnTo>
                    <a:pt x="1883" y="7654"/>
                  </a:lnTo>
                  <a:cubicBezTo>
                    <a:pt x="-1036" y="10055"/>
                    <a:pt x="-352" y="21600"/>
                    <a:pt x="2498" y="21600"/>
                  </a:cubicBezTo>
                  <a:cubicBezTo>
                    <a:pt x="2590" y="21600"/>
                    <a:pt x="2682" y="21584"/>
                    <a:pt x="2774" y="21568"/>
                  </a:cubicBezTo>
                  <a:lnTo>
                    <a:pt x="17685" y="14138"/>
                  </a:lnTo>
                  <a:cubicBezTo>
                    <a:pt x="20564" y="11705"/>
                    <a:pt x="19846" y="0"/>
                    <a:pt x="1700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5" name="Google Shape;301;p2"/>
            <p:cNvSpPr/>
            <p:nvPr/>
          </p:nvSpPr>
          <p:spPr>
            <a:xfrm>
              <a:off x="8568398" y="3586351"/>
              <a:ext cx="13467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03" h="21600" extrusionOk="0">
                  <a:moveTo>
                    <a:pt x="8991" y="0"/>
                  </a:moveTo>
                  <a:cubicBezTo>
                    <a:pt x="8478" y="0"/>
                    <a:pt x="7953" y="56"/>
                    <a:pt x="7440" y="168"/>
                  </a:cubicBezTo>
                  <a:cubicBezTo>
                    <a:pt x="-479" y="1831"/>
                    <a:pt x="-2695" y="14148"/>
                    <a:pt x="3825" y="19643"/>
                  </a:cubicBezTo>
                  <a:cubicBezTo>
                    <a:pt x="5469" y="20999"/>
                    <a:pt x="7242" y="21600"/>
                    <a:pt x="8956" y="21600"/>
                  </a:cubicBezTo>
                  <a:cubicBezTo>
                    <a:pt x="14193" y="21600"/>
                    <a:pt x="18905" y="15966"/>
                    <a:pt x="17855" y="8822"/>
                  </a:cubicBezTo>
                  <a:cubicBezTo>
                    <a:pt x="17109" y="3621"/>
                    <a:pt x="13260" y="0"/>
                    <a:pt x="89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6" name="Google Shape;302;p2"/>
            <p:cNvSpPr/>
            <p:nvPr/>
          </p:nvSpPr>
          <p:spPr>
            <a:xfrm>
              <a:off x="8751258" y="3545607"/>
              <a:ext cx="298104" cy="11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6982" y="0"/>
                  </a:moveTo>
                  <a:cubicBezTo>
                    <a:pt x="16896" y="0"/>
                    <a:pt x="16805" y="16"/>
                    <a:pt x="16708" y="32"/>
                  </a:cubicBezTo>
                  <a:lnTo>
                    <a:pt x="16708" y="222"/>
                  </a:lnTo>
                  <a:lnTo>
                    <a:pt x="1875" y="7596"/>
                  </a:lnTo>
                  <a:cubicBezTo>
                    <a:pt x="-1034" y="9785"/>
                    <a:pt x="-348" y="21600"/>
                    <a:pt x="2493" y="21600"/>
                  </a:cubicBezTo>
                  <a:cubicBezTo>
                    <a:pt x="2584" y="21600"/>
                    <a:pt x="2670" y="21584"/>
                    <a:pt x="2761" y="21568"/>
                  </a:cubicBezTo>
                  <a:lnTo>
                    <a:pt x="17662" y="14004"/>
                  </a:lnTo>
                  <a:cubicBezTo>
                    <a:pt x="20566" y="11625"/>
                    <a:pt x="19886" y="0"/>
                    <a:pt x="169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7" name="Google Shape;303;p2"/>
            <p:cNvSpPr/>
            <p:nvPr/>
          </p:nvSpPr>
          <p:spPr>
            <a:xfrm>
              <a:off x="8429912" y="4422172"/>
              <a:ext cx="600940" cy="606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5" h="21600" extrusionOk="0">
                  <a:moveTo>
                    <a:pt x="9824" y="0"/>
                  </a:moveTo>
                  <a:cubicBezTo>
                    <a:pt x="6939" y="0"/>
                    <a:pt x="4096" y="1443"/>
                    <a:pt x="2193" y="4161"/>
                  </a:cubicBezTo>
                  <a:lnTo>
                    <a:pt x="18235" y="15415"/>
                  </a:lnTo>
                  <a:cubicBezTo>
                    <a:pt x="20399" y="10567"/>
                    <a:pt x="19035" y="4568"/>
                    <a:pt x="14940" y="1642"/>
                  </a:cubicBezTo>
                  <a:cubicBezTo>
                    <a:pt x="13355" y="535"/>
                    <a:pt x="11582" y="0"/>
                    <a:pt x="9824" y="0"/>
                  </a:cubicBezTo>
                  <a:close/>
                  <a:moveTo>
                    <a:pt x="1060" y="6160"/>
                  </a:moveTo>
                  <a:cubicBezTo>
                    <a:pt x="-1201" y="11046"/>
                    <a:pt x="264" y="17044"/>
                    <a:pt x="4423" y="19971"/>
                  </a:cubicBezTo>
                  <a:cubicBezTo>
                    <a:pt x="6000" y="21068"/>
                    <a:pt x="7761" y="21600"/>
                    <a:pt x="9503" y="21600"/>
                  </a:cubicBezTo>
                  <a:cubicBezTo>
                    <a:pt x="12393" y="21600"/>
                    <a:pt x="15236" y="20142"/>
                    <a:pt x="17103" y="17414"/>
                  </a:cubicBezTo>
                  <a:lnTo>
                    <a:pt x="1060" y="616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8" name="Google Shape;304;p2"/>
            <p:cNvSpPr/>
            <p:nvPr/>
          </p:nvSpPr>
          <p:spPr>
            <a:xfrm>
              <a:off x="9686273" y="3118885"/>
              <a:ext cx="505251" cy="491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extrusionOk="0">
                  <a:moveTo>
                    <a:pt x="11769" y="0"/>
                  </a:moveTo>
                  <a:lnTo>
                    <a:pt x="3274" y="6214"/>
                  </a:lnTo>
                  <a:cubicBezTo>
                    <a:pt x="-152" y="8728"/>
                    <a:pt x="-1040" y="13755"/>
                    <a:pt x="1328" y="17455"/>
                  </a:cubicBezTo>
                  <a:lnTo>
                    <a:pt x="1708" y="18050"/>
                  </a:lnTo>
                  <a:cubicBezTo>
                    <a:pt x="3156" y="20357"/>
                    <a:pt x="5510" y="21600"/>
                    <a:pt x="7903" y="21600"/>
                  </a:cubicBezTo>
                  <a:cubicBezTo>
                    <a:pt x="9352" y="21600"/>
                    <a:pt x="10818" y="21143"/>
                    <a:pt x="12107" y="20199"/>
                  </a:cubicBezTo>
                  <a:lnTo>
                    <a:pt x="20560" y="13982"/>
                  </a:lnTo>
                  <a:lnTo>
                    <a:pt x="1176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9" name="Google Shape;305;p2"/>
            <p:cNvSpPr/>
            <p:nvPr/>
          </p:nvSpPr>
          <p:spPr>
            <a:xfrm>
              <a:off x="10020170" y="2915339"/>
              <a:ext cx="505522" cy="49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738" y="0"/>
                  </a:moveTo>
                  <a:cubicBezTo>
                    <a:pt x="11276" y="0"/>
                    <a:pt x="9799" y="456"/>
                    <a:pt x="8496" y="1412"/>
                  </a:cubicBezTo>
                  <a:lnTo>
                    <a:pt x="0" y="7626"/>
                  </a:lnTo>
                  <a:lnTo>
                    <a:pt x="8791" y="21600"/>
                  </a:lnTo>
                  <a:lnTo>
                    <a:pt x="17290" y="15344"/>
                  </a:lnTo>
                  <a:cubicBezTo>
                    <a:pt x="20712" y="12831"/>
                    <a:pt x="21600" y="7806"/>
                    <a:pt x="19275" y="4108"/>
                  </a:cubicBezTo>
                  <a:lnTo>
                    <a:pt x="19275" y="4154"/>
                  </a:lnTo>
                  <a:lnTo>
                    <a:pt x="18895" y="3514"/>
                  </a:lnTo>
                  <a:cubicBezTo>
                    <a:pt x="17453" y="1220"/>
                    <a:pt x="15121" y="0"/>
                    <a:pt x="127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0" name="Google Shape;306;p2"/>
            <p:cNvSpPr/>
            <p:nvPr/>
          </p:nvSpPr>
          <p:spPr>
            <a:xfrm>
              <a:off x="9507794" y="4134346"/>
              <a:ext cx="931225" cy="930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10031" y="0"/>
                  </a:moveTo>
                  <a:cubicBezTo>
                    <a:pt x="9673" y="0"/>
                    <a:pt x="9360" y="269"/>
                    <a:pt x="9318" y="638"/>
                  </a:cubicBezTo>
                  <a:lnTo>
                    <a:pt x="8405" y="7701"/>
                  </a:lnTo>
                  <a:lnTo>
                    <a:pt x="1374" y="6761"/>
                  </a:lnTo>
                  <a:cubicBezTo>
                    <a:pt x="1344" y="6757"/>
                    <a:pt x="1314" y="6755"/>
                    <a:pt x="1285" y="6755"/>
                  </a:cubicBezTo>
                  <a:cubicBezTo>
                    <a:pt x="910" y="6755"/>
                    <a:pt x="578" y="7033"/>
                    <a:pt x="533" y="7411"/>
                  </a:cubicBezTo>
                  <a:lnTo>
                    <a:pt x="5" y="11415"/>
                  </a:lnTo>
                  <a:cubicBezTo>
                    <a:pt x="-43" y="11824"/>
                    <a:pt x="245" y="12210"/>
                    <a:pt x="654" y="12259"/>
                  </a:cubicBezTo>
                  <a:lnTo>
                    <a:pt x="654" y="12235"/>
                  </a:lnTo>
                  <a:lnTo>
                    <a:pt x="7685" y="13174"/>
                  </a:lnTo>
                  <a:lnTo>
                    <a:pt x="6750" y="20215"/>
                  </a:lnTo>
                  <a:cubicBezTo>
                    <a:pt x="6677" y="20624"/>
                    <a:pt x="6966" y="21011"/>
                    <a:pt x="7397" y="21057"/>
                  </a:cubicBezTo>
                  <a:lnTo>
                    <a:pt x="11358" y="21588"/>
                  </a:lnTo>
                  <a:cubicBezTo>
                    <a:pt x="11400" y="21596"/>
                    <a:pt x="11440" y="21600"/>
                    <a:pt x="11483" y="21600"/>
                  </a:cubicBezTo>
                  <a:cubicBezTo>
                    <a:pt x="11841" y="21600"/>
                    <a:pt x="12154" y="21327"/>
                    <a:pt x="12196" y="20938"/>
                  </a:cubicBezTo>
                  <a:lnTo>
                    <a:pt x="13133" y="13897"/>
                  </a:lnTo>
                  <a:lnTo>
                    <a:pt x="20140" y="14839"/>
                  </a:lnTo>
                  <a:cubicBezTo>
                    <a:pt x="20170" y="14841"/>
                    <a:pt x="20200" y="14843"/>
                    <a:pt x="20231" y="14843"/>
                  </a:cubicBezTo>
                  <a:cubicBezTo>
                    <a:pt x="20604" y="14843"/>
                    <a:pt x="20936" y="14567"/>
                    <a:pt x="20981" y="14187"/>
                  </a:cubicBezTo>
                  <a:lnTo>
                    <a:pt x="21509" y="10185"/>
                  </a:lnTo>
                  <a:cubicBezTo>
                    <a:pt x="21557" y="9774"/>
                    <a:pt x="21269" y="9390"/>
                    <a:pt x="20862" y="9341"/>
                  </a:cubicBezTo>
                  <a:lnTo>
                    <a:pt x="13853" y="8401"/>
                  </a:lnTo>
                  <a:lnTo>
                    <a:pt x="14788" y="1385"/>
                  </a:lnTo>
                  <a:cubicBezTo>
                    <a:pt x="14837" y="952"/>
                    <a:pt x="14548" y="589"/>
                    <a:pt x="14141" y="516"/>
                  </a:cubicBezTo>
                  <a:lnTo>
                    <a:pt x="10156" y="10"/>
                  </a:lnTo>
                  <a:cubicBezTo>
                    <a:pt x="10114" y="4"/>
                    <a:pt x="10074" y="0"/>
                    <a:pt x="1003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1" name="Google Shape;307;p2"/>
            <p:cNvSpPr/>
            <p:nvPr/>
          </p:nvSpPr>
          <p:spPr>
            <a:xfrm>
              <a:off x="8315413" y="5543987"/>
              <a:ext cx="933383" cy="1178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extrusionOk="0">
                  <a:moveTo>
                    <a:pt x="8113" y="687"/>
                  </a:moveTo>
                  <a:cubicBezTo>
                    <a:pt x="8693" y="687"/>
                    <a:pt x="9264" y="966"/>
                    <a:pt x="9368" y="1588"/>
                  </a:cubicBezTo>
                  <a:cubicBezTo>
                    <a:pt x="9437" y="1893"/>
                    <a:pt x="9320" y="2216"/>
                    <a:pt x="9059" y="2444"/>
                  </a:cubicBezTo>
                  <a:lnTo>
                    <a:pt x="7494" y="2692"/>
                  </a:lnTo>
                  <a:cubicBezTo>
                    <a:pt x="7161" y="2540"/>
                    <a:pt x="6900" y="2273"/>
                    <a:pt x="6831" y="1968"/>
                  </a:cubicBezTo>
                  <a:lnTo>
                    <a:pt x="6831" y="1949"/>
                  </a:lnTo>
                  <a:cubicBezTo>
                    <a:pt x="6604" y="1154"/>
                    <a:pt x="7364" y="687"/>
                    <a:pt x="8113" y="687"/>
                  </a:cubicBezTo>
                  <a:close/>
                  <a:moveTo>
                    <a:pt x="15511" y="4387"/>
                  </a:moveTo>
                  <a:cubicBezTo>
                    <a:pt x="16021" y="4387"/>
                    <a:pt x="16471" y="4673"/>
                    <a:pt x="16574" y="5090"/>
                  </a:cubicBezTo>
                  <a:lnTo>
                    <a:pt x="19324" y="17196"/>
                  </a:lnTo>
                  <a:cubicBezTo>
                    <a:pt x="19444" y="17672"/>
                    <a:pt x="19040" y="18129"/>
                    <a:pt x="18448" y="18204"/>
                  </a:cubicBezTo>
                  <a:lnTo>
                    <a:pt x="5976" y="20032"/>
                  </a:lnTo>
                  <a:cubicBezTo>
                    <a:pt x="5907" y="20043"/>
                    <a:pt x="5837" y="20049"/>
                    <a:pt x="5769" y="20049"/>
                  </a:cubicBezTo>
                  <a:cubicBezTo>
                    <a:pt x="5256" y="20049"/>
                    <a:pt x="4803" y="19747"/>
                    <a:pt x="4720" y="19328"/>
                  </a:cubicBezTo>
                  <a:lnTo>
                    <a:pt x="1970" y="7221"/>
                  </a:lnTo>
                  <a:cubicBezTo>
                    <a:pt x="1850" y="6747"/>
                    <a:pt x="2255" y="6289"/>
                    <a:pt x="2846" y="6213"/>
                  </a:cubicBezTo>
                  <a:lnTo>
                    <a:pt x="4341" y="5986"/>
                  </a:lnTo>
                  <a:cubicBezTo>
                    <a:pt x="4403" y="6321"/>
                    <a:pt x="4764" y="6569"/>
                    <a:pt x="5174" y="6569"/>
                  </a:cubicBezTo>
                  <a:cubicBezTo>
                    <a:pt x="5228" y="6569"/>
                    <a:pt x="5281" y="6564"/>
                    <a:pt x="5337" y="6556"/>
                  </a:cubicBezTo>
                  <a:lnTo>
                    <a:pt x="13137" y="5432"/>
                  </a:lnTo>
                  <a:cubicBezTo>
                    <a:pt x="13587" y="5357"/>
                    <a:pt x="13920" y="4994"/>
                    <a:pt x="13824" y="4614"/>
                  </a:cubicBezTo>
                  <a:lnTo>
                    <a:pt x="15294" y="4404"/>
                  </a:lnTo>
                  <a:cubicBezTo>
                    <a:pt x="15368" y="4393"/>
                    <a:pt x="15441" y="4387"/>
                    <a:pt x="15511" y="4387"/>
                  </a:cubicBezTo>
                  <a:close/>
                  <a:moveTo>
                    <a:pt x="8089" y="0"/>
                  </a:moveTo>
                  <a:cubicBezTo>
                    <a:pt x="7964" y="0"/>
                    <a:pt x="7836" y="8"/>
                    <a:pt x="7707" y="27"/>
                  </a:cubicBezTo>
                  <a:cubicBezTo>
                    <a:pt x="6522" y="198"/>
                    <a:pt x="5739" y="1130"/>
                    <a:pt x="5976" y="2083"/>
                  </a:cubicBezTo>
                  <a:cubicBezTo>
                    <a:pt x="6024" y="2348"/>
                    <a:pt x="6189" y="2615"/>
                    <a:pt x="6403" y="2844"/>
                  </a:cubicBezTo>
                  <a:lnTo>
                    <a:pt x="4863" y="3073"/>
                  </a:lnTo>
                  <a:cubicBezTo>
                    <a:pt x="4222" y="3167"/>
                    <a:pt x="3796" y="3643"/>
                    <a:pt x="3913" y="4158"/>
                  </a:cubicBezTo>
                  <a:lnTo>
                    <a:pt x="4009" y="4614"/>
                  </a:lnTo>
                  <a:lnTo>
                    <a:pt x="1448" y="4977"/>
                  </a:lnTo>
                  <a:cubicBezTo>
                    <a:pt x="500" y="5129"/>
                    <a:pt x="-141" y="5870"/>
                    <a:pt x="26" y="6631"/>
                  </a:cubicBezTo>
                  <a:lnTo>
                    <a:pt x="3155" y="20431"/>
                  </a:lnTo>
                  <a:cubicBezTo>
                    <a:pt x="3322" y="21120"/>
                    <a:pt x="4061" y="21600"/>
                    <a:pt x="4899" y="21600"/>
                  </a:cubicBezTo>
                  <a:cubicBezTo>
                    <a:pt x="5013" y="21600"/>
                    <a:pt x="5126" y="21592"/>
                    <a:pt x="5242" y="21574"/>
                  </a:cubicBezTo>
                  <a:lnTo>
                    <a:pt x="19846" y="19442"/>
                  </a:lnTo>
                  <a:cubicBezTo>
                    <a:pt x="20818" y="19290"/>
                    <a:pt x="21459" y="18548"/>
                    <a:pt x="21270" y="17766"/>
                  </a:cubicBezTo>
                  <a:lnTo>
                    <a:pt x="18139" y="3966"/>
                  </a:lnTo>
                  <a:cubicBezTo>
                    <a:pt x="17992" y="3273"/>
                    <a:pt x="17241" y="2804"/>
                    <a:pt x="16393" y="2804"/>
                  </a:cubicBezTo>
                  <a:cubicBezTo>
                    <a:pt x="16289" y="2804"/>
                    <a:pt x="16184" y="2811"/>
                    <a:pt x="16076" y="2825"/>
                  </a:cubicBezTo>
                  <a:lnTo>
                    <a:pt x="13516" y="3205"/>
                  </a:lnTo>
                  <a:lnTo>
                    <a:pt x="13398" y="2767"/>
                  </a:lnTo>
                  <a:cubicBezTo>
                    <a:pt x="13291" y="2304"/>
                    <a:pt x="12797" y="1995"/>
                    <a:pt x="12231" y="1995"/>
                  </a:cubicBezTo>
                  <a:cubicBezTo>
                    <a:pt x="12171" y="1995"/>
                    <a:pt x="12110" y="1998"/>
                    <a:pt x="12046" y="2006"/>
                  </a:cubicBezTo>
                  <a:lnTo>
                    <a:pt x="10174" y="2293"/>
                  </a:lnTo>
                  <a:cubicBezTo>
                    <a:pt x="10268" y="2026"/>
                    <a:pt x="10292" y="1739"/>
                    <a:pt x="10220" y="1455"/>
                  </a:cubicBezTo>
                  <a:cubicBezTo>
                    <a:pt x="10051" y="606"/>
                    <a:pt x="9129" y="0"/>
                    <a:pt x="808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2" name="Google Shape;308;p2"/>
            <p:cNvSpPr/>
            <p:nvPr/>
          </p:nvSpPr>
          <p:spPr>
            <a:xfrm>
              <a:off x="8497017" y="5969314"/>
              <a:ext cx="135371" cy="134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8993" y="0"/>
                  </a:moveTo>
                  <a:cubicBezTo>
                    <a:pt x="8495" y="0"/>
                    <a:pt x="7985" y="56"/>
                    <a:pt x="7487" y="168"/>
                  </a:cubicBezTo>
                  <a:cubicBezTo>
                    <a:pt x="-509" y="1831"/>
                    <a:pt x="-2722" y="14148"/>
                    <a:pt x="3906" y="19643"/>
                  </a:cubicBezTo>
                  <a:cubicBezTo>
                    <a:pt x="5505" y="20999"/>
                    <a:pt x="7244" y="21600"/>
                    <a:pt x="8947" y="21600"/>
                  </a:cubicBezTo>
                  <a:cubicBezTo>
                    <a:pt x="14127" y="21600"/>
                    <a:pt x="18878" y="15966"/>
                    <a:pt x="17835" y="8822"/>
                  </a:cubicBezTo>
                  <a:cubicBezTo>
                    <a:pt x="16978" y="3607"/>
                    <a:pt x="13142" y="0"/>
                    <a:pt x="89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3" name="Google Shape;309;p2"/>
            <p:cNvSpPr/>
            <p:nvPr/>
          </p:nvSpPr>
          <p:spPr>
            <a:xfrm>
              <a:off x="8677488" y="5928831"/>
              <a:ext cx="304362" cy="11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6" h="21600" extrusionOk="0">
                  <a:moveTo>
                    <a:pt x="17168" y="0"/>
                  </a:moveTo>
                  <a:cubicBezTo>
                    <a:pt x="16978" y="0"/>
                    <a:pt x="16782" y="64"/>
                    <a:pt x="16575" y="175"/>
                  </a:cubicBezTo>
                  <a:lnTo>
                    <a:pt x="2037" y="7769"/>
                  </a:lnTo>
                  <a:cubicBezTo>
                    <a:pt x="-1038" y="9380"/>
                    <a:pt x="-388" y="21600"/>
                    <a:pt x="2367" y="21600"/>
                  </a:cubicBezTo>
                  <a:cubicBezTo>
                    <a:pt x="2535" y="21600"/>
                    <a:pt x="2714" y="21552"/>
                    <a:pt x="2905" y="21456"/>
                  </a:cubicBezTo>
                  <a:lnTo>
                    <a:pt x="17375" y="13847"/>
                  </a:lnTo>
                  <a:cubicBezTo>
                    <a:pt x="20562" y="12603"/>
                    <a:pt x="19996" y="0"/>
                    <a:pt x="171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4" name="Google Shape;310;p2"/>
            <p:cNvSpPr/>
            <p:nvPr/>
          </p:nvSpPr>
          <p:spPr>
            <a:xfrm>
              <a:off x="8531602" y="6157068"/>
              <a:ext cx="135074" cy="13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9127" y="0"/>
                  </a:moveTo>
                  <a:cubicBezTo>
                    <a:pt x="8583" y="0"/>
                    <a:pt x="8015" y="70"/>
                    <a:pt x="7447" y="209"/>
                  </a:cubicBezTo>
                  <a:cubicBezTo>
                    <a:pt x="-410" y="1702"/>
                    <a:pt x="-2762" y="14163"/>
                    <a:pt x="3866" y="19647"/>
                  </a:cubicBezTo>
                  <a:cubicBezTo>
                    <a:pt x="5465" y="21000"/>
                    <a:pt x="7204" y="21600"/>
                    <a:pt x="8907" y="21600"/>
                  </a:cubicBezTo>
                  <a:cubicBezTo>
                    <a:pt x="14087" y="21600"/>
                    <a:pt x="18838" y="15977"/>
                    <a:pt x="17795" y="8847"/>
                  </a:cubicBezTo>
                  <a:cubicBezTo>
                    <a:pt x="16949" y="3712"/>
                    <a:pt x="13299" y="0"/>
                    <a:pt x="91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5" name="Google Shape;311;p2"/>
            <p:cNvSpPr/>
            <p:nvPr/>
          </p:nvSpPr>
          <p:spPr>
            <a:xfrm>
              <a:off x="8714900" y="6116672"/>
              <a:ext cx="296408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1" h="21600" extrusionOk="0">
                  <a:moveTo>
                    <a:pt x="17001" y="0"/>
                  </a:moveTo>
                  <a:cubicBezTo>
                    <a:pt x="16932" y="0"/>
                    <a:pt x="16869" y="16"/>
                    <a:pt x="16800" y="16"/>
                  </a:cubicBezTo>
                  <a:lnTo>
                    <a:pt x="1883" y="7654"/>
                  </a:lnTo>
                  <a:cubicBezTo>
                    <a:pt x="-1036" y="10055"/>
                    <a:pt x="-352" y="21600"/>
                    <a:pt x="2498" y="21600"/>
                  </a:cubicBezTo>
                  <a:cubicBezTo>
                    <a:pt x="2590" y="21600"/>
                    <a:pt x="2682" y="21584"/>
                    <a:pt x="2774" y="21568"/>
                  </a:cubicBezTo>
                  <a:lnTo>
                    <a:pt x="17685" y="14122"/>
                  </a:lnTo>
                  <a:cubicBezTo>
                    <a:pt x="20564" y="11705"/>
                    <a:pt x="19846" y="0"/>
                    <a:pt x="1700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6" name="Google Shape;312;p2"/>
            <p:cNvSpPr/>
            <p:nvPr/>
          </p:nvSpPr>
          <p:spPr>
            <a:xfrm>
              <a:off x="8568400" y="6357822"/>
              <a:ext cx="134856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53" y="0"/>
                  </a:moveTo>
                  <a:cubicBezTo>
                    <a:pt x="8442" y="0"/>
                    <a:pt x="7920" y="56"/>
                    <a:pt x="7409" y="154"/>
                  </a:cubicBezTo>
                  <a:cubicBezTo>
                    <a:pt x="-477" y="1831"/>
                    <a:pt x="-2683" y="14148"/>
                    <a:pt x="3809" y="19629"/>
                  </a:cubicBezTo>
                  <a:cubicBezTo>
                    <a:pt x="5446" y="20985"/>
                    <a:pt x="7223" y="21600"/>
                    <a:pt x="8942" y="21600"/>
                  </a:cubicBezTo>
                  <a:cubicBezTo>
                    <a:pt x="14191" y="21600"/>
                    <a:pt x="18917" y="15966"/>
                    <a:pt x="17779" y="8822"/>
                  </a:cubicBezTo>
                  <a:cubicBezTo>
                    <a:pt x="17036" y="3607"/>
                    <a:pt x="13203" y="0"/>
                    <a:pt x="895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7" name="Google Shape;313;p2"/>
            <p:cNvSpPr/>
            <p:nvPr/>
          </p:nvSpPr>
          <p:spPr>
            <a:xfrm>
              <a:off x="8750498" y="6317950"/>
              <a:ext cx="299617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2" h="21600" extrusionOk="0">
                  <a:moveTo>
                    <a:pt x="17093" y="0"/>
                  </a:moveTo>
                  <a:cubicBezTo>
                    <a:pt x="16967" y="0"/>
                    <a:pt x="16836" y="16"/>
                    <a:pt x="16700" y="64"/>
                  </a:cubicBezTo>
                  <a:lnTo>
                    <a:pt x="1918" y="7471"/>
                  </a:lnTo>
                  <a:cubicBezTo>
                    <a:pt x="-1027" y="9675"/>
                    <a:pt x="-372" y="21600"/>
                    <a:pt x="2470" y="21600"/>
                  </a:cubicBezTo>
                  <a:cubicBezTo>
                    <a:pt x="2579" y="21600"/>
                    <a:pt x="2687" y="21584"/>
                    <a:pt x="2801" y="21552"/>
                  </a:cubicBezTo>
                  <a:lnTo>
                    <a:pt x="17651" y="13937"/>
                  </a:lnTo>
                  <a:cubicBezTo>
                    <a:pt x="20573" y="11941"/>
                    <a:pt x="19952" y="0"/>
                    <a:pt x="170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8" name="Google Shape;314;p2"/>
            <p:cNvSpPr/>
            <p:nvPr/>
          </p:nvSpPr>
          <p:spPr>
            <a:xfrm>
              <a:off x="8429898" y="7192682"/>
              <a:ext cx="602269" cy="607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8" h="21600" extrusionOk="0">
                  <a:moveTo>
                    <a:pt x="9725" y="0"/>
                  </a:moveTo>
                  <a:cubicBezTo>
                    <a:pt x="6856" y="0"/>
                    <a:pt x="4038" y="1449"/>
                    <a:pt x="2182" y="4187"/>
                  </a:cubicBezTo>
                  <a:lnTo>
                    <a:pt x="18150" y="15418"/>
                  </a:lnTo>
                  <a:cubicBezTo>
                    <a:pt x="20404" y="10539"/>
                    <a:pt x="18946" y="4556"/>
                    <a:pt x="14806" y="1636"/>
                  </a:cubicBezTo>
                  <a:cubicBezTo>
                    <a:pt x="13228" y="534"/>
                    <a:pt x="11467" y="0"/>
                    <a:pt x="9725" y="0"/>
                  </a:cubicBezTo>
                  <a:close/>
                  <a:moveTo>
                    <a:pt x="1055" y="6182"/>
                  </a:moveTo>
                  <a:cubicBezTo>
                    <a:pt x="-1196" y="11058"/>
                    <a:pt x="262" y="17044"/>
                    <a:pt x="4402" y="19964"/>
                  </a:cubicBezTo>
                  <a:cubicBezTo>
                    <a:pt x="5983" y="21066"/>
                    <a:pt x="7747" y="21600"/>
                    <a:pt x="9491" y="21600"/>
                  </a:cubicBezTo>
                  <a:cubicBezTo>
                    <a:pt x="12357" y="21600"/>
                    <a:pt x="15170" y="20160"/>
                    <a:pt x="17023" y="17451"/>
                  </a:cubicBezTo>
                  <a:lnTo>
                    <a:pt x="1055" y="618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9" name="Google Shape;315;p2"/>
            <p:cNvSpPr/>
            <p:nvPr/>
          </p:nvSpPr>
          <p:spPr>
            <a:xfrm>
              <a:off x="9686993" y="5890356"/>
              <a:ext cx="504531" cy="49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63" y="0"/>
                  </a:moveTo>
                  <a:lnTo>
                    <a:pt x="3250" y="6214"/>
                  </a:lnTo>
                  <a:cubicBezTo>
                    <a:pt x="-140" y="8728"/>
                    <a:pt x="-1029" y="13755"/>
                    <a:pt x="1301" y="17455"/>
                  </a:cubicBezTo>
                  <a:lnTo>
                    <a:pt x="1682" y="18096"/>
                  </a:lnTo>
                  <a:cubicBezTo>
                    <a:pt x="3133" y="20368"/>
                    <a:pt x="5484" y="21600"/>
                    <a:pt x="7879" y="21600"/>
                  </a:cubicBezTo>
                  <a:cubicBezTo>
                    <a:pt x="9333" y="21600"/>
                    <a:pt x="10806" y="21147"/>
                    <a:pt x="12101" y="20195"/>
                  </a:cubicBezTo>
                  <a:lnTo>
                    <a:pt x="20571" y="13982"/>
                  </a:lnTo>
                  <a:lnTo>
                    <a:pt x="11763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0" name="Google Shape;316;p2"/>
            <p:cNvSpPr/>
            <p:nvPr/>
          </p:nvSpPr>
          <p:spPr>
            <a:xfrm>
              <a:off x="10020170" y="5686024"/>
              <a:ext cx="505522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99" y="0"/>
                  </a:moveTo>
                  <a:cubicBezTo>
                    <a:pt x="11251" y="0"/>
                    <a:pt x="9785" y="456"/>
                    <a:pt x="8496" y="1398"/>
                  </a:cubicBezTo>
                  <a:lnTo>
                    <a:pt x="0" y="7644"/>
                  </a:lnTo>
                  <a:lnTo>
                    <a:pt x="8791" y="21600"/>
                  </a:lnTo>
                  <a:lnTo>
                    <a:pt x="17290" y="15354"/>
                  </a:lnTo>
                  <a:cubicBezTo>
                    <a:pt x="20712" y="12845"/>
                    <a:pt x="21600" y="7828"/>
                    <a:pt x="19275" y="4136"/>
                  </a:cubicBezTo>
                  <a:lnTo>
                    <a:pt x="18895" y="3543"/>
                  </a:lnTo>
                  <a:cubicBezTo>
                    <a:pt x="17446" y="1241"/>
                    <a:pt x="15092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1" name="Google Shape;317;p2"/>
            <p:cNvSpPr/>
            <p:nvPr/>
          </p:nvSpPr>
          <p:spPr>
            <a:xfrm>
              <a:off x="9507794" y="6905032"/>
              <a:ext cx="932272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10056" y="0"/>
                  </a:moveTo>
                  <a:cubicBezTo>
                    <a:pt x="9684" y="0"/>
                    <a:pt x="9352" y="275"/>
                    <a:pt x="9307" y="656"/>
                  </a:cubicBezTo>
                  <a:lnTo>
                    <a:pt x="8395" y="7688"/>
                  </a:lnTo>
                  <a:lnTo>
                    <a:pt x="1372" y="6774"/>
                  </a:lnTo>
                  <a:cubicBezTo>
                    <a:pt x="1330" y="6766"/>
                    <a:pt x="1288" y="6762"/>
                    <a:pt x="1248" y="6762"/>
                  </a:cubicBezTo>
                  <a:cubicBezTo>
                    <a:pt x="889" y="6762"/>
                    <a:pt x="575" y="7035"/>
                    <a:pt x="533" y="7423"/>
                  </a:cubicBezTo>
                  <a:lnTo>
                    <a:pt x="5" y="11399"/>
                  </a:lnTo>
                  <a:cubicBezTo>
                    <a:pt x="-43" y="11808"/>
                    <a:pt x="245" y="12194"/>
                    <a:pt x="654" y="12243"/>
                  </a:cubicBezTo>
                  <a:lnTo>
                    <a:pt x="654" y="12265"/>
                  </a:lnTo>
                  <a:lnTo>
                    <a:pt x="7676" y="13181"/>
                  </a:lnTo>
                  <a:lnTo>
                    <a:pt x="6742" y="20238"/>
                  </a:lnTo>
                  <a:cubicBezTo>
                    <a:pt x="6670" y="20649"/>
                    <a:pt x="6958" y="21009"/>
                    <a:pt x="7389" y="21082"/>
                  </a:cubicBezTo>
                  <a:lnTo>
                    <a:pt x="11345" y="21588"/>
                  </a:lnTo>
                  <a:cubicBezTo>
                    <a:pt x="11387" y="21596"/>
                    <a:pt x="11429" y="21600"/>
                    <a:pt x="11470" y="21600"/>
                  </a:cubicBezTo>
                  <a:cubicBezTo>
                    <a:pt x="11828" y="21600"/>
                    <a:pt x="12140" y="21329"/>
                    <a:pt x="12183" y="20963"/>
                  </a:cubicBezTo>
                  <a:lnTo>
                    <a:pt x="13119" y="13904"/>
                  </a:lnTo>
                  <a:lnTo>
                    <a:pt x="20142" y="14842"/>
                  </a:lnTo>
                  <a:cubicBezTo>
                    <a:pt x="20172" y="14846"/>
                    <a:pt x="20202" y="14848"/>
                    <a:pt x="20230" y="14848"/>
                  </a:cubicBezTo>
                  <a:cubicBezTo>
                    <a:pt x="20601" y="14848"/>
                    <a:pt x="20915" y="14573"/>
                    <a:pt x="20981" y="14193"/>
                  </a:cubicBezTo>
                  <a:lnTo>
                    <a:pt x="21509" y="10193"/>
                  </a:lnTo>
                  <a:cubicBezTo>
                    <a:pt x="21557" y="9784"/>
                    <a:pt x="21269" y="9400"/>
                    <a:pt x="20862" y="9351"/>
                  </a:cubicBezTo>
                  <a:lnTo>
                    <a:pt x="13838" y="8411"/>
                  </a:lnTo>
                  <a:lnTo>
                    <a:pt x="14772" y="1378"/>
                  </a:lnTo>
                  <a:cubicBezTo>
                    <a:pt x="14820" y="967"/>
                    <a:pt x="14532" y="583"/>
                    <a:pt x="14125" y="534"/>
                  </a:cubicBezTo>
                  <a:lnTo>
                    <a:pt x="10145" y="4"/>
                  </a:lnTo>
                  <a:cubicBezTo>
                    <a:pt x="10117" y="0"/>
                    <a:pt x="10087" y="0"/>
                    <a:pt x="1005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2" name="Google Shape;318;p2"/>
            <p:cNvSpPr/>
            <p:nvPr/>
          </p:nvSpPr>
          <p:spPr>
            <a:xfrm>
              <a:off x="8315390" y="8315370"/>
              <a:ext cx="933405" cy="1179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extrusionOk="0">
                  <a:moveTo>
                    <a:pt x="8128" y="695"/>
                  </a:moveTo>
                  <a:cubicBezTo>
                    <a:pt x="8702" y="695"/>
                    <a:pt x="9265" y="971"/>
                    <a:pt x="9369" y="1588"/>
                  </a:cubicBezTo>
                  <a:cubicBezTo>
                    <a:pt x="9438" y="1910"/>
                    <a:pt x="9321" y="2215"/>
                    <a:pt x="9060" y="2463"/>
                  </a:cubicBezTo>
                  <a:lnTo>
                    <a:pt x="7495" y="2691"/>
                  </a:lnTo>
                  <a:cubicBezTo>
                    <a:pt x="7140" y="2538"/>
                    <a:pt x="6901" y="2273"/>
                    <a:pt x="6832" y="1968"/>
                  </a:cubicBezTo>
                  <a:cubicBezTo>
                    <a:pt x="6603" y="1169"/>
                    <a:pt x="7373" y="695"/>
                    <a:pt x="8128" y="695"/>
                  </a:cubicBezTo>
                  <a:close/>
                  <a:moveTo>
                    <a:pt x="15504" y="4386"/>
                  </a:moveTo>
                  <a:cubicBezTo>
                    <a:pt x="16016" y="4386"/>
                    <a:pt x="16472" y="4686"/>
                    <a:pt x="16575" y="5106"/>
                  </a:cubicBezTo>
                  <a:lnTo>
                    <a:pt x="19325" y="17200"/>
                  </a:lnTo>
                  <a:cubicBezTo>
                    <a:pt x="19421" y="17657"/>
                    <a:pt x="19041" y="18113"/>
                    <a:pt x="18473" y="18208"/>
                  </a:cubicBezTo>
                  <a:lnTo>
                    <a:pt x="5977" y="20033"/>
                  </a:lnTo>
                  <a:cubicBezTo>
                    <a:pt x="5920" y="20041"/>
                    <a:pt x="5862" y="20044"/>
                    <a:pt x="5804" y="20044"/>
                  </a:cubicBezTo>
                  <a:cubicBezTo>
                    <a:pt x="5278" y="20044"/>
                    <a:pt x="4806" y="19739"/>
                    <a:pt x="4721" y="19311"/>
                  </a:cubicBezTo>
                  <a:lnTo>
                    <a:pt x="1971" y="7216"/>
                  </a:lnTo>
                  <a:cubicBezTo>
                    <a:pt x="1851" y="6742"/>
                    <a:pt x="2256" y="6285"/>
                    <a:pt x="2847" y="6208"/>
                  </a:cubicBezTo>
                  <a:lnTo>
                    <a:pt x="4342" y="5999"/>
                  </a:lnTo>
                  <a:cubicBezTo>
                    <a:pt x="4404" y="6318"/>
                    <a:pt x="4783" y="6564"/>
                    <a:pt x="5197" y="6564"/>
                  </a:cubicBezTo>
                  <a:cubicBezTo>
                    <a:pt x="5251" y="6564"/>
                    <a:pt x="5306" y="6560"/>
                    <a:pt x="5362" y="6552"/>
                  </a:cubicBezTo>
                  <a:lnTo>
                    <a:pt x="13138" y="5429"/>
                  </a:lnTo>
                  <a:cubicBezTo>
                    <a:pt x="13588" y="5352"/>
                    <a:pt x="13921" y="4991"/>
                    <a:pt x="13825" y="4611"/>
                  </a:cubicBezTo>
                  <a:lnTo>
                    <a:pt x="15295" y="4402"/>
                  </a:lnTo>
                  <a:cubicBezTo>
                    <a:pt x="15365" y="4391"/>
                    <a:pt x="15434" y="4386"/>
                    <a:pt x="15504" y="4386"/>
                  </a:cubicBezTo>
                  <a:close/>
                  <a:moveTo>
                    <a:pt x="8090" y="0"/>
                  </a:moveTo>
                  <a:cubicBezTo>
                    <a:pt x="7965" y="0"/>
                    <a:pt x="7837" y="10"/>
                    <a:pt x="7708" y="29"/>
                  </a:cubicBezTo>
                  <a:cubicBezTo>
                    <a:pt x="6523" y="200"/>
                    <a:pt x="5740" y="1131"/>
                    <a:pt x="5977" y="2083"/>
                  </a:cubicBezTo>
                  <a:cubicBezTo>
                    <a:pt x="6025" y="2348"/>
                    <a:pt x="6190" y="2615"/>
                    <a:pt x="6404" y="2843"/>
                  </a:cubicBezTo>
                  <a:lnTo>
                    <a:pt x="4864" y="3071"/>
                  </a:lnTo>
                  <a:cubicBezTo>
                    <a:pt x="4223" y="3185"/>
                    <a:pt x="3797" y="3661"/>
                    <a:pt x="3914" y="4173"/>
                  </a:cubicBezTo>
                  <a:lnTo>
                    <a:pt x="4010" y="4611"/>
                  </a:lnTo>
                  <a:lnTo>
                    <a:pt x="1449" y="4991"/>
                  </a:lnTo>
                  <a:cubicBezTo>
                    <a:pt x="477" y="5143"/>
                    <a:pt x="-140" y="5886"/>
                    <a:pt x="27" y="6665"/>
                  </a:cubicBezTo>
                  <a:lnTo>
                    <a:pt x="3156" y="20432"/>
                  </a:lnTo>
                  <a:cubicBezTo>
                    <a:pt x="3323" y="21119"/>
                    <a:pt x="4062" y="21600"/>
                    <a:pt x="4900" y="21600"/>
                  </a:cubicBezTo>
                  <a:cubicBezTo>
                    <a:pt x="5014" y="21600"/>
                    <a:pt x="5127" y="21592"/>
                    <a:pt x="5243" y="21573"/>
                  </a:cubicBezTo>
                  <a:lnTo>
                    <a:pt x="19847" y="19444"/>
                  </a:lnTo>
                  <a:cubicBezTo>
                    <a:pt x="20819" y="19292"/>
                    <a:pt x="21460" y="18549"/>
                    <a:pt x="21271" y="17770"/>
                  </a:cubicBezTo>
                  <a:lnTo>
                    <a:pt x="18140" y="3983"/>
                  </a:lnTo>
                  <a:cubicBezTo>
                    <a:pt x="17995" y="3297"/>
                    <a:pt x="17258" y="2816"/>
                    <a:pt x="16420" y="2816"/>
                  </a:cubicBezTo>
                  <a:cubicBezTo>
                    <a:pt x="16308" y="2816"/>
                    <a:pt x="16193" y="2825"/>
                    <a:pt x="16077" y="2843"/>
                  </a:cubicBezTo>
                  <a:lnTo>
                    <a:pt x="13517" y="3223"/>
                  </a:lnTo>
                  <a:lnTo>
                    <a:pt x="13399" y="2785"/>
                  </a:lnTo>
                  <a:cubicBezTo>
                    <a:pt x="13294" y="2330"/>
                    <a:pt x="12816" y="2009"/>
                    <a:pt x="12260" y="2009"/>
                  </a:cubicBezTo>
                  <a:cubicBezTo>
                    <a:pt x="12190" y="2009"/>
                    <a:pt x="12119" y="2014"/>
                    <a:pt x="12047" y="2025"/>
                  </a:cubicBezTo>
                  <a:lnTo>
                    <a:pt x="10175" y="2292"/>
                  </a:lnTo>
                  <a:cubicBezTo>
                    <a:pt x="10269" y="2025"/>
                    <a:pt x="10293" y="1739"/>
                    <a:pt x="10221" y="1455"/>
                  </a:cubicBezTo>
                  <a:cubicBezTo>
                    <a:pt x="10052" y="607"/>
                    <a:pt x="9130" y="0"/>
                    <a:pt x="809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3" name="Google Shape;319;p2"/>
            <p:cNvSpPr/>
            <p:nvPr/>
          </p:nvSpPr>
          <p:spPr>
            <a:xfrm>
              <a:off x="8497017" y="8740783"/>
              <a:ext cx="13537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028" y="0"/>
                  </a:moveTo>
                  <a:cubicBezTo>
                    <a:pt x="8518" y="0"/>
                    <a:pt x="8008" y="56"/>
                    <a:pt x="7487" y="154"/>
                  </a:cubicBezTo>
                  <a:cubicBezTo>
                    <a:pt x="-509" y="1817"/>
                    <a:pt x="-2722" y="14134"/>
                    <a:pt x="3906" y="19629"/>
                  </a:cubicBezTo>
                  <a:cubicBezTo>
                    <a:pt x="5505" y="20985"/>
                    <a:pt x="7244" y="21600"/>
                    <a:pt x="8947" y="21600"/>
                  </a:cubicBezTo>
                  <a:cubicBezTo>
                    <a:pt x="14127" y="21600"/>
                    <a:pt x="18878" y="15966"/>
                    <a:pt x="17835" y="8808"/>
                  </a:cubicBezTo>
                  <a:cubicBezTo>
                    <a:pt x="16978" y="3607"/>
                    <a:pt x="13246" y="0"/>
                    <a:pt x="90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4" name="Google Shape;320;p2"/>
            <p:cNvSpPr/>
            <p:nvPr/>
          </p:nvSpPr>
          <p:spPr>
            <a:xfrm>
              <a:off x="8675949" y="8700999"/>
              <a:ext cx="307301" cy="1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7" h="21600" extrusionOk="0">
                  <a:moveTo>
                    <a:pt x="17194" y="0"/>
                  </a:moveTo>
                  <a:cubicBezTo>
                    <a:pt x="16983" y="0"/>
                    <a:pt x="16761" y="80"/>
                    <a:pt x="16523" y="240"/>
                  </a:cubicBezTo>
                  <a:lnTo>
                    <a:pt x="16523" y="48"/>
                  </a:lnTo>
                  <a:lnTo>
                    <a:pt x="2115" y="7670"/>
                  </a:lnTo>
                  <a:cubicBezTo>
                    <a:pt x="-1026" y="8919"/>
                    <a:pt x="-432" y="21600"/>
                    <a:pt x="2343" y="21600"/>
                  </a:cubicBezTo>
                  <a:cubicBezTo>
                    <a:pt x="2543" y="21600"/>
                    <a:pt x="2753" y="21536"/>
                    <a:pt x="2975" y="21408"/>
                  </a:cubicBezTo>
                  <a:lnTo>
                    <a:pt x="17383" y="13962"/>
                  </a:lnTo>
                  <a:cubicBezTo>
                    <a:pt x="20574" y="13082"/>
                    <a:pt x="20002" y="0"/>
                    <a:pt x="1719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5" name="Google Shape;321;p2"/>
            <p:cNvSpPr/>
            <p:nvPr/>
          </p:nvSpPr>
          <p:spPr>
            <a:xfrm>
              <a:off x="8531602" y="8928538"/>
              <a:ext cx="135074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9127" y="0"/>
                  </a:moveTo>
                  <a:cubicBezTo>
                    <a:pt x="8583" y="0"/>
                    <a:pt x="8015" y="70"/>
                    <a:pt x="7447" y="195"/>
                  </a:cubicBezTo>
                  <a:cubicBezTo>
                    <a:pt x="-410" y="1856"/>
                    <a:pt x="-2762" y="14149"/>
                    <a:pt x="3866" y="19633"/>
                  </a:cubicBezTo>
                  <a:cubicBezTo>
                    <a:pt x="5465" y="20986"/>
                    <a:pt x="7204" y="21600"/>
                    <a:pt x="8907" y="21600"/>
                  </a:cubicBezTo>
                  <a:cubicBezTo>
                    <a:pt x="14087" y="21600"/>
                    <a:pt x="18838" y="15977"/>
                    <a:pt x="17795" y="8847"/>
                  </a:cubicBezTo>
                  <a:cubicBezTo>
                    <a:pt x="16949" y="3712"/>
                    <a:pt x="13299" y="0"/>
                    <a:pt x="91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6" name="Google Shape;322;p2"/>
            <p:cNvSpPr/>
            <p:nvPr/>
          </p:nvSpPr>
          <p:spPr>
            <a:xfrm>
              <a:off x="8714905" y="8889102"/>
              <a:ext cx="296391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1" h="21600" extrusionOk="0">
                  <a:moveTo>
                    <a:pt x="17065" y="0"/>
                  </a:moveTo>
                  <a:cubicBezTo>
                    <a:pt x="16978" y="0"/>
                    <a:pt x="16886" y="16"/>
                    <a:pt x="16800" y="32"/>
                  </a:cubicBezTo>
                  <a:lnTo>
                    <a:pt x="1883" y="7462"/>
                  </a:lnTo>
                  <a:cubicBezTo>
                    <a:pt x="-1059" y="9895"/>
                    <a:pt x="-341" y="21600"/>
                    <a:pt x="2567" y="21600"/>
                  </a:cubicBezTo>
                  <a:cubicBezTo>
                    <a:pt x="2636" y="21600"/>
                    <a:pt x="2705" y="21584"/>
                    <a:pt x="2774" y="21568"/>
                  </a:cubicBezTo>
                  <a:lnTo>
                    <a:pt x="17685" y="13946"/>
                  </a:lnTo>
                  <a:cubicBezTo>
                    <a:pt x="20541" y="11545"/>
                    <a:pt x="19857" y="0"/>
                    <a:pt x="1706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7" name="Google Shape;323;p2"/>
            <p:cNvSpPr/>
            <p:nvPr/>
          </p:nvSpPr>
          <p:spPr>
            <a:xfrm>
              <a:off x="8568393" y="9129291"/>
              <a:ext cx="134656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10" h="21600" extrusionOk="0">
                  <a:moveTo>
                    <a:pt x="8985" y="0"/>
                  </a:moveTo>
                  <a:cubicBezTo>
                    <a:pt x="8483" y="0"/>
                    <a:pt x="7958" y="56"/>
                    <a:pt x="7445" y="154"/>
                  </a:cubicBezTo>
                  <a:cubicBezTo>
                    <a:pt x="-479" y="1817"/>
                    <a:pt x="-2696" y="14134"/>
                    <a:pt x="3827" y="19629"/>
                  </a:cubicBezTo>
                  <a:cubicBezTo>
                    <a:pt x="5484" y="20985"/>
                    <a:pt x="7258" y="21600"/>
                    <a:pt x="8973" y="21600"/>
                  </a:cubicBezTo>
                  <a:cubicBezTo>
                    <a:pt x="14213" y="21600"/>
                    <a:pt x="18904" y="15994"/>
                    <a:pt x="17865" y="8976"/>
                  </a:cubicBezTo>
                  <a:cubicBezTo>
                    <a:pt x="17119" y="3621"/>
                    <a:pt x="13268" y="0"/>
                    <a:pt x="898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8" name="Google Shape;324;p2"/>
            <p:cNvSpPr/>
            <p:nvPr/>
          </p:nvSpPr>
          <p:spPr>
            <a:xfrm>
              <a:off x="8751291" y="9089769"/>
              <a:ext cx="298094" cy="117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0" h="21600" extrusionOk="0">
                  <a:moveTo>
                    <a:pt x="16723" y="0"/>
                  </a:moveTo>
                  <a:lnTo>
                    <a:pt x="1875" y="7633"/>
                  </a:lnTo>
                  <a:cubicBezTo>
                    <a:pt x="-1032" y="9862"/>
                    <a:pt x="-351" y="21600"/>
                    <a:pt x="2493" y="21600"/>
                  </a:cubicBezTo>
                  <a:cubicBezTo>
                    <a:pt x="2578" y="21600"/>
                    <a:pt x="2670" y="21600"/>
                    <a:pt x="2762" y="21568"/>
                  </a:cubicBezTo>
                  <a:lnTo>
                    <a:pt x="17678" y="14127"/>
                  </a:lnTo>
                  <a:cubicBezTo>
                    <a:pt x="20568" y="11914"/>
                    <a:pt x="19916" y="144"/>
                    <a:pt x="17061" y="144"/>
                  </a:cubicBezTo>
                  <a:cubicBezTo>
                    <a:pt x="16952" y="144"/>
                    <a:pt x="16837" y="160"/>
                    <a:pt x="16723" y="192"/>
                  </a:cubicBezTo>
                  <a:lnTo>
                    <a:pt x="16723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9" name="Google Shape;325;p2"/>
            <p:cNvSpPr/>
            <p:nvPr/>
          </p:nvSpPr>
          <p:spPr>
            <a:xfrm>
              <a:off x="8429912" y="9965636"/>
              <a:ext cx="600940" cy="606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5" h="21600" extrusionOk="0">
                  <a:moveTo>
                    <a:pt x="9821" y="0"/>
                  </a:moveTo>
                  <a:cubicBezTo>
                    <a:pt x="6936" y="0"/>
                    <a:pt x="4096" y="1449"/>
                    <a:pt x="2193" y="4138"/>
                  </a:cubicBezTo>
                  <a:lnTo>
                    <a:pt x="18235" y="15429"/>
                  </a:lnTo>
                  <a:cubicBezTo>
                    <a:pt x="20399" y="10542"/>
                    <a:pt x="19035" y="4582"/>
                    <a:pt x="14940" y="1660"/>
                  </a:cubicBezTo>
                  <a:cubicBezTo>
                    <a:pt x="13352" y="538"/>
                    <a:pt x="11580" y="0"/>
                    <a:pt x="9821" y="0"/>
                  </a:cubicBezTo>
                  <a:close/>
                  <a:moveTo>
                    <a:pt x="1060" y="6137"/>
                  </a:moveTo>
                  <a:cubicBezTo>
                    <a:pt x="-1201" y="11024"/>
                    <a:pt x="264" y="17021"/>
                    <a:pt x="4423" y="19943"/>
                  </a:cubicBezTo>
                  <a:cubicBezTo>
                    <a:pt x="6008" y="21062"/>
                    <a:pt x="7778" y="21600"/>
                    <a:pt x="9528" y="21600"/>
                  </a:cubicBezTo>
                  <a:cubicBezTo>
                    <a:pt x="12410" y="21600"/>
                    <a:pt x="15242" y="20145"/>
                    <a:pt x="17103" y="17428"/>
                  </a:cubicBezTo>
                  <a:lnTo>
                    <a:pt x="1060" y="6137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0" name="Google Shape;326;p2"/>
            <p:cNvSpPr/>
            <p:nvPr/>
          </p:nvSpPr>
          <p:spPr>
            <a:xfrm>
              <a:off x="9686273" y="8660778"/>
              <a:ext cx="505251" cy="492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extrusionOk="0">
                  <a:moveTo>
                    <a:pt x="11769" y="0"/>
                  </a:moveTo>
                  <a:lnTo>
                    <a:pt x="3274" y="6243"/>
                  </a:lnTo>
                  <a:cubicBezTo>
                    <a:pt x="-152" y="8750"/>
                    <a:pt x="-1040" y="13761"/>
                    <a:pt x="1328" y="17455"/>
                  </a:cubicBezTo>
                  <a:lnTo>
                    <a:pt x="1708" y="18090"/>
                  </a:lnTo>
                  <a:cubicBezTo>
                    <a:pt x="3164" y="20371"/>
                    <a:pt x="5524" y="21600"/>
                    <a:pt x="7924" y="21600"/>
                  </a:cubicBezTo>
                  <a:cubicBezTo>
                    <a:pt x="9366" y="21600"/>
                    <a:pt x="10825" y="21156"/>
                    <a:pt x="12107" y="20233"/>
                  </a:cubicBezTo>
                  <a:lnTo>
                    <a:pt x="20560" y="13990"/>
                  </a:lnTo>
                  <a:lnTo>
                    <a:pt x="1176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1" name="Google Shape;327;p2"/>
            <p:cNvSpPr/>
            <p:nvPr/>
          </p:nvSpPr>
          <p:spPr>
            <a:xfrm>
              <a:off x="10020170" y="8457494"/>
              <a:ext cx="505522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99" y="0"/>
                  </a:moveTo>
                  <a:cubicBezTo>
                    <a:pt x="11251" y="0"/>
                    <a:pt x="9785" y="452"/>
                    <a:pt x="8496" y="1398"/>
                  </a:cubicBezTo>
                  <a:lnTo>
                    <a:pt x="0" y="7644"/>
                  </a:lnTo>
                  <a:lnTo>
                    <a:pt x="8791" y="21600"/>
                  </a:lnTo>
                  <a:lnTo>
                    <a:pt x="17290" y="15350"/>
                  </a:lnTo>
                  <a:cubicBezTo>
                    <a:pt x="20712" y="12845"/>
                    <a:pt x="21600" y="7828"/>
                    <a:pt x="19275" y="4178"/>
                  </a:cubicBezTo>
                  <a:lnTo>
                    <a:pt x="18895" y="3543"/>
                  </a:lnTo>
                  <a:cubicBezTo>
                    <a:pt x="17446" y="1241"/>
                    <a:pt x="15092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2" name="Google Shape;328;p2"/>
            <p:cNvSpPr/>
            <p:nvPr/>
          </p:nvSpPr>
          <p:spPr>
            <a:xfrm>
              <a:off x="9507794" y="9676414"/>
              <a:ext cx="932272" cy="932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10056" y="0"/>
                  </a:moveTo>
                  <a:cubicBezTo>
                    <a:pt x="9684" y="0"/>
                    <a:pt x="9352" y="277"/>
                    <a:pt x="9307" y="655"/>
                  </a:cubicBezTo>
                  <a:lnTo>
                    <a:pt x="8395" y="7708"/>
                  </a:lnTo>
                  <a:lnTo>
                    <a:pt x="1372" y="6770"/>
                  </a:lnTo>
                  <a:cubicBezTo>
                    <a:pt x="1342" y="6766"/>
                    <a:pt x="1312" y="6764"/>
                    <a:pt x="1284" y="6764"/>
                  </a:cubicBezTo>
                  <a:cubicBezTo>
                    <a:pt x="909" y="6764"/>
                    <a:pt x="577" y="7039"/>
                    <a:pt x="533" y="7419"/>
                  </a:cubicBezTo>
                  <a:lnTo>
                    <a:pt x="5" y="11416"/>
                  </a:lnTo>
                  <a:cubicBezTo>
                    <a:pt x="-43" y="11824"/>
                    <a:pt x="245" y="12186"/>
                    <a:pt x="654" y="12257"/>
                  </a:cubicBezTo>
                  <a:lnTo>
                    <a:pt x="7676" y="13197"/>
                  </a:lnTo>
                  <a:lnTo>
                    <a:pt x="6742" y="20223"/>
                  </a:lnTo>
                  <a:cubicBezTo>
                    <a:pt x="6670" y="20634"/>
                    <a:pt x="6958" y="21018"/>
                    <a:pt x="7389" y="21066"/>
                  </a:cubicBezTo>
                  <a:lnTo>
                    <a:pt x="11369" y="21596"/>
                  </a:lnTo>
                  <a:cubicBezTo>
                    <a:pt x="11397" y="21600"/>
                    <a:pt x="11427" y="21600"/>
                    <a:pt x="11458" y="21600"/>
                  </a:cubicBezTo>
                  <a:cubicBezTo>
                    <a:pt x="11826" y="21600"/>
                    <a:pt x="12140" y="21325"/>
                    <a:pt x="12207" y="20945"/>
                  </a:cubicBezTo>
                  <a:lnTo>
                    <a:pt x="13119" y="13894"/>
                  </a:lnTo>
                  <a:lnTo>
                    <a:pt x="20142" y="14832"/>
                  </a:lnTo>
                  <a:cubicBezTo>
                    <a:pt x="20172" y="14836"/>
                    <a:pt x="20202" y="14838"/>
                    <a:pt x="20230" y="14838"/>
                  </a:cubicBezTo>
                  <a:cubicBezTo>
                    <a:pt x="20601" y="14838"/>
                    <a:pt x="20915" y="14561"/>
                    <a:pt x="20981" y="14183"/>
                  </a:cubicBezTo>
                  <a:lnTo>
                    <a:pt x="21509" y="10186"/>
                  </a:lnTo>
                  <a:cubicBezTo>
                    <a:pt x="21557" y="9778"/>
                    <a:pt x="21269" y="9392"/>
                    <a:pt x="20862" y="9346"/>
                  </a:cubicBezTo>
                  <a:lnTo>
                    <a:pt x="13838" y="8430"/>
                  </a:lnTo>
                  <a:lnTo>
                    <a:pt x="14772" y="1379"/>
                  </a:lnTo>
                  <a:cubicBezTo>
                    <a:pt x="14820" y="968"/>
                    <a:pt x="14532" y="584"/>
                    <a:pt x="14125" y="536"/>
                  </a:cubicBezTo>
                  <a:lnTo>
                    <a:pt x="10145" y="6"/>
                  </a:lnTo>
                  <a:cubicBezTo>
                    <a:pt x="10117" y="2"/>
                    <a:pt x="10087" y="0"/>
                    <a:pt x="1005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3" name="Google Shape;329;p2"/>
            <p:cNvSpPr/>
            <p:nvPr/>
          </p:nvSpPr>
          <p:spPr>
            <a:xfrm>
              <a:off x="8315413" y="11086840"/>
              <a:ext cx="933383" cy="117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extrusionOk="0">
                  <a:moveTo>
                    <a:pt x="8127" y="695"/>
                  </a:moveTo>
                  <a:cubicBezTo>
                    <a:pt x="8701" y="695"/>
                    <a:pt x="9264" y="971"/>
                    <a:pt x="9368" y="1588"/>
                  </a:cubicBezTo>
                  <a:cubicBezTo>
                    <a:pt x="9437" y="1892"/>
                    <a:pt x="9320" y="2216"/>
                    <a:pt x="9059" y="2464"/>
                  </a:cubicBezTo>
                  <a:lnTo>
                    <a:pt x="7494" y="2690"/>
                  </a:lnTo>
                  <a:cubicBezTo>
                    <a:pt x="7161" y="2539"/>
                    <a:pt x="6900" y="2291"/>
                    <a:pt x="6831" y="1987"/>
                  </a:cubicBezTo>
                  <a:lnTo>
                    <a:pt x="6831" y="1968"/>
                  </a:lnTo>
                  <a:cubicBezTo>
                    <a:pt x="6602" y="1169"/>
                    <a:pt x="7372" y="695"/>
                    <a:pt x="8127" y="695"/>
                  </a:cubicBezTo>
                  <a:close/>
                  <a:moveTo>
                    <a:pt x="15527" y="4387"/>
                  </a:moveTo>
                  <a:cubicBezTo>
                    <a:pt x="16039" y="4387"/>
                    <a:pt x="16491" y="4687"/>
                    <a:pt x="16574" y="5106"/>
                  </a:cubicBezTo>
                  <a:lnTo>
                    <a:pt x="19324" y="17186"/>
                  </a:lnTo>
                  <a:cubicBezTo>
                    <a:pt x="19444" y="17662"/>
                    <a:pt x="19040" y="18117"/>
                    <a:pt x="18448" y="18213"/>
                  </a:cubicBezTo>
                  <a:lnTo>
                    <a:pt x="5976" y="20039"/>
                  </a:lnTo>
                  <a:cubicBezTo>
                    <a:pt x="5915" y="20047"/>
                    <a:pt x="5855" y="20050"/>
                    <a:pt x="5795" y="20050"/>
                  </a:cubicBezTo>
                  <a:cubicBezTo>
                    <a:pt x="5271" y="20050"/>
                    <a:pt x="4805" y="19761"/>
                    <a:pt x="4720" y="19335"/>
                  </a:cubicBezTo>
                  <a:lnTo>
                    <a:pt x="1970" y="7237"/>
                  </a:lnTo>
                  <a:cubicBezTo>
                    <a:pt x="1850" y="6761"/>
                    <a:pt x="2255" y="6306"/>
                    <a:pt x="2846" y="6229"/>
                  </a:cubicBezTo>
                  <a:lnTo>
                    <a:pt x="4341" y="6020"/>
                  </a:lnTo>
                  <a:cubicBezTo>
                    <a:pt x="4403" y="6339"/>
                    <a:pt x="4764" y="6584"/>
                    <a:pt x="5174" y="6584"/>
                  </a:cubicBezTo>
                  <a:cubicBezTo>
                    <a:pt x="5228" y="6584"/>
                    <a:pt x="5281" y="6581"/>
                    <a:pt x="5337" y="6571"/>
                  </a:cubicBezTo>
                  <a:lnTo>
                    <a:pt x="13137" y="5430"/>
                  </a:lnTo>
                  <a:cubicBezTo>
                    <a:pt x="13611" y="5354"/>
                    <a:pt x="13920" y="4993"/>
                    <a:pt x="13824" y="4612"/>
                  </a:cubicBezTo>
                  <a:lnTo>
                    <a:pt x="15318" y="4403"/>
                  </a:lnTo>
                  <a:cubicBezTo>
                    <a:pt x="15387" y="4392"/>
                    <a:pt x="15457" y="4387"/>
                    <a:pt x="15527" y="4387"/>
                  </a:cubicBezTo>
                  <a:close/>
                  <a:moveTo>
                    <a:pt x="8089" y="0"/>
                  </a:moveTo>
                  <a:cubicBezTo>
                    <a:pt x="7964" y="0"/>
                    <a:pt x="7836" y="10"/>
                    <a:pt x="7707" y="29"/>
                  </a:cubicBezTo>
                  <a:cubicBezTo>
                    <a:pt x="6522" y="200"/>
                    <a:pt x="5739" y="1131"/>
                    <a:pt x="5976" y="2082"/>
                  </a:cubicBezTo>
                  <a:cubicBezTo>
                    <a:pt x="6024" y="2368"/>
                    <a:pt x="6189" y="2615"/>
                    <a:pt x="6403" y="2844"/>
                  </a:cubicBezTo>
                  <a:lnTo>
                    <a:pt x="4863" y="3072"/>
                  </a:lnTo>
                  <a:cubicBezTo>
                    <a:pt x="4222" y="3167"/>
                    <a:pt x="3796" y="3662"/>
                    <a:pt x="3913" y="4155"/>
                  </a:cubicBezTo>
                  <a:lnTo>
                    <a:pt x="4009" y="4612"/>
                  </a:lnTo>
                  <a:lnTo>
                    <a:pt x="1448" y="4993"/>
                  </a:lnTo>
                  <a:cubicBezTo>
                    <a:pt x="500" y="5125"/>
                    <a:pt x="-141" y="5868"/>
                    <a:pt x="26" y="6648"/>
                  </a:cubicBezTo>
                  <a:lnTo>
                    <a:pt x="3155" y="20439"/>
                  </a:lnTo>
                  <a:cubicBezTo>
                    <a:pt x="3324" y="21118"/>
                    <a:pt x="4081" y="21600"/>
                    <a:pt x="4933" y="21600"/>
                  </a:cubicBezTo>
                  <a:cubicBezTo>
                    <a:pt x="5034" y="21600"/>
                    <a:pt x="5138" y="21594"/>
                    <a:pt x="5242" y="21579"/>
                  </a:cubicBezTo>
                  <a:lnTo>
                    <a:pt x="19846" y="19430"/>
                  </a:lnTo>
                  <a:cubicBezTo>
                    <a:pt x="20818" y="19298"/>
                    <a:pt x="21459" y="18536"/>
                    <a:pt x="21270" y="17775"/>
                  </a:cubicBezTo>
                  <a:lnTo>
                    <a:pt x="18139" y="3984"/>
                  </a:lnTo>
                  <a:cubicBezTo>
                    <a:pt x="17994" y="3298"/>
                    <a:pt x="17257" y="2817"/>
                    <a:pt x="16419" y="2817"/>
                  </a:cubicBezTo>
                  <a:cubicBezTo>
                    <a:pt x="16307" y="2817"/>
                    <a:pt x="16192" y="2825"/>
                    <a:pt x="16076" y="2844"/>
                  </a:cubicBezTo>
                  <a:lnTo>
                    <a:pt x="13516" y="3224"/>
                  </a:lnTo>
                  <a:lnTo>
                    <a:pt x="13398" y="2767"/>
                  </a:lnTo>
                  <a:cubicBezTo>
                    <a:pt x="13291" y="2318"/>
                    <a:pt x="12793" y="1995"/>
                    <a:pt x="12225" y="1995"/>
                  </a:cubicBezTo>
                  <a:cubicBezTo>
                    <a:pt x="12165" y="1995"/>
                    <a:pt x="12106" y="1999"/>
                    <a:pt x="12046" y="2007"/>
                  </a:cubicBezTo>
                  <a:lnTo>
                    <a:pt x="10174" y="2291"/>
                  </a:lnTo>
                  <a:cubicBezTo>
                    <a:pt x="10268" y="2026"/>
                    <a:pt x="10292" y="1740"/>
                    <a:pt x="10220" y="1454"/>
                  </a:cubicBezTo>
                  <a:cubicBezTo>
                    <a:pt x="10051" y="607"/>
                    <a:pt x="9129" y="0"/>
                    <a:pt x="808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4" name="Google Shape;330;p2"/>
            <p:cNvSpPr/>
            <p:nvPr/>
          </p:nvSpPr>
          <p:spPr>
            <a:xfrm>
              <a:off x="8497017" y="11512254"/>
              <a:ext cx="135371" cy="1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8993" y="0"/>
                  </a:moveTo>
                  <a:cubicBezTo>
                    <a:pt x="8495" y="0"/>
                    <a:pt x="7985" y="56"/>
                    <a:pt x="7487" y="154"/>
                  </a:cubicBezTo>
                  <a:cubicBezTo>
                    <a:pt x="-509" y="1819"/>
                    <a:pt x="-2722" y="14144"/>
                    <a:pt x="3906" y="19641"/>
                  </a:cubicBezTo>
                  <a:cubicBezTo>
                    <a:pt x="5505" y="20998"/>
                    <a:pt x="7244" y="21600"/>
                    <a:pt x="8947" y="21600"/>
                  </a:cubicBezTo>
                  <a:cubicBezTo>
                    <a:pt x="14127" y="21600"/>
                    <a:pt x="18878" y="15962"/>
                    <a:pt x="17835" y="8813"/>
                  </a:cubicBezTo>
                  <a:cubicBezTo>
                    <a:pt x="16978" y="3609"/>
                    <a:pt x="13142" y="0"/>
                    <a:pt x="89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5" name="Google Shape;331;p2"/>
            <p:cNvSpPr/>
            <p:nvPr/>
          </p:nvSpPr>
          <p:spPr>
            <a:xfrm>
              <a:off x="8677481" y="11472645"/>
              <a:ext cx="304353" cy="11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1" h="21600" extrusionOk="0">
                  <a:moveTo>
                    <a:pt x="17226" y="0"/>
                  </a:moveTo>
                  <a:cubicBezTo>
                    <a:pt x="17025" y="0"/>
                    <a:pt x="16812" y="64"/>
                    <a:pt x="16587" y="209"/>
                  </a:cubicBezTo>
                  <a:lnTo>
                    <a:pt x="2038" y="7666"/>
                  </a:lnTo>
                  <a:cubicBezTo>
                    <a:pt x="-1039" y="9289"/>
                    <a:pt x="-389" y="21600"/>
                    <a:pt x="2369" y="21600"/>
                  </a:cubicBezTo>
                  <a:cubicBezTo>
                    <a:pt x="2537" y="21600"/>
                    <a:pt x="2716" y="21552"/>
                    <a:pt x="2907" y="21439"/>
                  </a:cubicBezTo>
                  <a:lnTo>
                    <a:pt x="17389" y="13982"/>
                  </a:lnTo>
                  <a:cubicBezTo>
                    <a:pt x="20561" y="12729"/>
                    <a:pt x="20017" y="0"/>
                    <a:pt x="1722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6" name="Google Shape;332;p2"/>
            <p:cNvSpPr/>
            <p:nvPr/>
          </p:nvSpPr>
          <p:spPr>
            <a:xfrm>
              <a:off x="8531602" y="11700270"/>
              <a:ext cx="135074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0" h="21600" extrusionOk="0">
                  <a:moveTo>
                    <a:pt x="8988" y="0"/>
                  </a:moveTo>
                  <a:cubicBezTo>
                    <a:pt x="8478" y="0"/>
                    <a:pt x="7968" y="56"/>
                    <a:pt x="7447" y="154"/>
                  </a:cubicBezTo>
                  <a:cubicBezTo>
                    <a:pt x="-410" y="1817"/>
                    <a:pt x="-2762" y="14134"/>
                    <a:pt x="3866" y="19629"/>
                  </a:cubicBezTo>
                  <a:cubicBezTo>
                    <a:pt x="5465" y="20985"/>
                    <a:pt x="7204" y="21600"/>
                    <a:pt x="8907" y="21600"/>
                  </a:cubicBezTo>
                  <a:cubicBezTo>
                    <a:pt x="14087" y="21600"/>
                    <a:pt x="18838" y="15952"/>
                    <a:pt x="17795" y="8808"/>
                  </a:cubicBezTo>
                  <a:cubicBezTo>
                    <a:pt x="16938" y="3607"/>
                    <a:pt x="13206" y="0"/>
                    <a:pt x="89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7" name="Google Shape;333;p2"/>
            <p:cNvSpPr/>
            <p:nvPr/>
          </p:nvSpPr>
          <p:spPr>
            <a:xfrm>
              <a:off x="8714905" y="11660573"/>
              <a:ext cx="296391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1" h="21600" extrusionOk="0">
                  <a:moveTo>
                    <a:pt x="17065" y="0"/>
                  </a:moveTo>
                  <a:cubicBezTo>
                    <a:pt x="16978" y="0"/>
                    <a:pt x="16886" y="0"/>
                    <a:pt x="16800" y="32"/>
                  </a:cubicBezTo>
                  <a:lnTo>
                    <a:pt x="1883" y="7467"/>
                  </a:lnTo>
                  <a:cubicBezTo>
                    <a:pt x="-1059" y="9887"/>
                    <a:pt x="-341" y="21600"/>
                    <a:pt x="2567" y="21600"/>
                  </a:cubicBezTo>
                  <a:cubicBezTo>
                    <a:pt x="2636" y="21600"/>
                    <a:pt x="2705" y="21600"/>
                    <a:pt x="2774" y="21584"/>
                  </a:cubicBezTo>
                  <a:lnTo>
                    <a:pt x="17685" y="13957"/>
                  </a:lnTo>
                  <a:cubicBezTo>
                    <a:pt x="20541" y="11553"/>
                    <a:pt x="19857" y="0"/>
                    <a:pt x="1706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8" name="Google Shape;334;p2"/>
            <p:cNvSpPr/>
            <p:nvPr/>
          </p:nvSpPr>
          <p:spPr>
            <a:xfrm>
              <a:off x="8568398" y="11900763"/>
              <a:ext cx="134671" cy="13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03" h="21600" extrusionOk="0">
                  <a:moveTo>
                    <a:pt x="8933" y="0"/>
                  </a:moveTo>
                  <a:cubicBezTo>
                    <a:pt x="8443" y="0"/>
                    <a:pt x="7942" y="56"/>
                    <a:pt x="7440" y="153"/>
                  </a:cubicBezTo>
                  <a:cubicBezTo>
                    <a:pt x="-479" y="1805"/>
                    <a:pt x="-2695" y="14034"/>
                    <a:pt x="3825" y="19657"/>
                  </a:cubicBezTo>
                  <a:cubicBezTo>
                    <a:pt x="5469" y="21003"/>
                    <a:pt x="7242" y="21600"/>
                    <a:pt x="8956" y="21600"/>
                  </a:cubicBezTo>
                  <a:cubicBezTo>
                    <a:pt x="14193" y="21600"/>
                    <a:pt x="18905" y="16006"/>
                    <a:pt x="17855" y="8912"/>
                  </a:cubicBezTo>
                  <a:cubicBezTo>
                    <a:pt x="17109" y="3720"/>
                    <a:pt x="13237" y="0"/>
                    <a:pt x="89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9" name="Google Shape;335;p2"/>
            <p:cNvSpPr/>
            <p:nvPr/>
          </p:nvSpPr>
          <p:spPr>
            <a:xfrm>
              <a:off x="8750512" y="11860979"/>
              <a:ext cx="299619" cy="118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1" h="21600" extrusionOk="0">
                  <a:moveTo>
                    <a:pt x="17034" y="0"/>
                  </a:moveTo>
                  <a:cubicBezTo>
                    <a:pt x="16926" y="0"/>
                    <a:pt x="16812" y="16"/>
                    <a:pt x="16698" y="48"/>
                  </a:cubicBezTo>
                  <a:lnTo>
                    <a:pt x="1916" y="7647"/>
                  </a:lnTo>
                  <a:cubicBezTo>
                    <a:pt x="-1006" y="9643"/>
                    <a:pt x="-385" y="21600"/>
                    <a:pt x="2417" y="21600"/>
                  </a:cubicBezTo>
                  <a:cubicBezTo>
                    <a:pt x="2537" y="21600"/>
                    <a:pt x="2668" y="21568"/>
                    <a:pt x="2799" y="21520"/>
                  </a:cubicBezTo>
                  <a:lnTo>
                    <a:pt x="17649" y="14113"/>
                  </a:lnTo>
                  <a:cubicBezTo>
                    <a:pt x="20594" y="11910"/>
                    <a:pt x="19939" y="0"/>
                    <a:pt x="170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0" name="Google Shape;336;p2"/>
            <p:cNvSpPr/>
            <p:nvPr/>
          </p:nvSpPr>
          <p:spPr>
            <a:xfrm>
              <a:off x="8429898" y="12736147"/>
              <a:ext cx="602269" cy="6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8" h="21600" extrusionOk="0">
                  <a:moveTo>
                    <a:pt x="9722" y="0"/>
                  </a:moveTo>
                  <a:cubicBezTo>
                    <a:pt x="6854" y="0"/>
                    <a:pt x="4038" y="1453"/>
                    <a:pt x="2182" y="4165"/>
                  </a:cubicBezTo>
                  <a:lnTo>
                    <a:pt x="18150" y="15439"/>
                  </a:lnTo>
                  <a:cubicBezTo>
                    <a:pt x="20404" y="10559"/>
                    <a:pt x="18946" y="4572"/>
                    <a:pt x="14806" y="1654"/>
                  </a:cubicBezTo>
                  <a:cubicBezTo>
                    <a:pt x="13228" y="537"/>
                    <a:pt x="11464" y="0"/>
                    <a:pt x="9722" y="0"/>
                  </a:cubicBezTo>
                  <a:close/>
                  <a:moveTo>
                    <a:pt x="1055" y="6161"/>
                  </a:moveTo>
                  <a:cubicBezTo>
                    <a:pt x="-1196" y="11041"/>
                    <a:pt x="262" y="17028"/>
                    <a:pt x="4402" y="19946"/>
                  </a:cubicBezTo>
                  <a:cubicBezTo>
                    <a:pt x="5980" y="21063"/>
                    <a:pt x="7741" y="21600"/>
                    <a:pt x="9483" y="21600"/>
                  </a:cubicBezTo>
                  <a:cubicBezTo>
                    <a:pt x="12352" y="21600"/>
                    <a:pt x="15170" y="20147"/>
                    <a:pt x="17023" y="17435"/>
                  </a:cubicBezTo>
                  <a:lnTo>
                    <a:pt x="1055" y="616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1" name="Google Shape;337;p2"/>
            <p:cNvSpPr/>
            <p:nvPr/>
          </p:nvSpPr>
          <p:spPr>
            <a:xfrm>
              <a:off x="9686993" y="11433209"/>
              <a:ext cx="504531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63" y="0"/>
                  </a:moveTo>
                  <a:lnTo>
                    <a:pt x="3250" y="6250"/>
                  </a:lnTo>
                  <a:cubicBezTo>
                    <a:pt x="-140" y="8755"/>
                    <a:pt x="-1029" y="13772"/>
                    <a:pt x="1301" y="17464"/>
                  </a:cubicBezTo>
                  <a:lnTo>
                    <a:pt x="1682" y="18057"/>
                  </a:lnTo>
                  <a:cubicBezTo>
                    <a:pt x="3133" y="20359"/>
                    <a:pt x="5492" y="21600"/>
                    <a:pt x="7889" y="21600"/>
                  </a:cubicBezTo>
                  <a:cubicBezTo>
                    <a:pt x="9341" y="21600"/>
                    <a:pt x="10810" y="21148"/>
                    <a:pt x="12101" y="20202"/>
                  </a:cubicBezTo>
                  <a:lnTo>
                    <a:pt x="20571" y="13956"/>
                  </a:lnTo>
                  <a:lnTo>
                    <a:pt x="11763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2" name="Google Shape;338;p2"/>
            <p:cNvSpPr/>
            <p:nvPr/>
          </p:nvSpPr>
          <p:spPr>
            <a:xfrm>
              <a:off x="10020170" y="11228965"/>
              <a:ext cx="505522" cy="49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99" y="0"/>
                  </a:moveTo>
                  <a:cubicBezTo>
                    <a:pt x="11251" y="0"/>
                    <a:pt x="9785" y="452"/>
                    <a:pt x="8496" y="1398"/>
                  </a:cubicBezTo>
                  <a:lnTo>
                    <a:pt x="0" y="7646"/>
                  </a:lnTo>
                  <a:lnTo>
                    <a:pt x="8791" y="21600"/>
                  </a:lnTo>
                  <a:lnTo>
                    <a:pt x="17290" y="15353"/>
                  </a:lnTo>
                  <a:cubicBezTo>
                    <a:pt x="20712" y="12844"/>
                    <a:pt x="21600" y="7829"/>
                    <a:pt x="19275" y="4179"/>
                  </a:cubicBezTo>
                  <a:lnTo>
                    <a:pt x="18895" y="3543"/>
                  </a:lnTo>
                  <a:cubicBezTo>
                    <a:pt x="17446" y="1241"/>
                    <a:pt x="15092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3" name="Google Shape;339;p2"/>
            <p:cNvSpPr/>
            <p:nvPr/>
          </p:nvSpPr>
          <p:spPr>
            <a:xfrm>
              <a:off x="9507794" y="12448670"/>
              <a:ext cx="931225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10031" y="0"/>
                  </a:moveTo>
                  <a:cubicBezTo>
                    <a:pt x="9673" y="0"/>
                    <a:pt x="9360" y="273"/>
                    <a:pt x="9318" y="662"/>
                  </a:cubicBezTo>
                  <a:lnTo>
                    <a:pt x="8381" y="7696"/>
                  </a:lnTo>
                  <a:lnTo>
                    <a:pt x="1374" y="6756"/>
                  </a:lnTo>
                  <a:cubicBezTo>
                    <a:pt x="1344" y="6754"/>
                    <a:pt x="1314" y="6752"/>
                    <a:pt x="1285" y="6752"/>
                  </a:cubicBezTo>
                  <a:cubicBezTo>
                    <a:pt x="910" y="6752"/>
                    <a:pt x="578" y="7027"/>
                    <a:pt x="533" y="7407"/>
                  </a:cubicBezTo>
                  <a:lnTo>
                    <a:pt x="5" y="11405"/>
                  </a:lnTo>
                  <a:cubicBezTo>
                    <a:pt x="-43" y="11816"/>
                    <a:pt x="245" y="12200"/>
                    <a:pt x="654" y="12249"/>
                  </a:cubicBezTo>
                  <a:lnTo>
                    <a:pt x="7685" y="13187"/>
                  </a:lnTo>
                  <a:lnTo>
                    <a:pt x="6750" y="20222"/>
                  </a:lnTo>
                  <a:cubicBezTo>
                    <a:pt x="6677" y="20631"/>
                    <a:pt x="6966" y="21017"/>
                    <a:pt x="7397" y="21066"/>
                  </a:cubicBezTo>
                  <a:lnTo>
                    <a:pt x="11358" y="21596"/>
                  </a:lnTo>
                  <a:cubicBezTo>
                    <a:pt x="11388" y="21598"/>
                    <a:pt x="11416" y="21600"/>
                    <a:pt x="11446" y="21600"/>
                  </a:cubicBezTo>
                  <a:cubicBezTo>
                    <a:pt x="11819" y="21600"/>
                    <a:pt x="12152" y="21325"/>
                    <a:pt x="12196" y="20944"/>
                  </a:cubicBezTo>
                  <a:lnTo>
                    <a:pt x="13133" y="13912"/>
                  </a:lnTo>
                  <a:lnTo>
                    <a:pt x="20140" y="14826"/>
                  </a:lnTo>
                  <a:cubicBezTo>
                    <a:pt x="20180" y="14832"/>
                    <a:pt x="20221" y="14836"/>
                    <a:pt x="20259" y="14836"/>
                  </a:cubicBezTo>
                  <a:cubicBezTo>
                    <a:pt x="20620" y="14836"/>
                    <a:pt x="20938" y="14545"/>
                    <a:pt x="20981" y="14177"/>
                  </a:cubicBezTo>
                  <a:lnTo>
                    <a:pt x="21509" y="10201"/>
                  </a:lnTo>
                  <a:cubicBezTo>
                    <a:pt x="21557" y="9768"/>
                    <a:pt x="21269" y="9406"/>
                    <a:pt x="20862" y="9333"/>
                  </a:cubicBezTo>
                  <a:lnTo>
                    <a:pt x="13853" y="8419"/>
                  </a:lnTo>
                  <a:lnTo>
                    <a:pt x="14788" y="1384"/>
                  </a:lnTo>
                  <a:cubicBezTo>
                    <a:pt x="14837" y="951"/>
                    <a:pt x="14548" y="589"/>
                    <a:pt x="14141" y="518"/>
                  </a:cubicBezTo>
                  <a:lnTo>
                    <a:pt x="10156" y="12"/>
                  </a:lnTo>
                  <a:cubicBezTo>
                    <a:pt x="10116" y="4"/>
                    <a:pt x="10074" y="0"/>
                    <a:pt x="1003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4" name="Google Shape;340;p2"/>
            <p:cNvSpPr/>
            <p:nvPr/>
          </p:nvSpPr>
          <p:spPr>
            <a:xfrm>
              <a:off x="5543922" y="2093"/>
              <a:ext cx="933130" cy="117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extrusionOk="0">
                  <a:moveTo>
                    <a:pt x="8127" y="658"/>
                  </a:moveTo>
                  <a:cubicBezTo>
                    <a:pt x="8699" y="658"/>
                    <a:pt x="9266" y="933"/>
                    <a:pt x="9379" y="1552"/>
                  </a:cubicBezTo>
                  <a:cubicBezTo>
                    <a:pt x="9427" y="1876"/>
                    <a:pt x="9331" y="2181"/>
                    <a:pt x="9070" y="2428"/>
                  </a:cubicBezTo>
                  <a:lnTo>
                    <a:pt x="7503" y="2657"/>
                  </a:lnTo>
                  <a:cubicBezTo>
                    <a:pt x="7148" y="2505"/>
                    <a:pt x="6911" y="2237"/>
                    <a:pt x="6839" y="1933"/>
                  </a:cubicBezTo>
                  <a:cubicBezTo>
                    <a:pt x="6610" y="1133"/>
                    <a:pt x="7376" y="658"/>
                    <a:pt x="8127" y="658"/>
                  </a:cubicBezTo>
                  <a:close/>
                  <a:moveTo>
                    <a:pt x="15493" y="4361"/>
                  </a:moveTo>
                  <a:cubicBezTo>
                    <a:pt x="16018" y="4361"/>
                    <a:pt x="16486" y="4651"/>
                    <a:pt x="16570" y="5096"/>
                  </a:cubicBezTo>
                  <a:lnTo>
                    <a:pt x="19347" y="17197"/>
                  </a:lnTo>
                  <a:cubicBezTo>
                    <a:pt x="19443" y="17672"/>
                    <a:pt x="19064" y="18130"/>
                    <a:pt x="18446" y="18207"/>
                  </a:cubicBezTo>
                  <a:lnTo>
                    <a:pt x="5960" y="20036"/>
                  </a:lnTo>
                  <a:cubicBezTo>
                    <a:pt x="5890" y="20048"/>
                    <a:pt x="5821" y="20052"/>
                    <a:pt x="5753" y="20052"/>
                  </a:cubicBezTo>
                  <a:cubicBezTo>
                    <a:pt x="5241" y="20052"/>
                    <a:pt x="4786" y="19751"/>
                    <a:pt x="4702" y="19331"/>
                  </a:cubicBezTo>
                  <a:lnTo>
                    <a:pt x="1949" y="7212"/>
                  </a:lnTo>
                  <a:cubicBezTo>
                    <a:pt x="1832" y="6735"/>
                    <a:pt x="2234" y="6296"/>
                    <a:pt x="2828" y="6202"/>
                  </a:cubicBezTo>
                  <a:lnTo>
                    <a:pt x="4324" y="5992"/>
                  </a:lnTo>
                  <a:cubicBezTo>
                    <a:pt x="4385" y="6327"/>
                    <a:pt x="4740" y="6559"/>
                    <a:pt x="5149" y="6559"/>
                  </a:cubicBezTo>
                  <a:cubicBezTo>
                    <a:pt x="5205" y="6559"/>
                    <a:pt x="5262" y="6554"/>
                    <a:pt x="5320" y="6544"/>
                  </a:cubicBezTo>
                  <a:lnTo>
                    <a:pt x="13129" y="5402"/>
                  </a:lnTo>
                  <a:cubicBezTo>
                    <a:pt x="13603" y="5344"/>
                    <a:pt x="13912" y="4982"/>
                    <a:pt x="13817" y="4601"/>
                  </a:cubicBezTo>
                  <a:lnTo>
                    <a:pt x="15312" y="4372"/>
                  </a:lnTo>
                  <a:cubicBezTo>
                    <a:pt x="15374" y="4364"/>
                    <a:pt x="15434" y="4361"/>
                    <a:pt x="15493" y="4361"/>
                  </a:cubicBezTo>
                  <a:close/>
                  <a:moveTo>
                    <a:pt x="8101" y="0"/>
                  </a:moveTo>
                  <a:cubicBezTo>
                    <a:pt x="7976" y="0"/>
                    <a:pt x="7846" y="8"/>
                    <a:pt x="7717" y="27"/>
                  </a:cubicBezTo>
                  <a:cubicBezTo>
                    <a:pt x="6530" y="198"/>
                    <a:pt x="5747" y="1114"/>
                    <a:pt x="5984" y="2047"/>
                  </a:cubicBezTo>
                  <a:cubicBezTo>
                    <a:pt x="6032" y="2333"/>
                    <a:pt x="6174" y="2582"/>
                    <a:pt x="6389" y="2809"/>
                  </a:cubicBezTo>
                  <a:lnTo>
                    <a:pt x="4846" y="3038"/>
                  </a:lnTo>
                  <a:cubicBezTo>
                    <a:pt x="4228" y="3134"/>
                    <a:pt x="3801" y="3628"/>
                    <a:pt x="3919" y="4124"/>
                  </a:cubicBezTo>
                  <a:lnTo>
                    <a:pt x="4015" y="4582"/>
                  </a:lnTo>
                  <a:lnTo>
                    <a:pt x="1451" y="4963"/>
                  </a:lnTo>
                  <a:cubicBezTo>
                    <a:pt x="478" y="5096"/>
                    <a:pt x="-140" y="5840"/>
                    <a:pt x="27" y="6602"/>
                  </a:cubicBezTo>
                  <a:lnTo>
                    <a:pt x="3159" y="20417"/>
                  </a:lnTo>
                  <a:cubicBezTo>
                    <a:pt x="3331" y="21115"/>
                    <a:pt x="4068" y="21600"/>
                    <a:pt x="4918" y="21600"/>
                  </a:cubicBezTo>
                  <a:cubicBezTo>
                    <a:pt x="5019" y="21600"/>
                    <a:pt x="5121" y="21594"/>
                    <a:pt x="5225" y="21579"/>
                  </a:cubicBezTo>
                  <a:lnTo>
                    <a:pt x="19845" y="19427"/>
                  </a:lnTo>
                  <a:cubicBezTo>
                    <a:pt x="20820" y="19292"/>
                    <a:pt x="21460" y="18530"/>
                    <a:pt x="21295" y="17768"/>
                  </a:cubicBezTo>
                  <a:lnTo>
                    <a:pt x="18137" y="3972"/>
                  </a:lnTo>
                  <a:cubicBezTo>
                    <a:pt x="17989" y="3273"/>
                    <a:pt x="17234" y="2788"/>
                    <a:pt x="16380" y="2788"/>
                  </a:cubicBezTo>
                  <a:cubicBezTo>
                    <a:pt x="16279" y="2788"/>
                    <a:pt x="16175" y="2796"/>
                    <a:pt x="16071" y="2809"/>
                  </a:cubicBezTo>
                  <a:lnTo>
                    <a:pt x="13510" y="3191"/>
                  </a:lnTo>
                  <a:lnTo>
                    <a:pt x="13414" y="2753"/>
                  </a:lnTo>
                  <a:cubicBezTo>
                    <a:pt x="13308" y="2295"/>
                    <a:pt x="12830" y="1975"/>
                    <a:pt x="12276" y="1975"/>
                  </a:cubicBezTo>
                  <a:cubicBezTo>
                    <a:pt x="12204" y="1975"/>
                    <a:pt x="12132" y="1980"/>
                    <a:pt x="12060" y="1991"/>
                  </a:cubicBezTo>
                  <a:lnTo>
                    <a:pt x="10163" y="2257"/>
                  </a:lnTo>
                  <a:cubicBezTo>
                    <a:pt x="10280" y="1991"/>
                    <a:pt x="10304" y="1705"/>
                    <a:pt x="10232" y="1437"/>
                  </a:cubicBezTo>
                  <a:cubicBezTo>
                    <a:pt x="10043" y="591"/>
                    <a:pt x="9122" y="0"/>
                    <a:pt x="810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5" name="Google Shape;341;p2"/>
            <p:cNvSpPr/>
            <p:nvPr/>
          </p:nvSpPr>
          <p:spPr>
            <a:xfrm>
              <a:off x="5725473" y="425151"/>
              <a:ext cx="134602" cy="13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6" h="21600" extrusionOk="0">
                  <a:moveTo>
                    <a:pt x="9063" y="0"/>
                  </a:moveTo>
                  <a:cubicBezTo>
                    <a:pt x="8506" y="0"/>
                    <a:pt x="7937" y="56"/>
                    <a:pt x="7368" y="196"/>
                  </a:cubicBezTo>
                  <a:cubicBezTo>
                    <a:pt x="-501" y="1858"/>
                    <a:pt x="-2718" y="14167"/>
                    <a:pt x="3921" y="19658"/>
                  </a:cubicBezTo>
                  <a:cubicBezTo>
                    <a:pt x="5511" y="20999"/>
                    <a:pt x="7229" y="21600"/>
                    <a:pt x="8912" y="21600"/>
                  </a:cubicBezTo>
                  <a:cubicBezTo>
                    <a:pt x="14112" y="21600"/>
                    <a:pt x="18882" y="15886"/>
                    <a:pt x="17733" y="8844"/>
                  </a:cubicBezTo>
                  <a:cubicBezTo>
                    <a:pt x="17002" y="3702"/>
                    <a:pt x="13264" y="0"/>
                    <a:pt x="906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6" name="Google Shape;342;p2"/>
            <p:cNvSpPr/>
            <p:nvPr/>
          </p:nvSpPr>
          <p:spPr>
            <a:xfrm>
              <a:off x="5906027" y="385803"/>
              <a:ext cx="303624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4" h="21600" extrusionOk="0">
                  <a:moveTo>
                    <a:pt x="17250" y="0"/>
                  </a:moveTo>
                  <a:cubicBezTo>
                    <a:pt x="17048" y="0"/>
                    <a:pt x="16840" y="64"/>
                    <a:pt x="16621" y="208"/>
                  </a:cubicBezTo>
                  <a:lnTo>
                    <a:pt x="2041" y="7807"/>
                  </a:lnTo>
                  <a:cubicBezTo>
                    <a:pt x="-1059" y="9243"/>
                    <a:pt x="-385" y="21600"/>
                    <a:pt x="2429" y="21600"/>
                  </a:cubicBezTo>
                  <a:cubicBezTo>
                    <a:pt x="2580" y="21600"/>
                    <a:pt x="2743" y="21568"/>
                    <a:pt x="2912" y="21488"/>
                  </a:cubicBezTo>
                  <a:lnTo>
                    <a:pt x="17424" y="13889"/>
                  </a:lnTo>
                  <a:cubicBezTo>
                    <a:pt x="20541" y="12644"/>
                    <a:pt x="19996" y="0"/>
                    <a:pt x="172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7" name="Google Shape;343;p2"/>
            <p:cNvSpPr/>
            <p:nvPr/>
          </p:nvSpPr>
          <p:spPr>
            <a:xfrm>
              <a:off x="5759835" y="613429"/>
              <a:ext cx="135371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028" y="0"/>
                  </a:moveTo>
                  <a:cubicBezTo>
                    <a:pt x="8518" y="0"/>
                    <a:pt x="8008" y="42"/>
                    <a:pt x="7487" y="154"/>
                  </a:cubicBezTo>
                  <a:cubicBezTo>
                    <a:pt x="-509" y="1819"/>
                    <a:pt x="-2722" y="14144"/>
                    <a:pt x="3906" y="19641"/>
                  </a:cubicBezTo>
                  <a:cubicBezTo>
                    <a:pt x="5505" y="20998"/>
                    <a:pt x="7244" y="21600"/>
                    <a:pt x="8947" y="21600"/>
                  </a:cubicBezTo>
                  <a:cubicBezTo>
                    <a:pt x="14127" y="21600"/>
                    <a:pt x="18878" y="15962"/>
                    <a:pt x="17835" y="8813"/>
                  </a:cubicBezTo>
                  <a:cubicBezTo>
                    <a:pt x="16978" y="3609"/>
                    <a:pt x="13246" y="0"/>
                    <a:pt x="90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8" name="Google Shape;344;p2"/>
            <p:cNvSpPr/>
            <p:nvPr/>
          </p:nvSpPr>
          <p:spPr>
            <a:xfrm>
              <a:off x="5943250" y="573732"/>
              <a:ext cx="296516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8" h="21600" extrusionOk="0">
                  <a:moveTo>
                    <a:pt x="16932" y="0"/>
                  </a:moveTo>
                  <a:cubicBezTo>
                    <a:pt x="16863" y="0"/>
                    <a:pt x="16794" y="16"/>
                    <a:pt x="16725" y="32"/>
                  </a:cubicBezTo>
                  <a:lnTo>
                    <a:pt x="1824" y="7659"/>
                  </a:lnTo>
                  <a:cubicBezTo>
                    <a:pt x="-1046" y="9903"/>
                    <a:pt x="-328" y="21600"/>
                    <a:pt x="2576" y="21600"/>
                  </a:cubicBezTo>
                  <a:cubicBezTo>
                    <a:pt x="2645" y="21600"/>
                    <a:pt x="2714" y="21600"/>
                    <a:pt x="2783" y="21584"/>
                  </a:cubicBezTo>
                  <a:lnTo>
                    <a:pt x="17684" y="13957"/>
                  </a:lnTo>
                  <a:cubicBezTo>
                    <a:pt x="20554" y="11713"/>
                    <a:pt x="19836" y="0"/>
                    <a:pt x="169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9" name="Google Shape;345;p2"/>
            <p:cNvSpPr/>
            <p:nvPr/>
          </p:nvSpPr>
          <p:spPr>
            <a:xfrm>
              <a:off x="5796175" y="813921"/>
              <a:ext cx="135406" cy="13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4" h="21600" extrusionOk="0">
                  <a:moveTo>
                    <a:pt x="9022" y="0"/>
                  </a:moveTo>
                  <a:cubicBezTo>
                    <a:pt x="8523" y="0"/>
                    <a:pt x="8002" y="42"/>
                    <a:pt x="7492" y="153"/>
                  </a:cubicBezTo>
                  <a:cubicBezTo>
                    <a:pt x="-515" y="1806"/>
                    <a:pt x="-2717" y="14043"/>
                    <a:pt x="3900" y="19669"/>
                  </a:cubicBezTo>
                  <a:cubicBezTo>
                    <a:pt x="5487" y="21003"/>
                    <a:pt x="7214" y="21600"/>
                    <a:pt x="8894" y="21600"/>
                  </a:cubicBezTo>
                  <a:cubicBezTo>
                    <a:pt x="14097" y="21600"/>
                    <a:pt x="18883" y="15919"/>
                    <a:pt x="17840" y="8918"/>
                  </a:cubicBezTo>
                  <a:cubicBezTo>
                    <a:pt x="16983" y="3598"/>
                    <a:pt x="13251" y="0"/>
                    <a:pt x="902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0" name="Google Shape;346;p2"/>
            <p:cNvSpPr/>
            <p:nvPr/>
          </p:nvSpPr>
          <p:spPr>
            <a:xfrm>
              <a:off x="5978295" y="774050"/>
              <a:ext cx="299314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6" h="21600" extrusionOk="0">
                  <a:moveTo>
                    <a:pt x="16996" y="0"/>
                  </a:moveTo>
                  <a:cubicBezTo>
                    <a:pt x="16894" y="0"/>
                    <a:pt x="16780" y="16"/>
                    <a:pt x="16672" y="63"/>
                  </a:cubicBezTo>
                  <a:lnTo>
                    <a:pt x="16740" y="63"/>
                  </a:lnTo>
                  <a:lnTo>
                    <a:pt x="1964" y="7601"/>
                  </a:lnTo>
                  <a:cubicBezTo>
                    <a:pt x="-1041" y="9596"/>
                    <a:pt x="-392" y="21600"/>
                    <a:pt x="2516" y="21600"/>
                  </a:cubicBezTo>
                  <a:cubicBezTo>
                    <a:pt x="2624" y="21600"/>
                    <a:pt x="2733" y="21584"/>
                    <a:pt x="2846" y="21552"/>
                  </a:cubicBezTo>
                  <a:lnTo>
                    <a:pt x="17616" y="14015"/>
                  </a:lnTo>
                  <a:cubicBezTo>
                    <a:pt x="20559" y="12004"/>
                    <a:pt x="19904" y="0"/>
                    <a:pt x="1699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1" name="Google Shape;347;p2"/>
            <p:cNvSpPr/>
            <p:nvPr/>
          </p:nvSpPr>
          <p:spPr>
            <a:xfrm>
              <a:off x="5657800" y="1649742"/>
              <a:ext cx="602926" cy="607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9" h="21600" extrusionOk="0">
                  <a:moveTo>
                    <a:pt x="9722" y="0"/>
                  </a:moveTo>
                  <a:cubicBezTo>
                    <a:pt x="6861" y="0"/>
                    <a:pt x="4052" y="1439"/>
                    <a:pt x="2199" y="4146"/>
                  </a:cubicBezTo>
                  <a:lnTo>
                    <a:pt x="18143" y="15407"/>
                  </a:lnTo>
                  <a:cubicBezTo>
                    <a:pt x="20393" y="10535"/>
                    <a:pt x="18937" y="4553"/>
                    <a:pt x="14803" y="1634"/>
                  </a:cubicBezTo>
                  <a:cubicBezTo>
                    <a:pt x="13225" y="533"/>
                    <a:pt x="11464" y="0"/>
                    <a:pt x="9722" y="0"/>
                  </a:cubicBezTo>
                  <a:close/>
                  <a:moveTo>
                    <a:pt x="1077" y="6178"/>
                  </a:moveTo>
                  <a:cubicBezTo>
                    <a:pt x="-1207" y="11016"/>
                    <a:pt x="249" y="17032"/>
                    <a:pt x="4416" y="19950"/>
                  </a:cubicBezTo>
                  <a:cubicBezTo>
                    <a:pt x="5988" y="21063"/>
                    <a:pt x="7744" y="21600"/>
                    <a:pt x="9480" y="21600"/>
                  </a:cubicBezTo>
                  <a:cubicBezTo>
                    <a:pt x="12348" y="21600"/>
                    <a:pt x="15165" y="20139"/>
                    <a:pt x="17018" y="17401"/>
                  </a:cubicBezTo>
                  <a:lnTo>
                    <a:pt x="1077" y="6178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2" name="Google Shape;348;p2"/>
            <p:cNvSpPr/>
            <p:nvPr/>
          </p:nvSpPr>
          <p:spPr>
            <a:xfrm>
              <a:off x="6914535" y="346368"/>
              <a:ext cx="505606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78" y="0"/>
                  </a:moveTo>
                  <a:lnTo>
                    <a:pt x="3284" y="6246"/>
                  </a:lnTo>
                  <a:cubicBezTo>
                    <a:pt x="-142" y="8755"/>
                    <a:pt x="-1029" y="13772"/>
                    <a:pt x="1296" y="17464"/>
                  </a:cubicBezTo>
                  <a:lnTo>
                    <a:pt x="1676" y="18057"/>
                  </a:lnTo>
                  <a:cubicBezTo>
                    <a:pt x="3128" y="20359"/>
                    <a:pt x="5478" y="21600"/>
                    <a:pt x="7874" y="21600"/>
                  </a:cubicBezTo>
                  <a:cubicBezTo>
                    <a:pt x="9322" y="21600"/>
                    <a:pt x="10784" y="21144"/>
                    <a:pt x="12073" y="20202"/>
                  </a:cubicBezTo>
                  <a:lnTo>
                    <a:pt x="20571" y="13956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3" name="Google Shape;349;p2"/>
            <p:cNvSpPr/>
            <p:nvPr/>
          </p:nvSpPr>
          <p:spPr>
            <a:xfrm>
              <a:off x="7248700" y="143170"/>
              <a:ext cx="505521" cy="49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78" y="0"/>
                  </a:moveTo>
                  <a:cubicBezTo>
                    <a:pt x="11230" y="0"/>
                    <a:pt x="9770" y="453"/>
                    <a:pt x="8496" y="1401"/>
                  </a:cubicBezTo>
                  <a:lnTo>
                    <a:pt x="0" y="7616"/>
                  </a:lnTo>
                  <a:lnTo>
                    <a:pt x="8794" y="21600"/>
                  </a:lnTo>
                  <a:lnTo>
                    <a:pt x="17290" y="15385"/>
                  </a:lnTo>
                  <a:cubicBezTo>
                    <a:pt x="20712" y="12871"/>
                    <a:pt x="21600" y="7842"/>
                    <a:pt x="19275" y="4142"/>
                  </a:cubicBezTo>
                  <a:lnTo>
                    <a:pt x="18852" y="3547"/>
                  </a:lnTo>
                  <a:cubicBezTo>
                    <a:pt x="17432" y="1240"/>
                    <a:pt x="15071" y="0"/>
                    <a:pt x="126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4" name="Google Shape;350;p2"/>
            <p:cNvSpPr/>
            <p:nvPr/>
          </p:nvSpPr>
          <p:spPr>
            <a:xfrm>
              <a:off x="6737122" y="1362876"/>
              <a:ext cx="931475" cy="930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extrusionOk="0">
                  <a:moveTo>
                    <a:pt x="10020" y="0"/>
                  </a:moveTo>
                  <a:cubicBezTo>
                    <a:pt x="9650" y="0"/>
                    <a:pt x="9354" y="273"/>
                    <a:pt x="9289" y="662"/>
                  </a:cubicBezTo>
                  <a:lnTo>
                    <a:pt x="8377" y="7705"/>
                  </a:lnTo>
                  <a:lnTo>
                    <a:pt x="1379" y="6763"/>
                  </a:lnTo>
                  <a:cubicBezTo>
                    <a:pt x="1346" y="6759"/>
                    <a:pt x="1316" y="6759"/>
                    <a:pt x="1284" y="6759"/>
                  </a:cubicBezTo>
                  <a:cubicBezTo>
                    <a:pt x="895" y="6759"/>
                    <a:pt x="581" y="7035"/>
                    <a:pt x="515" y="7415"/>
                  </a:cubicBezTo>
                  <a:lnTo>
                    <a:pt x="11" y="11418"/>
                  </a:lnTo>
                  <a:cubicBezTo>
                    <a:pt x="-61" y="11827"/>
                    <a:pt x="227" y="12214"/>
                    <a:pt x="636" y="12262"/>
                  </a:cubicBezTo>
                  <a:lnTo>
                    <a:pt x="636" y="12238"/>
                  </a:lnTo>
                  <a:lnTo>
                    <a:pt x="7634" y="13178"/>
                  </a:lnTo>
                  <a:lnTo>
                    <a:pt x="6724" y="20221"/>
                  </a:lnTo>
                  <a:cubicBezTo>
                    <a:pt x="6652" y="20630"/>
                    <a:pt x="6964" y="21017"/>
                    <a:pt x="7371" y="21065"/>
                  </a:cubicBezTo>
                  <a:lnTo>
                    <a:pt x="11351" y="21596"/>
                  </a:lnTo>
                  <a:cubicBezTo>
                    <a:pt x="11381" y="21598"/>
                    <a:pt x="11409" y="21600"/>
                    <a:pt x="11440" y="21600"/>
                  </a:cubicBezTo>
                  <a:cubicBezTo>
                    <a:pt x="11810" y="21600"/>
                    <a:pt x="12122" y="21325"/>
                    <a:pt x="12191" y="20944"/>
                  </a:cubicBezTo>
                  <a:lnTo>
                    <a:pt x="13101" y="13901"/>
                  </a:lnTo>
                  <a:lnTo>
                    <a:pt x="20124" y="14843"/>
                  </a:lnTo>
                  <a:cubicBezTo>
                    <a:pt x="20154" y="14847"/>
                    <a:pt x="20184" y="14847"/>
                    <a:pt x="20212" y="14847"/>
                  </a:cubicBezTo>
                  <a:cubicBezTo>
                    <a:pt x="20583" y="14847"/>
                    <a:pt x="20897" y="14571"/>
                    <a:pt x="20963" y="14191"/>
                  </a:cubicBezTo>
                  <a:lnTo>
                    <a:pt x="21491" y="10188"/>
                  </a:lnTo>
                  <a:cubicBezTo>
                    <a:pt x="21539" y="9777"/>
                    <a:pt x="21251" y="9392"/>
                    <a:pt x="20844" y="9344"/>
                  </a:cubicBezTo>
                  <a:lnTo>
                    <a:pt x="13820" y="8404"/>
                  </a:lnTo>
                  <a:lnTo>
                    <a:pt x="14754" y="1361"/>
                  </a:lnTo>
                  <a:cubicBezTo>
                    <a:pt x="14802" y="952"/>
                    <a:pt x="14514" y="565"/>
                    <a:pt x="14107" y="517"/>
                  </a:cubicBezTo>
                  <a:lnTo>
                    <a:pt x="10151" y="10"/>
                  </a:lnTo>
                  <a:cubicBezTo>
                    <a:pt x="10107" y="4"/>
                    <a:pt x="10065" y="0"/>
                    <a:pt x="1002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5" name="Google Shape;351;p2"/>
            <p:cNvSpPr/>
            <p:nvPr/>
          </p:nvSpPr>
          <p:spPr>
            <a:xfrm>
              <a:off x="5543667" y="2773476"/>
              <a:ext cx="933343" cy="117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extrusionOk="0">
                  <a:moveTo>
                    <a:pt x="8117" y="662"/>
                  </a:moveTo>
                  <a:cubicBezTo>
                    <a:pt x="8692" y="662"/>
                    <a:pt x="9262" y="942"/>
                    <a:pt x="9375" y="1570"/>
                  </a:cubicBezTo>
                  <a:cubicBezTo>
                    <a:pt x="9423" y="1876"/>
                    <a:pt x="9328" y="2199"/>
                    <a:pt x="9067" y="2427"/>
                  </a:cubicBezTo>
                  <a:lnTo>
                    <a:pt x="7501" y="2675"/>
                  </a:lnTo>
                  <a:cubicBezTo>
                    <a:pt x="7147" y="2523"/>
                    <a:pt x="6910" y="2256"/>
                    <a:pt x="6838" y="1933"/>
                  </a:cubicBezTo>
                  <a:cubicBezTo>
                    <a:pt x="6609" y="1135"/>
                    <a:pt x="7368" y="662"/>
                    <a:pt x="8117" y="662"/>
                  </a:cubicBezTo>
                  <a:close/>
                  <a:moveTo>
                    <a:pt x="15519" y="4371"/>
                  </a:moveTo>
                  <a:cubicBezTo>
                    <a:pt x="16029" y="4371"/>
                    <a:pt x="16479" y="4659"/>
                    <a:pt x="16583" y="5093"/>
                  </a:cubicBezTo>
                  <a:lnTo>
                    <a:pt x="19333" y="17182"/>
                  </a:lnTo>
                  <a:cubicBezTo>
                    <a:pt x="19429" y="17657"/>
                    <a:pt x="19050" y="18114"/>
                    <a:pt x="18433" y="18191"/>
                  </a:cubicBezTo>
                  <a:lnTo>
                    <a:pt x="5960" y="20019"/>
                  </a:lnTo>
                  <a:cubicBezTo>
                    <a:pt x="5890" y="20030"/>
                    <a:pt x="5821" y="20035"/>
                    <a:pt x="5753" y="20035"/>
                  </a:cubicBezTo>
                  <a:cubicBezTo>
                    <a:pt x="5241" y="20035"/>
                    <a:pt x="4787" y="19734"/>
                    <a:pt x="4703" y="19314"/>
                  </a:cubicBezTo>
                  <a:lnTo>
                    <a:pt x="1953" y="7226"/>
                  </a:lnTo>
                  <a:cubicBezTo>
                    <a:pt x="1859" y="6749"/>
                    <a:pt x="2262" y="6292"/>
                    <a:pt x="2855" y="6217"/>
                  </a:cubicBezTo>
                  <a:lnTo>
                    <a:pt x="4325" y="5988"/>
                  </a:lnTo>
                  <a:cubicBezTo>
                    <a:pt x="4411" y="6332"/>
                    <a:pt x="4787" y="6567"/>
                    <a:pt x="5207" y="6567"/>
                  </a:cubicBezTo>
                  <a:cubicBezTo>
                    <a:pt x="5253" y="6567"/>
                    <a:pt x="5299" y="6564"/>
                    <a:pt x="5345" y="6559"/>
                  </a:cubicBezTo>
                  <a:lnTo>
                    <a:pt x="13121" y="5416"/>
                  </a:lnTo>
                  <a:cubicBezTo>
                    <a:pt x="13595" y="5340"/>
                    <a:pt x="13904" y="4979"/>
                    <a:pt x="13832" y="4597"/>
                  </a:cubicBezTo>
                  <a:lnTo>
                    <a:pt x="15302" y="4389"/>
                  </a:lnTo>
                  <a:cubicBezTo>
                    <a:pt x="15376" y="4376"/>
                    <a:pt x="15448" y="4371"/>
                    <a:pt x="15519" y="4371"/>
                  </a:cubicBezTo>
                  <a:close/>
                  <a:moveTo>
                    <a:pt x="8099" y="0"/>
                  </a:moveTo>
                  <a:cubicBezTo>
                    <a:pt x="7973" y="0"/>
                    <a:pt x="7844" y="10"/>
                    <a:pt x="7714" y="29"/>
                  </a:cubicBezTo>
                  <a:cubicBezTo>
                    <a:pt x="6530" y="200"/>
                    <a:pt x="5747" y="1114"/>
                    <a:pt x="5984" y="2066"/>
                  </a:cubicBezTo>
                  <a:cubicBezTo>
                    <a:pt x="6032" y="2333"/>
                    <a:pt x="6173" y="2598"/>
                    <a:pt x="6388" y="2827"/>
                  </a:cubicBezTo>
                  <a:lnTo>
                    <a:pt x="4847" y="3056"/>
                  </a:lnTo>
                  <a:cubicBezTo>
                    <a:pt x="4229" y="3151"/>
                    <a:pt x="3803" y="3646"/>
                    <a:pt x="3921" y="4160"/>
                  </a:cubicBezTo>
                  <a:lnTo>
                    <a:pt x="4016" y="4597"/>
                  </a:lnTo>
                  <a:lnTo>
                    <a:pt x="1455" y="4979"/>
                  </a:lnTo>
                  <a:cubicBezTo>
                    <a:pt x="483" y="5112"/>
                    <a:pt x="-156" y="5854"/>
                    <a:pt x="33" y="6634"/>
                  </a:cubicBezTo>
                  <a:lnTo>
                    <a:pt x="3162" y="20418"/>
                  </a:lnTo>
                  <a:cubicBezTo>
                    <a:pt x="3311" y="21116"/>
                    <a:pt x="4066" y="21600"/>
                    <a:pt x="4918" y="21600"/>
                  </a:cubicBezTo>
                  <a:cubicBezTo>
                    <a:pt x="5020" y="21600"/>
                    <a:pt x="5122" y="21594"/>
                    <a:pt x="5225" y="21579"/>
                  </a:cubicBezTo>
                  <a:lnTo>
                    <a:pt x="19831" y="19427"/>
                  </a:lnTo>
                  <a:cubicBezTo>
                    <a:pt x="20805" y="19294"/>
                    <a:pt x="21444" y="18552"/>
                    <a:pt x="21279" y="17772"/>
                  </a:cubicBezTo>
                  <a:lnTo>
                    <a:pt x="18124" y="3970"/>
                  </a:lnTo>
                  <a:cubicBezTo>
                    <a:pt x="17979" y="3281"/>
                    <a:pt x="17242" y="2800"/>
                    <a:pt x="16403" y="2800"/>
                  </a:cubicBezTo>
                  <a:cubicBezTo>
                    <a:pt x="16292" y="2800"/>
                    <a:pt x="16176" y="2809"/>
                    <a:pt x="16061" y="2827"/>
                  </a:cubicBezTo>
                  <a:lnTo>
                    <a:pt x="13502" y="3188"/>
                  </a:lnTo>
                  <a:lnTo>
                    <a:pt x="13406" y="2752"/>
                  </a:lnTo>
                  <a:cubicBezTo>
                    <a:pt x="13299" y="2288"/>
                    <a:pt x="12807" y="1978"/>
                    <a:pt x="12241" y="1978"/>
                  </a:cubicBezTo>
                  <a:cubicBezTo>
                    <a:pt x="12179" y="1978"/>
                    <a:pt x="12118" y="1983"/>
                    <a:pt x="12054" y="1989"/>
                  </a:cubicBezTo>
                  <a:lnTo>
                    <a:pt x="10158" y="2275"/>
                  </a:lnTo>
                  <a:cubicBezTo>
                    <a:pt x="10276" y="1989"/>
                    <a:pt x="10299" y="1704"/>
                    <a:pt x="10228" y="1437"/>
                  </a:cubicBezTo>
                  <a:cubicBezTo>
                    <a:pt x="10039" y="592"/>
                    <a:pt x="9118" y="0"/>
                    <a:pt x="80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6" name="Google Shape;352;p2"/>
            <p:cNvSpPr/>
            <p:nvPr/>
          </p:nvSpPr>
          <p:spPr>
            <a:xfrm>
              <a:off x="5725473" y="3196883"/>
              <a:ext cx="134610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7" h="21600" extrusionOk="0">
                  <a:moveTo>
                    <a:pt x="8912" y="0"/>
                  </a:moveTo>
                  <a:cubicBezTo>
                    <a:pt x="8401" y="0"/>
                    <a:pt x="7890" y="42"/>
                    <a:pt x="7368" y="154"/>
                  </a:cubicBezTo>
                  <a:cubicBezTo>
                    <a:pt x="-501" y="1819"/>
                    <a:pt x="-2718" y="14144"/>
                    <a:pt x="3921" y="19641"/>
                  </a:cubicBezTo>
                  <a:cubicBezTo>
                    <a:pt x="5523" y="20998"/>
                    <a:pt x="7264" y="21600"/>
                    <a:pt x="8970" y="21600"/>
                  </a:cubicBezTo>
                  <a:cubicBezTo>
                    <a:pt x="14146" y="21600"/>
                    <a:pt x="18882" y="15962"/>
                    <a:pt x="17733" y="8813"/>
                  </a:cubicBezTo>
                  <a:cubicBezTo>
                    <a:pt x="17002" y="3609"/>
                    <a:pt x="13172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7" name="Google Shape;353;p2"/>
            <p:cNvSpPr/>
            <p:nvPr/>
          </p:nvSpPr>
          <p:spPr>
            <a:xfrm>
              <a:off x="5905254" y="3157011"/>
              <a:ext cx="304311" cy="11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9" h="21600" extrusionOk="0">
                  <a:moveTo>
                    <a:pt x="17294" y="0"/>
                  </a:moveTo>
                  <a:cubicBezTo>
                    <a:pt x="17075" y="0"/>
                    <a:pt x="16845" y="79"/>
                    <a:pt x="16603" y="238"/>
                  </a:cubicBezTo>
                  <a:lnTo>
                    <a:pt x="16671" y="238"/>
                  </a:lnTo>
                  <a:lnTo>
                    <a:pt x="2091" y="7803"/>
                  </a:lnTo>
                  <a:cubicBezTo>
                    <a:pt x="-1026" y="9024"/>
                    <a:pt x="-419" y="21600"/>
                    <a:pt x="2333" y="21600"/>
                  </a:cubicBezTo>
                  <a:cubicBezTo>
                    <a:pt x="2529" y="21600"/>
                    <a:pt x="2742" y="21537"/>
                    <a:pt x="2962" y="21394"/>
                  </a:cubicBezTo>
                  <a:lnTo>
                    <a:pt x="17474" y="13845"/>
                  </a:lnTo>
                  <a:cubicBezTo>
                    <a:pt x="20574" y="12433"/>
                    <a:pt x="20052" y="0"/>
                    <a:pt x="1729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8" name="Google Shape;354;p2"/>
            <p:cNvSpPr/>
            <p:nvPr/>
          </p:nvSpPr>
          <p:spPr>
            <a:xfrm>
              <a:off x="5759835" y="3384899"/>
              <a:ext cx="135371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017" y="0"/>
                  </a:moveTo>
                  <a:cubicBezTo>
                    <a:pt x="8518" y="0"/>
                    <a:pt x="8008" y="42"/>
                    <a:pt x="7487" y="154"/>
                  </a:cubicBezTo>
                  <a:cubicBezTo>
                    <a:pt x="-509" y="1819"/>
                    <a:pt x="-2722" y="14144"/>
                    <a:pt x="3906" y="19641"/>
                  </a:cubicBezTo>
                  <a:cubicBezTo>
                    <a:pt x="5505" y="20998"/>
                    <a:pt x="7255" y="21600"/>
                    <a:pt x="8959" y="21600"/>
                  </a:cubicBezTo>
                  <a:cubicBezTo>
                    <a:pt x="14127" y="21600"/>
                    <a:pt x="18878" y="16004"/>
                    <a:pt x="17835" y="8981"/>
                  </a:cubicBezTo>
                  <a:cubicBezTo>
                    <a:pt x="16978" y="3623"/>
                    <a:pt x="13246" y="0"/>
                    <a:pt x="9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9" name="Google Shape;355;p2"/>
            <p:cNvSpPr/>
            <p:nvPr/>
          </p:nvSpPr>
          <p:spPr>
            <a:xfrm>
              <a:off x="5943265" y="3345202"/>
              <a:ext cx="296503" cy="1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6949" y="0"/>
                  </a:moveTo>
                  <a:cubicBezTo>
                    <a:pt x="16880" y="0"/>
                    <a:pt x="16811" y="16"/>
                    <a:pt x="16742" y="32"/>
                  </a:cubicBezTo>
                  <a:lnTo>
                    <a:pt x="1825" y="7654"/>
                  </a:lnTo>
                  <a:cubicBezTo>
                    <a:pt x="-1025" y="10055"/>
                    <a:pt x="-341" y="21600"/>
                    <a:pt x="2515" y="21600"/>
                  </a:cubicBezTo>
                  <a:cubicBezTo>
                    <a:pt x="2601" y="21600"/>
                    <a:pt x="2693" y="21584"/>
                    <a:pt x="2785" y="21568"/>
                  </a:cubicBezTo>
                  <a:lnTo>
                    <a:pt x="17702" y="14138"/>
                  </a:lnTo>
                  <a:cubicBezTo>
                    <a:pt x="20575" y="11705"/>
                    <a:pt x="19857" y="0"/>
                    <a:pt x="1694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0" name="Google Shape;356;p2"/>
            <p:cNvSpPr/>
            <p:nvPr/>
          </p:nvSpPr>
          <p:spPr>
            <a:xfrm>
              <a:off x="5796175" y="3586351"/>
              <a:ext cx="135412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5" h="21600" extrusionOk="0">
                  <a:moveTo>
                    <a:pt x="9022" y="0"/>
                  </a:moveTo>
                  <a:cubicBezTo>
                    <a:pt x="8523" y="0"/>
                    <a:pt x="8013" y="56"/>
                    <a:pt x="7492" y="168"/>
                  </a:cubicBezTo>
                  <a:cubicBezTo>
                    <a:pt x="-515" y="1831"/>
                    <a:pt x="-2717" y="14148"/>
                    <a:pt x="3900" y="19643"/>
                  </a:cubicBezTo>
                  <a:cubicBezTo>
                    <a:pt x="5510" y="20999"/>
                    <a:pt x="7249" y="21600"/>
                    <a:pt x="8952" y="21600"/>
                  </a:cubicBezTo>
                  <a:cubicBezTo>
                    <a:pt x="14132" y="21600"/>
                    <a:pt x="18883" y="15966"/>
                    <a:pt x="17840" y="8822"/>
                  </a:cubicBezTo>
                  <a:cubicBezTo>
                    <a:pt x="16983" y="3621"/>
                    <a:pt x="13251" y="0"/>
                    <a:pt x="902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1" name="Google Shape;357;p2"/>
            <p:cNvSpPr/>
            <p:nvPr/>
          </p:nvSpPr>
          <p:spPr>
            <a:xfrm>
              <a:off x="5979038" y="3545607"/>
              <a:ext cx="297913" cy="11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extrusionOk="0">
                  <a:moveTo>
                    <a:pt x="17024" y="0"/>
                  </a:moveTo>
                  <a:cubicBezTo>
                    <a:pt x="16939" y="0"/>
                    <a:pt x="16847" y="16"/>
                    <a:pt x="16761" y="32"/>
                  </a:cubicBezTo>
                  <a:lnTo>
                    <a:pt x="16761" y="222"/>
                  </a:lnTo>
                  <a:lnTo>
                    <a:pt x="1923" y="7596"/>
                  </a:lnTo>
                  <a:cubicBezTo>
                    <a:pt x="-1049" y="9785"/>
                    <a:pt x="-369" y="21600"/>
                    <a:pt x="2541" y="21600"/>
                  </a:cubicBezTo>
                  <a:cubicBezTo>
                    <a:pt x="2626" y="21600"/>
                    <a:pt x="2718" y="21584"/>
                    <a:pt x="2809" y="21568"/>
                  </a:cubicBezTo>
                  <a:lnTo>
                    <a:pt x="17642" y="14004"/>
                  </a:lnTo>
                  <a:cubicBezTo>
                    <a:pt x="20551" y="11625"/>
                    <a:pt x="19865" y="0"/>
                    <a:pt x="1702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2" name="Google Shape;358;p2"/>
            <p:cNvSpPr/>
            <p:nvPr/>
          </p:nvSpPr>
          <p:spPr>
            <a:xfrm>
              <a:off x="5659795" y="4421473"/>
              <a:ext cx="600919" cy="60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4" h="21600" extrusionOk="0">
                  <a:moveTo>
                    <a:pt x="9752" y="0"/>
                  </a:moveTo>
                  <a:cubicBezTo>
                    <a:pt x="6859" y="0"/>
                    <a:pt x="4019" y="1459"/>
                    <a:pt x="2149" y="4186"/>
                  </a:cubicBezTo>
                  <a:lnTo>
                    <a:pt x="18192" y="15442"/>
                  </a:lnTo>
                  <a:cubicBezTo>
                    <a:pt x="20456" y="10556"/>
                    <a:pt x="18991" y="4556"/>
                    <a:pt x="14832" y="1630"/>
                  </a:cubicBezTo>
                  <a:cubicBezTo>
                    <a:pt x="13255" y="532"/>
                    <a:pt x="11494" y="0"/>
                    <a:pt x="9752" y="0"/>
                  </a:cubicBezTo>
                  <a:close/>
                  <a:moveTo>
                    <a:pt x="1020" y="6186"/>
                  </a:moveTo>
                  <a:cubicBezTo>
                    <a:pt x="-1144" y="11035"/>
                    <a:pt x="220" y="17034"/>
                    <a:pt x="4313" y="19961"/>
                  </a:cubicBezTo>
                  <a:cubicBezTo>
                    <a:pt x="5900" y="21068"/>
                    <a:pt x="7678" y="21600"/>
                    <a:pt x="9437" y="21600"/>
                  </a:cubicBezTo>
                  <a:cubicBezTo>
                    <a:pt x="12330" y="21600"/>
                    <a:pt x="15178" y="20160"/>
                    <a:pt x="17060" y="17442"/>
                  </a:cubicBezTo>
                  <a:lnTo>
                    <a:pt x="1020" y="61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3" name="Google Shape;359;p2"/>
            <p:cNvSpPr/>
            <p:nvPr/>
          </p:nvSpPr>
          <p:spPr>
            <a:xfrm>
              <a:off x="6914535" y="3118885"/>
              <a:ext cx="505606" cy="491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78" y="0"/>
                  </a:moveTo>
                  <a:lnTo>
                    <a:pt x="3284" y="6214"/>
                  </a:lnTo>
                  <a:cubicBezTo>
                    <a:pt x="-142" y="8728"/>
                    <a:pt x="-1029" y="13755"/>
                    <a:pt x="1296" y="17455"/>
                  </a:cubicBezTo>
                  <a:lnTo>
                    <a:pt x="1676" y="18050"/>
                  </a:lnTo>
                  <a:cubicBezTo>
                    <a:pt x="3128" y="20357"/>
                    <a:pt x="5478" y="21600"/>
                    <a:pt x="7874" y="21600"/>
                  </a:cubicBezTo>
                  <a:cubicBezTo>
                    <a:pt x="9322" y="21600"/>
                    <a:pt x="10784" y="21143"/>
                    <a:pt x="12073" y="20199"/>
                  </a:cubicBezTo>
                  <a:lnTo>
                    <a:pt x="20571" y="13982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4" name="Google Shape;360;p2"/>
            <p:cNvSpPr/>
            <p:nvPr/>
          </p:nvSpPr>
          <p:spPr>
            <a:xfrm>
              <a:off x="7248700" y="2915339"/>
              <a:ext cx="504779" cy="49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extrusionOk="0">
                  <a:moveTo>
                    <a:pt x="12732" y="0"/>
                  </a:moveTo>
                  <a:cubicBezTo>
                    <a:pt x="11273" y="0"/>
                    <a:pt x="9800" y="456"/>
                    <a:pt x="8513" y="1412"/>
                  </a:cubicBezTo>
                  <a:lnTo>
                    <a:pt x="0" y="7626"/>
                  </a:lnTo>
                  <a:lnTo>
                    <a:pt x="8811" y="21600"/>
                  </a:lnTo>
                  <a:lnTo>
                    <a:pt x="17324" y="15344"/>
                  </a:lnTo>
                  <a:cubicBezTo>
                    <a:pt x="20711" y="12831"/>
                    <a:pt x="21600" y="7806"/>
                    <a:pt x="19313" y="4108"/>
                  </a:cubicBezTo>
                  <a:lnTo>
                    <a:pt x="19313" y="4154"/>
                  </a:lnTo>
                  <a:lnTo>
                    <a:pt x="18889" y="3514"/>
                  </a:lnTo>
                  <a:cubicBezTo>
                    <a:pt x="17445" y="1220"/>
                    <a:pt x="15108" y="0"/>
                    <a:pt x="127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5" name="Google Shape;361;p2"/>
            <p:cNvSpPr/>
            <p:nvPr/>
          </p:nvSpPr>
          <p:spPr>
            <a:xfrm>
              <a:off x="6736324" y="4133560"/>
              <a:ext cx="931471" cy="931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extrusionOk="0">
                  <a:moveTo>
                    <a:pt x="10076" y="0"/>
                  </a:moveTo>
                  <a:cubicBezTo>
                    <a:pt x="9688" y="0"/>
                    <a:pt x="9374" y="275"/>
                    <a:pt x="9307" y="656"/>
                  </a:cubicBezTo>
                  <a:lnTo>
                    <a:pt x="8373" y="7715"/>
                  </a:lnTo>
                  <a:lnTo>
                    <a:pt x="1372" y="6776"/>
                  </a:lnTo>
                  <a:cubicBezTo>
                    <a:pt x="1342" y="6772"/>
                    <a:pt x="1312" y="6770"/>
                    <a:pt x="1284" y="6770"/>
                  </a:cubicBezTo>
                  <a:cubicBezTo>
                    <a:pt x="909" y="6770"/>
                    <a:pt x="577" y="7047"/>
                    <a:pt x="533" y="7425"/>
                  </a:cubicBezTo>
                  <a:lnTo>
                    <a:pt x="5" y="11426"/>
                  </a:lnTo>
                  <a:cubicBezTo>
                    <a:pt x="-43" y="11835"/>
                    <a:pt x="245" y="12222"/>
                    <a:pt x="654" y="12270"/>
                  </a:cubicBezTo>
                  <a:lnTo>
                    <a:pt x="654" y="12246"/>
                  </a:lnTo>
                  <a:lnTo>
                    <a:pt x="7652" y="13185"/>
                  </a:lnTo>
                  <a:lnTo>
                    <a:pt x="6742" y="20222"/>
                  </a:lnTo>
                  <a:cubicBezTo>
                    <a:pt x="6670" y="20631"/>
                    <a:pt x="6982" y="21017"/>
                    <a:pt x="7389" y="21064"/>
                  </a:cubicBezTo>
                  <a:lnTo>
                    <a:pt x="11369" y="21594"/>
                  </a:lnTo>
                  <a:cubicBezTo>
                    <a:pt x="11399" y="21598"/>
                    <a:pt x="11429" y="21600"/>
                    <a:pt x="11460" y="21600"/>
                  </a:cubicBezTo>
                  <a:cubicBezTo>
                    <a:pt x="11810" y="21600"/>
                    <a:pt x="12140" y="21345"/>
                    <a:pt x="12185" y="20969"/>
                  </a:cubicBezTo>
                  <a:lnTo>
                    <a:pt x="13119" y="13932"/>
                  </a:lnTo>
                  <a:lnTo>
                    <a:pt x="20119" y="14849"/>
                  </a:lnTo>
                  <a:cubicBezTo>
                    <a:pt x="20160" y="14855"/>
                    <a:pt x="20202" y="14859"/>
                    <a:pt x="20244" y="14859"/>
                  </a:cubicBezTo>
                  <a:cubicBezTo>
                    <a:pt x="20603" y="14859"/>
                    <a:pt x="20917" y="14586"/>
                    <a:pt x="20981" y="14197"/>
                  </a:cubicBezTo>
                  <a:lnTo>
                    <a:pt x="21485" y="10222"/>
                  </a:lnTo>
                  <a:cubicBezTo>
                    <a:pt x="21557" y="9811"/>
                    <a:pt x="21269" y="9427"/>
                    <a:pt x="20838" y="9378"/>
                  </a:cubicBezTo>
                  <a:lnTo>
                    <a:pt x="13838" y="8439"/>
                  </a:lnTo>
                  <a:lnTo>
                    <a:pt x="14772" y="1402"/>
                  </a:lnTo>
                  <a:cubicBezTo>
                    <a:pt x="14820" y="969"/>
                    <a:pt x="14532" y="607"/>
                    <a:pt x="14125" y="534"/>
                  </a:cubicBezTo>
                  <a:lnTo>
                    <a:pt x="10169" y="4"/>
                  </a:lnTo>
                  <a:cubicBezTo>
                    <a:pt x="10139" y="2"/>
                    <a:pt x="10107" y="0"/>
                    <a:pt x="1007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6" name="Google Shape;362;p2"/>
            <p:cNvSpPr/>
            <p:nvPr/>
          </p:nvSpPr>
          <p:spPr>
            <a:xfrm>
              <a:off x="5543922" y="5545993"/>
              <a:ext cx="933130" cy="1176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extrusionOk="0">
                  <a:moveTo>
                    <a:pt x="8113" y="652"/>
                  </a:moveTo>
                  <a:cubicBezTo>
                    <a:pt x="8691" y="652"/>
                    <a:pt x="9266" y="931"/>
                    <a:pt x="9379" y="1554"/>
                  </a:cubicBezTo>
                  <a:cubicBezTo>
                    <a:pt x="9427" y="1860"/>
                    <a:pt x="9331" y="2183"/>
                    <a:pt x="9070" y="2412"/>
                  </a:cubicBezTo>
                  <a:lnTo>
                    <a:pt x="7503" y="2661"/>
                  </a:lnTo>
                  <a:cubicBezTo>
                    <a:pt x="7148" y="2508"/>
                    <a:pt x="6911" y="2241"/>
                    <a:pt x="6839" y="1935"/>
                  </a:cubicBezTo>
                  <a:lnTo>
                    <a:pt x="6839" y="1916"/>
                  </a:lnTo>
                  <a:cubicBezTo>
                    <a:pt x="6612" y="1120"/>
                    <a:pt x="7366" y="652"/>
                    <a:pt x="8113" y="652"/>
                  </a:cubicBezTo>
                  <a:close/>
                  <a:moveTo>
                    <a:pt x="15521" y="4341"/>
                  </a:moveTo>
                  <a:cubicBezTo>
                    <a:pt x="16034" y="4341"/>
                    <a:pt x="16486" y="4642"/>
                    <a:pt x="16570" y="5063"/>
                  </a:cubicBezTo>
                  <a:lnTo>
                    <a:pt x="19347" y="17192"/>
                  </a:lnTo>
                  <a:cubicBezTo>
                    <a:pt x="19443" y="17669"/>
                    <a:pt x="19064" y="18127"/>
                    <a:pt x="18446" y="18203"/>
                  </a:cubicBezTo>
                  <a:lnTo>
                    <a:pt x="5960" y="20033"/>
                  </a:lnTo>
                  <a:cubicBezTo>
                    <a:pt x="5890" y="20045"/>
                    <a:pt x="5821" y="20051"/>
                    <a:pt x="5753" y="20051"/>
                  </a:cubicBezTo>
                  <a:cubicBezTo>
                    <a:pt x="5241" y="20051"/>
                    <a:pt x="4786" y="19748"/>
                    <a:pt x="4702" y="19329"/>
                  </a:cubicBezTo>
                  <a:lnTo>
                    <a:pt x="1949" y="7198"/>
                  </a:lnTo>
                  <a:cubicBezTo>
                    <a:pt x="1832" y="6723"/>
                    <a:pt x="2234" y="6265"/>
                    <a:pt x="2828" y="6188"/>
                  </a:cubicBezTo>
                  <a:lnTo>
                    <a:pt x="4324" y="5960"/>
                  </a:lnTo>
                  <a:cubicBezTo>
                    <a:pt x="4385" y="6297"/>
                    <a:pt x="4746" y="6545"/>
                    <a:pt x="5157" y="6545"/>
                  </a:cubicBezTo>
                  <a:cubicBezTo>
                    <a:pt x="5211" y="6545"/>
                    <a:pt x="5264" y="6540"/>
                    <a:pt x="5320" y="6532"/>
                  </a:cubicBezTo>
                  <a:lnTo>
                    <a:pt x="13129" y="5387"/>
                  </a:lnTo>
                  <a:cubicBezTo>
                    <a:pt x="13603" y="5312"/>
                    <a:pt x="13912" y="4949"/>
                    <a:pt x="13817" y="4567"/>
                  </a:cubicBezTo>
                  <a:lnTo>
                    <a:pt x="15312" y="4357"/>
                  </a:lnTo>
                  <a:cubicBezTo>
                    <a:pt x="15384" y="4346"/>
                    <a:pt x="15453" y="4341"/>
                    <a:pt x="15521" y="4341"/>
                  </a:cubicBezTo>
                  <a:close/>
                  <a:moveTo>
                    <a:pt x="8111" y="0"/>
                  </a:moveTo>
                  <a:cubicBezTo>
                    <a:pt x="7980" y="0"/>
                    <a:pt x="7850" y="10"/>
                    <a:pt x="7717" y="29"/>
                  </a:cubicBezTo>
                  <a:cubicBezTo>
                    <a:pt x="6530" y="200"/>
                    <a:pt x="5747" y="1096"/>
                    <a:pt x="5984" y="2050"/>
                  </a:cubicBezTo>
                  <a:cubicBezTo>
                    <a:pt x="6032" y="2316"/>
                    <a:pt x="6174" y="2584"/>
                    <a:pt x="6389" y="2813"/>
                  </a:cubicBezTo>
                  <a:lnTo>
                    <a:pt x="4846" y="3042"/>
                  </a:lnTo>
                  <a:cubicBezTo>
                    <a:pt x="4228" y="3136"/>
                    <a:pt x="3801" y="3614"/>
                    <a:pt x="3919" y="4129"/>
                  </a:cubicBezTo>
                  <a:lnTo>
                    <a:pt x="4015" y="4586"/>
                  </a:lnTo>
                  <a:lnTo>
                    <a:pt x="1451" y="4949"/>
                  </a:lnTo>
                  <a:cubicBezTo>
                    <a:pt x="478" y="5102"/>
                    <a:pt x="-140" y="5845"/>
                    <a:pt x="27" y="6607"/>
                  </a:cubicBezTo>
                  <a:lnTo>
                    <a:pt x="3159" y="20434"/>
                  </a:lnTo>
                  <a:cubicBezTo>
                    <a:pt x="3329" y="21131"/>
                    <a:pt x="4062" y="21600"/>
                    <a:pt x="4910" y="21600"/>
                  </a:cubicBezTo>
                  <a:cubicBezTo>
                    <a:pt x="5013" y="21600"/>
                    <a:pt x="5119" y="21594"/>
                    <a:pt x="5225" y="21579"/>
                  </a:cubicBezTo>
                  <a:lnTo>
                    <a:pt x="19845" y="19442"/>
                  </a:lnTo>
                  <a:cubicBezTo>
                    <a:pt x="20820" y="19290"/>
                    <a:pt x="21460" y="18547"/>
                    <a:pt x="21295" y="17764"/>
                  </a:cubicBezTo>
                  <a:lnTo>
                    <a:pt x="18137" y="3937"/>
                  </a:lnTo>
                  <a:cubicBezTo>
                    <a:pt x="17989" y="3242"/>
                    <a:pt x="17240" y="2773"/>
                    <a:pt x="16388" y="2773"/>
                  </a:cubicBezTo>
                  <a:cubicBezTo>
                    <a:pt x="16285" y="2773"/>
                    <a:pt x="16179" y="2779"/>
                    <a:pt x="16071" y="2794"/>
                  </a:cubicBezTo>
                  <a:lnTo>
                    <a:pt x="13510" y="3175"/>
                  </a:lnTo>
                  <a:lnTo>
                    <a:pt x="13414" y="2736"/>
                  </a:lnTo>
                  <a:cubicBezTo>
                    <a:pt x="13306" y="2271"/>
                    <a:pt x="12814" y="1962"/>
                    <a:pt x="12248" y="1962"/>
                  </a:cubicBezTo>
                  <a:cubicBezTo>
                    <a:pt x="12186" y="1962"/>
                    <a:pt x="12124" y="1965"/>
                    <a:pt x="12060" y="1973"/>
                  </a:cubicBezTo>
                  <a:lnTo>
                    <a:pt x="10163" y="2260"/>
                  </a:lnTo>
                  <a:cubicBezTo>
                    <a:pt x="10280" y="1993"/>
                    <a:pt x="10304" y="1706"/>
                    <a:pt x="10232" y="1421"/>
                  </a:cubicBezTo>
                  <a:cubicBezTo>
                    <a:pt x="10043" y="575"/>
                    <a:pt x="9126" y="0"/>
                    <a:pt x="811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7" name="Google Shape;363;p2"/>
            <p:cNvSpPr/>
            <p:nvPr/>
          </p:nvSpPr>
          <p:spPr>
            <a:xfrm>
              <a:off x="5725473" y="5969314"/>
              <a:ext cx="134610" cy="134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7" h="21600" extrusionOk="0">
                  <a:moveTo>
                    <a:pt x="8912" y="0"/>
                  </a:moveTo>
                  <a:cubicBezTo>
                    <a:pt x="8401" y="0"/>
                    <a:pt x="7890" y="56"/>
                    <a:pt x="7368" y="168"/>
                  </a:cubicBezTo>
                  <a:cubicBezTo>
                    <a:pt x="-501" y="1831"/>
                    <a:pt x="-2718" y="14148"/>
                    <a:pt x="3921" y="19643"/>
                  </a:cubicBezTo>
                  <a:cubicBezTo>
                    <a:pt x="5523" y="20999"/>
                    <a:pt x="7264" y="21600"/>
                    <a:pt x="8970" y="21600"/>
                  </a:cubicBezTo>
                  <a:cubicBezTo>
                    <a:pt x="14146" y="21600"/>
                    <a:pt x="18882" y="15966"/>
                    <a:pt x="17733" y="8822"/>
                  </a:cubicBezTo>
                  <a:cubicBezTo>
                    <a:pt x="17002" y="3607"/>
                    <a:pt x="13172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8" name="Google Shape;364;p2"/>
            <p:cNvSpPr/>
            <p:nvPr/>
          </p:nvSpPr>
          <p:spPr>
            <a:xfrm>
              <a:off x="5906432" y="5929006"/>
              <a:ext cx="301573" cy="11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1" h="21600" extrusionOk="0">
                  <a:moveTo>
                    <a:pt x="17200" y="0"/>
                  </a:moveTo>
                  <a:cubicBezTo>
                    <a:pt x="17030" y="0"/>
                    <a:pt x="16849" y="48"/>
                    <a:pt x="16662" y="144"/>
                  </a:cubicBezTo>
                  <a:lnTo>
                    <a:pt x="16730" y="144"/>
                  </a:lnTo>
                  <a:lnTo>
                    <a:pt x="2032" y="7749"/>
                  </a:lnTo>
                  <a:cubicBezTo>
                    <a:pt x="-1014" y="9362"/>
                    <a:pt x="-414" y="21600"/>
                    <a:pt x="2366" y="21600"/>
                  </a:cubicBezTo>
                  <a:cubicBezTo>
                    <a:pt x="2542" y="21600"/>
                    <a:pt x="2723" y="21552"/>
                    <a:pt x="2910" y="21456"/>
                  </a:cubicBezTo>
                  <a:lnTo>
                    <a:pt x="17540" y="13836"/>
                  </a:lnTo>
                  <a:cubicBezTo>
                    <a:pt x="20586" y="12414"/>
                    <a:pt x="19986" y="0"/>
                    <a:pt x="1720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9" name="Google Shape;365;p2"/>
            <p:cNvSpPr/>
            <p:nvPr/>
          </p:nvSpPr>
          <p:spPr>
            <a:xfrm>
              <a:off x="5759835" y="6157068"/>
              <a:ext cx="135371" cy="13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179" y="0"/>
                  </a:moveTo>
                  <a:cubicBezTo>
                    <a:pt x="8623" y="0"/>
                    <a:pt x="8055" y="70"/>
                    <a:pt x="7487" y="209"/>
                  </a:cubicBezTo>
                  <a:cubicBezTo>
                    <a:pt x="-509" y="1702"/>
                    <a:pt x="-2722" y="14163"/>
                    <a:pt x="3906" y="19647"/>
                  </a:cubicBezTo>
                  <a:cubicBezTo>
                    <a:pt x="5505" y="21000"/>
                    <a:pt x="7244" y="21600"/>
                    <a:pt x="8947" y="21600"/>
                  </a:cubicBezTo>
                  <a:cubicBezTo>
                    <a:pt x="14127" y="21600"/>
                    <a:pt x="18878" y="15977"/>
                    <a:pt x="17835" y="8847"/>
                  </a:cubicBezTo>
                  <a:cubicBezTo>
                    <a:pt x="16989" y="3712"/>
                    <a:pt x="13339" y="0"/>
                    <a:pt x="917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0" name="Google Shape;366;p2"/>
            <p:cNvSpPr/>
            <p:nvPr/>
          </p:nvSpPr>
          <p:spPr>
            <a:xfrm>
              <a:off x="5943265" y="6116672"/>
              <a:ext cx="296503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6949" y="0"/>
                  </a:moveTo>
                  <a:cubicBezTo>
                    <a:pt x="16880" y="0"/>
                    <a:pt x="16811" y="16"/>
                    <a:pt x="16742" y="16"/>
                  </a:cubicBezTo>
                  <a:lnTo>
                    <a:pt x="1825" y="7654"/>
                  </a:lnTo>
                  <a:cubicBezTo>
                    <a:pt x="-1025" y="10055"/>
                    <a:pt x="-341" y="21600"/>
                    <a:pt x="2515" y="21600"/>
                  </a:cubicBezTo>
                  <a:cubicBezTo>
                    <a:pt x="2601" y="21600"/>
                    <a:pt x="2693" y="21584"/>
                    <a:pt x="2785" y="21568"/>
                  </a:cubicBezTo>
                  <a:lnTo>
                    <a:pt x="17702" y="14122"/>
                  </a:lnTo>
                  <a:cubicBezTo>
                    <a:pt x="20575" y="11705"/>
                    <a:pt x="19857" y="0"/>
                    <a:pt x="1694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1" name="Google Shape;367;p2"/>
            <p:cNvSpPr/>
            <p:nvPr/>
          </p:nvSpPr>
          <p:spPr>
            <a:xfrm>
              <a:off x="5796175" y="6357822"/>
              <a:ext cx="135412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5" h="21600" extrusionOk="0">
                  <a:moveTo>
                    <a:pt x="9022" y="0"/>
                  </a:moveTo>
                  <a:cubicBezTo>
                    <a:pt x="8523" y="0"/>
                    <a:pt x="8013" y="56"/>
                    <a:pt x="7492" y="154"/>
                  </a:cubicBezTo>
                  <a:cubicBezTo>
                    <a:pt x="-515" y="1831"/>
                    <a:pt x="-2717" y="14148"/>
                    <a:pt x="3900" y="19629"/>
                  </a:cubicBezTo>
                  <a:cubicBezTo>
                    <a:pt x="5510" y="20985"/>
                    <a:pt x="7249" y="21600"/>
                    <a:pt x="8952" y="21600"/>
                  </a:cubicBezTo>
                  <a:cubicBezTo>
                    <a:pt x="14132" y="21600"/>
                    <a:pt x="18883" y="15966"/>
                    <a:pt x="17840" y="8822"/>
                  </a:cubicBezTo>
                  <a:cubicBezTo>
                    <a:pt x="16983" y="3607"/>
                    <a:pt x="13251" y="0"/>
                    <a:pt x="902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2" name="Google Shape;368;p2"/>
            <p:cNvSpPr/>
            <p:nvPr/>
          </p:nvSpPr>
          <p:spPr>
            <a:xfrm>
              <a:off x="5978289" y="6317950"/>
              <a:ext cx="299352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5" h="21600" extrusionOk="0">
                  <a:moveTo>
                    <a:pt x="17073" y="0"/>
                  </a:moveTo>
                  <a:cubicBezTo>
                    <a:pt x="16948" y="0"/>
                    <a:pt x="16817" y="16"/>
                    <a:pt x="16686" y="64"/>
                  </a:cubicBezTo>
                  <a:lnTo>
                    <a:pt x="16754" y="64"/>
                  </a:lnTo>
                  <a:lnTo>
                    <a:pt x="1967" y="7471"/>
                  </a:lnTo>
                  <a:cubicBezTo>
                    <a:pt x="-1041" y="9675"/>
                    <a:pt x="-392" y="21600"/>
                    <a:pt x="2513" y="21600"/>
                  </a:cubicBezTo>
                  <a:cubicBezTo>
                    <a:pt x="2622" y="21600"/>
                    <a:pt x="2736" y="21584"/>
                    <a:pt x="2850" y="21552"/>
                  </a:cubicBezTo>
                  <a:lnTo>
                    <a:pt x="17631" y="13937"/>
                  </a:lnTo>
                  <a:cubicBezTo>
                    <a:pt x="20559" y="11941"/>
                    <a:pt x="19932" y="0"/>
                    <a:pt x="1707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3" name="Google Shape;369;p2"/>
            <p:cNvSpPr/>
            <p:nvPr/>
          </p:nvSpPr>
          <p:spPr>
            <a:xfrm>
              <a:off x="5657800" y="7192682"/>
              <a:ext cx="602926" cy="607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9" h="21600" extrusionOk="0">
                  <a:moveTo>
                    <a:pt x="9733" y="0"/>
                  </a:moveTo>
                  <a:cubicBezTo>
                    <a:pt x="6866" y="0"/>
                    <a:pt x="4052" y="1448"/>
                    <a:pt x="2199" y="4182"/>
                  </a:cubicBezTo>
                  <a:lnTo>
                    <a:pt x="18143" y="15400"/>
                  </a:lnTo>
                  <a:cubicBezTo>
                    <a:pt x="20393" y="10527"/>
                    <a:pt x="18937" y="4551"/>
                    <a:pt x="14803" y="1634"/>
                  </a:cubicBezTo>
                  <a:cubicBezTo>
                    <a:pt x="13228" y="533"/>
                    <a:pt x="11470" y="0"/>
                    <a:pt x="9733" y="0"/>
                  </a:cubicBezTo>
                  <a:close/>
                  <a:moveTo>
                    <a:pt x="1077" y="6175"/>
                  </a:moveTo>
                  <a:cubicBezTo>
                    <a:pt x="-1207" y="11045"/>
                    <a:pt x="249" y="17025"/>
                    <a:pt x="4416" y="19976"/>
                  </a:cubicBezTo>
                  <a:cubicBezTo>
                    <a:pt x="5983" y="21073"/>
                    <a:pt x="7733" y="21600"/>
                    <a:pt x="9464" y="21600"/>
                  </a:cubicBezTo>
                  <a:cubicBezTo>
                    <a:pt x="12336" y="21600"/>
                    <a:pt x="15162" y="20149"/>
                    <a:pt x="17018" y="17431"/>
                  </a:cubicBezTo>
                  <a:lnTo>
                    <a:pt x="1077" y="6175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4" name="Google Shape;370;p2"/>
            <p:cNvSpPr/>
            <p:nvPr/>
          </p:nvSpPr>
          <p:spPr>
            <a:xfrm>
              <a:off x="6914535" y="5890355"/>
              <a:ext cx="505606" cy="49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78" y="0"/>
                  </a:moveTo>
                  <a:lnTo>
                    <a:pt x="3284" y="6205"/>
                  </a:lnTo>
                  <a:cubicBezTo>
                    <a:pt x="-142" y="8715"/>
                    <a:pt x="-1029" y="13736"/>
                    <a:pt x="1296" y="17430"/>
                  </a:cubicBezTo>
                  <a:lnTo>
                    <a:pt x="1676" y="18070"/>
                  </a:lnTo>
                  <a:cubicBezTo>
                    <a:pt x="3121" y="20362"/>
                    <a:pt x="5456" y="21600"/>
                    <a:pt x="7842" y="21600"/>
                  </a:cubicBezTo>
                  <a:cubicBezTo>
                    <a:pt x="9301" y="21600"/>
                    <a:pt x="10774" y="21136"/>
                    <a:pt x="12073" y="20167"/>
                  </a:cubicBezTo>
                  <a:lnTo>
                    <a:pt x="20571" y="13962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5" name="Google Shape;371;p2"/>
            <p:cNvSpPr/>
            <p:nvPr/>
          </p:nvSpPr>
          <p:spPr>
            <a:xfrm>
              <a:off x="7248700" y="5686024"/>
              <a:ext cx="504779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extrusionOk="0">
                  <a:moveTo>
                    <a:pt x="12692" y="0"/>
                  </a:moveTo>
                  <a:cubicBezTo>
                    <a:pt x="11248" y="0"/>
                    <a:pt x="9790" y="456"/>
                    <a:pt x="8513" y="1398"/>
                  </a:cubicBezTo>
                  <a:lnTo>
                    <a:pt x="0" y="7644"/>
                  </a:lnTo>
                  <a:lnTo>
                    <a:pt x="8811" y="21600"/>
                  </a:lnTo>
                  <a:lnTo>
                    <a:pt x="17324" y="15354"/>
                  </a:lnTo>
                  <a:cubicBezTo>
                    <a:pt x="20711" y="12845"/>
                    <a:pt x="21600" y="7828"/>
                    <a:pt x="19313" y="4136"/>
                  </a:cubicBezTo>
                  <a:lnTo>
                    <a:pt x="18889" y="3543"/>
                  </a:lnTo>
                  <a:cubicBezTo>
                    <a:pt x="17438" y="1241"/>
                    <a:pt x="15083" y="0"/>
                    <a:pt x="126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6" name="Google Shape;372;p2"/>
            <p:cNvSpPr/>
            <p:nvPr/>
          </p:nvSpPr>
          <p:spPr>
            <a:xfrm>
              <a:off x="6737122" y="6905032"/>
              <a:ext cx="930716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600" extrusionOk="0">
                  <a:moveTo>
                    <a:pt x="10058" y="0"/>
                  </a:moveTo>
                  <a:cubicBezTo>
                    <a:pt x="9670" y="0"/>
                    <a:pt x="9356" y="275"/>
                    <a:pt x="9289" y="656"/>
                  </a:cubicBezTo>
                  <a:lnTo>
                    <a:pt x="8377" y="7713"/>
                  </a:lnTo>
                  <a:lnTo>
                    <a:pt x="1379" y="6774"/>
                  </a:lnTo>
                  <a:cubicBezTo>
                    <a:pt x="1346" y="6770"/>
                    <a:pt x="1316" y="6768"/>
                    <a:pt x="1284" y="6768"/>
                  </a:cubicBezTo>
                  <a:cubicBezTo>
                    <a:pt x="895" y="6768"/>
                    <a:pt x="581" y="7045"/>
                    <a:pt x="515" y="7423"/>
                  </a:cubicBezTo>
                  <a:lnTo>
                    <a:pt x="11" y="11399"/>
                  </a:lnTo>
                  <a:cubicBezTo>
                    <a:pt x="-61" y="11832"/>
                    <a:pt x="227" y="12194"/>
                    <a:pt x="636" y="12265"/>
                  </a:cubicBezTo>
                  <a:lnTo>
                    <a:pt x="7634" y="13181"/>
                  </a:lnTo>
                  <a:lnTo>
                    <a:pt x="6724" y="20238"/>
                  </a:lnTo>
                  <a:cubicBezTo>
                    <a:pt x="6652" y="20649"/>
                    <a:pt x="6964" y="21009"/>
                    <a:pt x="7371" y="21082"/>
                  </a:cubicBezTo>
                  <a:lnTo>
                    <a:pt x="11351" y="21588"/>
                  </a:lnTo>
                  <a:cubicBezTo>
                    <a:pt x="11393" y="21596"/>
                    <a:pt x="11434" y="21600"/>
                    <a:pt x="11476" y="21600"/>
                  </a:cubicBezTo>
                  <a:cubicBezTo>
                    <a:pt x="11830" y="21600"/>
                    <a:pt x="12124" y="21329"/>
                    <a:pt x="12191" y="20963"/>
                  </a:cubicBezTo>
                  <a:lnTo>
                    <a:pt x="13101" y="13904"/>
                  </a:lnTo>
                  <a:lnTo>
                    <a:pt x="20101" y="14842"/>
                  </a:lnTo>
                  <a:cubicBezTo>
                    <a:pt x="20130" y="14846"/>
                    <a:pt x="20160" y="14848"/>
                    <a:pt x="20190" y="14848"/>
                  </a:cubicBezTo>
                  <a:cubicBezTo>
                    <a:pt x="20562" y="14848"/>
                    <a:pt x="20897" y="14573"/>
                    <a:pt x="20963" y="14193"/>
                  </a:cubicBezTo>
                  <a:lnTo>
                    <a:pt x="21467" y="10193"/>
                  </a:lnTo>
                  <a:cubicBezTo>
                    <a:pt x="21539" y="9784"/>
                    <a:pt x="21251" y="9400"/>
                    <a:pt x="20820" y="9351"/>
                  </a:cubicBezTo>
                  <a:lnTo>
                    <a:pt x="13820" y="8411"/>
                  </a:lnTo>
                  <a:lnTo>
                    <a:pt x="14754" y="1378"/>
                  </a:lnTo>
                  <a:cubicBezTo>
                    <a:pt x="14802" y="967"/>
                    <a:pt x="14514" y="583"/>
                    <a:pt x="14107" y="534"/>
                  </a:cubicBezTo>
                  <a:lnTo>
                    <a:pt x="10151" y="4"/>
                  </a:lnTo>
                  <a:cubicBezTo>
                    <a:pt x="10121" y="0"/>
                    <a:pt x="10089" y="0"/>
                    <a:pt x="1005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7" name="Google Shape;373;p2"/>
            <p:cNvSpPr/>
            <p:nvPr/>
          </p:nvSpPr>
          <p:spPr>
            <a:xfrm>
              <a:off x="5543667" y="8317464"/>
              <a:ext cx="933343" cy="117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extrusionOk="0">
                  <a:moveTo>
                    <a:pt x="8125" y="657"/>
                  </a:moveTo>
                  <a:cubicBezTo>
                    <a:pt x="8696" y="657"/>
                    <a:pt x="9262" y="934"/>
                    <a:pt x="9375" y="1551"/>
                  </a:cubicBezTo>
                  <a:cubicBezTo>
                    <a:pt x="9423" y="1874"/>
                    <a:pt x="9328" y="2179"/>
                    <a:pt x="9067" y="2427"/>
                  </a:cubicBezTo>
                  <a:lnTo>
                    <a:pt x="7501" y="2656"/>
                  </a:lnTo>
                  <a:cubicBezTo>
                    <a:pt x="7147" y="2502"/>
                    <a:pt x="6910" y="2237"/>
                    <a:pt x="6838" y="1932"/>
                  </a:cubicBezTo>
                  <a:cubicBezTo>
                    <a:pt x="6609" y="1132"/>
                    <a:pt x="7374" y="657"/>
                    <a:pt x="8125" y="657"/>
                  </a:cubicBezTo>
                  <a:close/>
                  <a:moveTo>
                    <a:pt x="15521" y="4351"/>
                  </a:moveTo>
                  <a:cubicBezTo>
                    <a:pt x="16029" y="4351"/>
                    <a:pt x="16477" y="4637"/>
                    <a:pt x="16559" y="5054"/>
                  </a:cubicBezTo>
                  <a:lnTo>
                    <a:pt x="19333" y="17181"/>
                  </a:lnTo>
                  <a:cubicBezTo>
                    <a:pt x="19429" y="17657"/>
                    <a:pt x="19050" y="18113"/>
                    <a:pt x="18433" y="18189"/>
                  </a:cubicBezTo>
                  <a:lnTo>
                    <a:pt x="5960" y="20017"/>
                  </a:lnTo>
                  <a:cubicBezTo>
                    <a:pt x="5900" y="20025"/>
                    <a:pt x="5838" y="20028"/>
                    <a:pt x="5779" y="20028"/>
                  </a:cubicBezTo>
                  <a:cubicBezTo>
                    <a:pt x="5257" y="20028"/>
                    <a:pt x="4789" y="19737"/>
                    <a:pt x="4703" y="19294"/>
                  </a:cubicBezTo>
                  <a:lnTo>
                    <a:pt x="1953" y="7205"/>
                  </a:lnTo>
                  <a:cubicBezTo>
                    <a:pt x="1836" y="6730"/>
                    <a:pt x="2238" y="6273"/>
                    <a:pt x="2831" y="6177"/>
                  </a:cubicBezTo>
                  <a:lnTo>
                    <a:pt x="4325" y="5967"/>
                  </a:lnTo>
                  <a:cubicBezTo>
                    <a:pt x="4387" y="6301"/>
                    <a:pt x="4741" y="6533"/>
                    <a:pt x="5149" y="6533"/>
                  </a:cubicBezTo>
                  <a:cubicBezTo>
                    <a:pt x="5205" y="6533"/>
                    <a:pt x="5263" y="6528"/>
                    <a:pt x="5321" y="6520"/>
                  </a:cubicBezTo>
                  <a:lnTo>
                    <a:pt x="13121" y="5396"/>
                  </a:lnTo>
                  <a:cubicBezTo>
                    <a:pt x="13595" y="5320"/>
                    <a:pt x="13904" y="4958"/>
                    <a:pt x="13809" y="4578"/>
                  </a:cubicBezTo>
                  <a:lnTo>
                    <a:pt x="15302" y="4368"/>
                  </a:lnTo>
                  <a:cubicBezTo>
                    <a:pt x="15376" y="4357"/>
                    <a:pt x="15450" y="4351"/>
                    <a:pt x="15521" y="4351"/>
                  </a:cubicBezTo>
                  <a:close/>
                  <a:moveTo>
                    <a:pt x="8099" y="0"/>
                  </a:moveTo>
                  <a:cubicBezTo>
                    <a:pt x="7973" y="0"/>
                    <a:pt x="7844" y="10"/>
                    <a:pt x="7714" y="29"/>
                  </a:cubicBezTo>
                  <a:cubicBezTo>
                    <a:pt x="6530" y="200"/>
                    <a:pt x="5747" y="1113"/>
                    <a:pt x="5984" y="2047"/>
                  </a:cubicBezTo>
                  <a:cubicBezTo>
                    <a:pt x="6032" y="2331"/>
                    <a:pt x="6173" y="2598"/>
                    <a:pt x="6388" y="2808"/>
                  </a:cubicBezTo>
                  <a:lnTo>
                    <a:pt x="4847" y="3056"/>
                  </a:lnTo>
                  <a:cubicBezTo>
                    <a:pt x="4229" y="3150"/>
                    <a:pt x="3803" y="3646"/>
                    <a:pt x="3921" y="4140"/>
                  </a:cubicBezTo>
                  <a:lnTo>
                    <a:pt x="4016" y="4597"/>
                  </a:lnTo>
                  <a:lnTo>
                    <a:pt x="1455" y="4958"/>
                  </a:lnTo>
                  <a:cubicBezTo>
                    <a:pt x="483" y="5110"/>
                    <a:pt x="-156" y="5854"/>
                    <a:pt x="33" y="6634"/>
                  </a:cubicBezTo>
                  <a:lnTo>
                    <a:pt x="3162" y="20417"/>
                  </a:lnTo>
                  <a:cubicBezTo>
                    <a:pt x="3311" y="21114"/>
                    <a:pt x="4066" y="21600"/>
                    <a:pt x="4918" y="21600"/>
                  </a:cubicBezTo>
                  <a:cubicBezTo>
                    <a:pt x="5020" y="21600"/>
                    <a:pt x="5122" y="21592"/>
                    <a:pt x="5225" y="21578"/>
                  </a:cubicBezTo>
                  <a:lnTo>
                    <a:pt x="19831" y="19427"/>
                  </a:lnTo>
                  <a:cubicBezTo>
                    <a:pt x="20805" y="19294"/>
                    <a:pt x="21444" y="18532"/>
                    <a:pt x="21279" y="17771"/>
                  </a:cubicBezTo>
                  <a:lnTo>
                    <a:pt x="18124" y="3969"/>
                  </a:lnTo>
                  <a:cubicBezTo>
                    <a:pt x="17977" y="3271"/>
                    <a:pt x="17222" y="2787"/>
                    <a:pt x="16370" y="2787"/>
                  </a:cubicBezTo>
                  <a:cubicBezTo>
                    <a:pt x="16268" y="2787"/>
                    <a:pt x="16164" y="2793"/>
                    <a:pt x="16061" y="2808"/>
                  </a:cubicBezTo>
                  <a:lnTo>
                    <a:pt x="13502" y="3188"/>
                  </a:lnTo>
                  <a:lnTo>
                    <a:pt x="13406" y="2750"/>
                  </a:lnTo>
                  <a:cubicBezTo>
                    <a:pt x="13301" y="2294"/>
                    <a:pt x="12823" y="1973"/>
                    <a:pt x="12269" y="1973"/>
                  </a:cubicBezTo>
                  <a:cubicBezTo>
                    <a:pt x="12197" y="1973"/>
                    <a:pt x="12126" y="1978"/>
                    <a:pt x="12054" y="1989"/>
                  </a:cubicBezTo>
                  <a:lnTo>
                    <a:pt x="10158" y="2256"/>
                  </a:lnTo>
                  <a:cubicBezTo>
                    <a:pt x="10276" y="1989"/>
                    <a:pt x="10299" y="1703"/>
                    <a:pt x="10228" y="1437"/>
                  </a:cubicBezTo>
                  <a:cubicBezTo>
                    <a:pt x="10039" y="590"/>
                    <a:pt x="9118" y="0"/>
                    <a:pt x="80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8" name="Google Shape;374;p2"/>
            <p:cNvSpPr/>
            <p:nvPr/>
          </p:nvSpPr>
          <p:spPr>
            <a:xfrm>
              <a:off x="5725473" y="8740522"/>
              <a:ext cx="134610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7" h="21600" extrusionOk="0">
                  <a:moveTo>
                    <a:pt x="9063" y="0"/>
                  </a:moveTo>
                  <a:cubicBezTo>
                    <a:pt x="8506" y="0"/>
                    <a:pt x="7937" y="70"/>
                    <a:pt x="7368" y="195"/>
                  </a:cubicBezTo>
                  <a:cubicBezTo>
                    <a:pt x="-501" y="1856"/>
                    <a:pt x="-2718" y="14149"/>
                    <a:pt x="3921" y="19633"/>
                  </a:cubicBezTo>
                  <a:cubicBezTo>
                    <a:pt x="5523" y="20986"/>
                    <a:pt x="7264" y="21600"/>
                    <a:pt x="8970" y="21600"/>
                  </a:cubicBezTo>
                  <a:cubicBezTo>
                    <a:pt x="14146" y="21600"/>
                    <a:pt x="18882" y="15977"/>
                    <a:pt x="17733" y="8833"/>
                  </a:cubicBezTo>
                  <a:cubicBezTo>
                    <a:pt x="17002" y="3712"/>
                    <a:pt x="13264" y="0"/>
                    <a:pt x="906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9" name="Google Shape;375;p2"/>
            <p:cNvSpPr/>
            <p:nvPr/>
          </p:nvSpPr>
          <p:spPr>
            <a:xfrm>
              <a:off x="5905273" y="8701173"/>
              <a:ext cx="304272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7" h="21600" extrusionOk="0">
                  <a:moveTo>
                    <a:pt x="17233" y="0"/>
                  </a:moveTo>
                  <a:cubicBezTo>
                    <a:pt x="17031" y="0"/>
                    <a:pt x="16818" y="64"/>
                    <a:pt x="16594" y="208"/>
                  </a:cubicBezTo>
                  <a:lnTo>
                    <a:pt x="16661" y="16"/>
                  </a:lnTo>
                  <a:lnTo>
                    <a:pt x="2089" y="7643"/>
                  </a:lnTo>
                  <a:cubicBezTo>
                    <a:pt x="-1021" y="9069"/>
                    <a:pt x="-420" y="21600"/>
                    <a:pt x="2325" y="21600"/>
                  </a:cubicBezTo>
                  <a:cubicBezTo>
                    <a:pt x="2527" y="21600"/>
                    <a:pt x="2734" y="21520"/>
                    <a:pt x="2959" y="21392"/>
                  </a:cubicBezTo>
                  <a:lnTo>
                    <a:pt x="17464" y="13941"/>
                  </a:lnTo>
                  <a:cubicBezTo>
                    <a:pt x="20579" y="12691"/>
                    <a:pt x="20035" y="0"/>
                    <a:pt x="172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0" name="Google Shape;376;p2"/>
            <p:cNvSpPr/>
            <p:nvPr/>
          </p:nvSpPr>
          <p:spPr>
            <a:xfrm>
              <a:off x="5759835" y="8928538"/>
              <a:ext cx="135371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179" y="0"/>
                  </a:moveTo>
                  <a:cubicBezTo>
                    <a:pt x="8623" y="0"/>
                    <a:pt x="8055" y="70"/>
                    <a:pt x="7487" y="195"/>
                  </a:cubicBezTo>
                  <a:cubicBezTo>
                    <a:pt x="-509" y="1856"/>
                    <a:pt x="-2722" y="14149"/>
                    <a:pt x="3906" y="19633"/>
                  </a:cubicBezTo>
                  <a:cubicBezTo>
                    <a:pt x="5505" y="20986"/>
                    <a:pt x="7244" y="21600"/>
                    <a:pt x="8947" y="21600"/>
                  </a:cubicBezTo>
                  <a:cubicBezTo>
                    <a:pt x="14127" y="21600"/>
                    <a:pt x="18878" y="15977"/>
                    <a:pt x="17835" y="8847"/>
                  </a:cubicBezTo>
                  <a:cubicBezTo>
                    <a:pt x="16989" y="3712"/>
                    <a:pt x="13339" y="0"/>
                    <a:pt x="917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1" name="Google Shape;377;p2"/>
            <p:cNvSpPr/>
            <p:nvPr/>
          </p:nvSpPr>
          <p:spPr>
            <a:xfrm>
              <a:off x="5943248" y="8889102"/>
              <a:ext cx="296504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7013" y="0"/>
                  </a:moveTo>
                  <a:cubicBezTo>
                    <a:pt x="16927" y="0"/>
                    <a:pt x="16835" y="16"/>
                    <a:pt x="16743" y="32"/>
                  </a:cubicBezTo>
                  <a:lnTo>
                    <a:pt x="1826" y="7462"/>
                  </a:lnTo>
                  <a:cubicBezTo>
                    <a:pt x="-1047" y="9895"/>
                    <a:pt x="-329" y="21600"/>
                    <a:pt x="2579" y="21600"/>
                  </a:cubicBezTo>
                  <a:cubicBezTo>
                    <a:pt x="2648" y="21600"/>
                    <a:pt x="2717" y="21584"/>
                    <a:pt x="2786" y="21568"/>
                  </a:cubicBezTo>
                  <a:lnTo>
                    <a:pt x="17703" y="13946"/>
                  </a:lnTo>
                  <a:cubicBezTo>
                    <a:pt x="20553" y="11545"/>
                    <a:pt x="19869" y="0"/>
                    <a:pt x="17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2" name="Google Shape;378;p2"/>
            <p:cNvSpPr/>
            <p:nvPr/>
          </p:nvSpPr>
          <p:spPr>
            <a:xfrm>
              <a:off x="5796175" y="9129291"/>
              <a:ext cx="135412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5" h="21600" extrusionOk="0">
                  <a:moveTo>
                    <a:pt x="9022" y="0"/>
                  </a:moveTo>
                  <a:cubicBezTo>
                    <a:pt x="8523" y="0"/>
                    <a:pt x="8002" y="56"/>
                    <a:pt x="7492" y="154"/>
                  </a:cubicBezTo>
                  <a:cubicBezTo>
                    <a:pt x="-515" y="1817"/>
                    <a:pt x="-2717" y="14134"/>
                    <a:pt x="3900" y="19629"/>
                  </a:cubicBezTo>
                  <a:cubicBezTo>
                    <a:pt x="5510" y="20985"/>
                    <a:pt x="7260" y="21600"/>
                    <a:pt x="8952" y="21600"/>
                  </a:cubicBezTo>
                  <a:cubicBezTo>
                    <a:pt x="14132" y="21600"/>
                    <a:pt x="18883" y="15994"/>
                    <a:pt x="17840" y="8976"/>
                  </a:cubicBezTo>
                  <a:cubicBezTo>
                    <a:pt x="16983" y="3621"/>
                    <a:pt x="13251" y="0"/>
                    <a:pt x="902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3" name="Google Shape;379;p2"/>
            <p:cNvSpPr/>
            <p:nvPr/>
          </p:nvSpPr>
          <p:spPr>
            <a:xfrm>
              <a:off x="5979040" y="9089769"/>
              <a:ext cx="297907" cy="117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extrusionOk="0">
                  <a:moveTo>
                    <a:pt x="16780" y="0"/>
                  </a:moveTo>
                  <a:lnTo>
                    <a:pt x="1926" y="7633"/>
                  </a:lnTo>
                  <a:cubicBezTo>
                    <a:pt x="-1049" y="9862"/>
                    <a:pt x="-368" y="21600"/>
                    <a:pt x="2539" y="21600"/>
                  </a:cubicBezTo>
                  <a:cubicBezTo>
                    <a:pt x="2624" y="21600"/>
                    <a:pt x="2716" y="21600"/>
                    <a:pt x="2813" y="21568"/>
                  </a:cubicBezTo>
                  <a:lnTo>
                    <a:pt x="17661" y="14127"/>
                  </a:lnTo>
                  <a:cubicBezTo>
                    <a:pt x="20551" y="11914"/>
                    <a:pt x="19899" y="144"/>
                    <a:pt x="17101" y="144"/>
                  </a:cubicBezTo>
                  <a:cubicBezTo>
                    <a:pt x="16998" y="144"/>
                    <a:pt x="16889" y="160"/>
                    <a:pt x="16780" y="192"/>
                  </a:cubicBezTo>
                  <a:lnTo>
                    <a:pt x="1678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4" name="Google Shape;380;p2"/>
            <p:cNvSpPr/>
            <p:nvPr/>
          </p:nvSpPr>
          <p:spPr>
            <a:xfrm>
              <a:off x="5659795" y="9964414"/>
              <a:ext cx="600919" cy="606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4" h="21600" extrusionOk="0">
                  <a:moveTo>
                    <a:pt x="9752" y="0"/>
                  </a:moveTo>
                  <a:cubicBezTo>
                    <a:pt x="6859" y="0"/>
                    <a:pt x="4019" y="1458"/>
                    <a:pt x="2149" y="4183"/>
                  </a:cubicBezTo>
                  <a:lnTo>
                    <a:pt x="18192" y="15477"/>
                  </a:lnTo>
                  <a:cubicBezTo>
                    <a:pt x="20456" y="10589"/>
                    <a:pt x="18991" y="4590"/>
                    <a:pt x="14832" y="1629"/>
                  </a:cubicBezTo>
                  <a:cubicBezTo>
                    <a:pt x="13255" y="529"/>
                    <a:pt x="11494" y="0"/>
                    <a:pt x="9752" y="0"/>
                  </a:cubicBezTo>
                  <a:close/>
                  <a:moveTo>
                    <a:pt x="1020" y="6182"/>
                  </a:moveTo>
                  <a:cubicBezTo>
                    <a:pt x="-1144" y="11071"/>
                    <a:pt x="220" y="17032"/>
                    <a:pt x="4313" y="19955"/>
                  </a:cubicBezTo>
                  <a:cubicBezTo>
                    <a:pt x="5903" y="21065"/>
                    <a:pt x="7684" y="21600"/>
                    <a:pt x="9448" y="21600"/>
                  </a:cubicBezTo>
                  <a:cubicBezTo>
                    <a:pt x="12335" y="21600"/>
                    <a:pt x="15181" y="20166"/>
                    <a:pt x="17060" y="17477"/>
                  </a:cubicBezTo>
                  <a:lnTo>
                    <a:pt x="1020" y="618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5" name="Google Shape;381;p2"/>
            <p:cNvSpPr/>
            <p:nvPr/>
          </p:nvSpPr>
          <p:spPr>
            <a:xfrm>
              <a:off x="6914535" y="8660778"/>
              <a:ext cx="505606" cy="493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78" y="0"/>
                  </a:moveTo>
                  <a:lnTo>
                    <a:pt x="3284" y="6234"/>
                  </a:lnTo>
                  <a:cubicBezTo>
                    <a:pt x="-142" y="8738"/>
                    <a:pt x="-1029" y="13741"/>
                    <a:pt x="1296" y="17430"/>
                  </a:cubicBezTo>
                  <a:lnTo>
                    <a:pt x="1676" y="18064"/>
                  </a:lnTo>
                  <a:cubicBezTo>
                    <a:pt x="3128" y="20362"/>
                    <a:pt x="5478" y="21600"/>
                    <a:pt x="7874" y="21600"/>
                  </a:cubicBezTo>
                  <a:cubicBezTo>
                    <a:pt x="9322" y="21600"/>
                    <a:pt x="10784" y="21149"/>
                    <a:pt x="12073" y="20205"/>
                  </a:cubicBezTo>
                  <a:lnTo>
                    <a:pt x="20571" y="13971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6" name="Google Shape;382;p2"/>
            <p:cNvSpPr/>
            <p:nvPr/>
          </p:nvSpPr>
          <p:spPr>
            <a:xfrm>
              <a:off x="7248700" y="8457494"/>
              <a:ext cx="504779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extrusionOk="0">
                  <a:moveTo>
                    <a:pt x="12692" y="0"/>
                  </a:moveTo>
                  <a:cubicBezTo>
                    <a:pt x="11248" y="0"/>
                    <a:pt x="9790" y="452"/>
                    <a:pt x="8513" y="1398"/>
                  </a:cubicBezTo>
                  <a:lnTo>
                    <a:pt x="0" y="7644"/>
                  </a:lnTo>
                  <a:lnTo>
                    <a:pt x="8811" y="21600"/>
                  </a:lnTo>
                  <a:lnTo>
                    <a:pt x="17324" y="15350"/>
                  </a:lnTo>
                  <a:cubicBezTo>
                    <a:pt x="20711" y="12845"/>
                    <a:pt x="21600" y="7828"/>
                    <a:pt x="19313" y="4178"/>
                  </a:cubicBezTo>
                  <a:lnTo>
                    <a:pt x="18889" y="3543"/>
                  </a:lnTo>
                  <a:cubicBezTo>
                    <a:pt x="17438" y="1241"/>
                    <a:pt x="15083" y="0"/>
                    <a:pt x="126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7" name="Google Shape;383;p2"/>
            <p:cNvSpPr/>
            <p:nvPr/>
          </p:nvSpPr>
          <p:spPr>
            <a:xfrm>
              <a:off x="6737122" y="9677199"/>
              <a:ext cx="931475" cy="931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extrusionOk="0">
                  <a:moveTo>
                    <a:pt x="10020" y="0"/>
                  </a:moveTo>
                  <a:cubicBezTo>
                    <a:pt x="9650" y="0"/>
                    <a:pt x="9354" y="271"/>
                    <a:pt x="9289" y="637"/>
                  </a:cubicBezTo>
                  <a:lnTo>
                    <a:pt x="8377" y="7696"/>
                  </a:lnTo>
                  <a:lnTo>
                    <a:pt x="1379" y="6758"/>
                  </a:lnTo>
                  <a:cubicBezTo>
                    <a:pt x="1346" y="6754"/>
                    <a:pt x="1316" y="6752"/>
                    <a:pt x="1284" y="6752"/>
                  </a:cubicBezTo>
                  <a:cubicBezTo>
                    <a:pt x="895" y="6752"/>
                    <a:pt x="581" y="7027"/>
                    <a:pt x="515" y="7407"/>
                  </a:cubicBezTo>
                  <a:lnTo>
                    <a:pt x="11" y="11407"/>
                  </a:lnTo>
                  <a:cubicBezTo>
                    <a:pt x="-61" y="11816"/>
                    <a:pt x="227" y="12178"/>
                    <a:pt x="636" y="12249"/>
                  </a:cubicBezTo>
                  <a:lnTo>
                    <a:pt x="7634" y="13189"/>
                  </a:lnTo>
                  <a:lnTo>
                    <a:pt x="6724" y="20222"/>
                  </a:lnTo>
                  <a:cubicBezTo>
                    <a:pt x="6652" y="20633"/>
                    <a:pt x="6964" y="21017"/>
                    <a:pt x="7371" y="21066"/>
                  </a:cubicBezTo>
                  <a:lnTo>
                    <a:pt x="11351" y="21596"/>
                  </a:lnTo>
                  <a:cubicBezTo>
                    <a:pt x="11381" y="21600"/>
                    <a:pt x="11409" y="21600"/>
                    <a:pt x="11440" y="21600"/>
                  </a:cubicBezTo>
                  <a:cubicBezTo>
                    <a:pt x="11810" y="21600"/>
                    <a:pt x="12122" y="21325"/>
                    <a:pt x="12191" y="20944"/>
                  </a:cubicBezTo>
                  <a:lnTo>
                    <a:pt x="13101" y="13887"/>
                  </a:lnTo>
                  <a:lnTo>
                    <a:pt x="20124" y="14826"/>
                  </a:lnTo>
                  <a:cubicBezTo>
                    <a:pt x="20154" y="14830"/>
                    <a:pt x="20184" y="14832"/>
                    <a:pt x="20212" y="14832"/>
                  </a:cubicBezTo>
                  <a:cubicBezTo>
                    <a:pt x="20583" y="14832"/>
                    <a:pt x="20897" y="14555"/>
                    <a:pt x="20963" y="14177"/>
                  </a:cubicBezTo>
                  <a:lnTo>
                    <a:pt x="21491" y="10177"/>
                  </a:lnTo>
                  <a:cubicBezTo>
                    <a:pt x="21539" y="9768"/>
                    <a:pt x="21251" y="9382"/>
                    <a:pt x="20844" y="9335"/>
                  </a:cubicBezTo>
                  <a:lnTo>
                    <a:pt x="13820" y="8419"/>
                  </a:lnTo>
                  <a:lnTo>
                    <a:pt x="14754" y="1362"/>
                  </a:lnTo>
                  <a:cubicBezTo>
                    <a:pt x="14802" y="951"/>
                    <a:pt x="14514" y="567"/>
                    <a:pt x="14107" y="518"/>
                  </a:cubicBezTo>
                  <a:lnTo>
                    <a:pt x="10151" y="12"/>
                  </a:lnTo>
                  <a:cubicBezTo>
                    <a:pt x="10107" y="4"/>
                    <a:pt x="10062" y="0"/>
                    <a:pt x="1002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8" name="Google Shape;384;p2"/>
            <p:cNvSpPr/>
            <p:nvPr/>
          </p:nvSpPr>
          <p:spPr>
            <a:xfrm>
              <a:off x="5543922" y="11088934"/>
              <a:ext cx="933130" cy="117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extrusionOk="0">
                  <a:moveTo>
                    <a:pt x="8127" y="658"/>
                  </a:moveTo>
                  <a:cubicBezTo>
                    <a:pt x="8699" y="658"/>
                    <a:pt x="9266" y="935"/>
                    <a:pt x="9379" y="1552"/>
                  </a:cubicBezTo>
                  <a:cubicBezTo>
                    <a:pt x="9427" y="1857"/>
                    <a:pt x="9331" y="2181"/>
                    <a:pt x="9070" y="2430"/>
                  </a:cubicBezTo>
                  <a:lnTo>
                    <a:pt x="7503" y="2657"/>
                  </a:lnTo>
                  <a:cubicBezTo>
                    <a:pt x="7148" y="2505"/>
                    <a:pt x="6911" y="2257"/>
                    <a:pt x="6839" y="1953"/>
                  </a:cubicBezTo>
                  <a:lnTo>
                    <a:pt x="6839" y="1933"/>
                  </a:lnTo>
                  <a:cubicBezTo>
                    <a:pt x="6610" y="1133"/>
                    <a:pt x="7376" y="658"/>
                    <a:pt x="8127" y="658"/>
                  </a:cubicBezTo>
                  <a:close/>
                  <a:moveTo>
                    <a:pt x="15521" y="4356"/>
                  </a:moveTo>
                  <a:cubicBezTo>
                    <a:pt x="16034" y="4356"/>
                    <a:pt x="16486" y="4657"/>
                    <a:pt x="16570" y="5077"/>
                  </a:cubicBezTo>
                  <a:lnTo>
                    <a:pt x="19347" y="17178"/>
                  </a:lnTo>
                  <a:cubicBezTo>
                    <a:pt x="19443" y="17672"/>
                    <a:pt x="19064" y="18130"/>
                    <a:pt x="18446" y="18207"/>
                  </a:cubicBezTo>
                  <a:lnTo>
                    <a:pt x="5960" y="20036"/>
                  </a:lnTo>
                  <a:cubicBezTo>
                    <a:pt x="5900" y="20044"/>
                    <a:pt x="5839" y="20048"/>
                    <a:pt x="5779" y="20048"/>
                  </a:cubicBezTo>
                  <a:cubicBezTo>
                    <a:pt x="5255" y="20048"/>
                    <a:pt x="4788" y="19758"/>
                    <a:pt x="4702" y="19331"/>
                  </a:cubicBezTo>
                  <a:lnTo>
                    <a:pt x="1949" y="7212"/>
                  </a:lnTo>
                  <a:cubicBezTo>
                    <a:pt x="1832" y="6735"/>
                    <a:pt x="2234" y="6279"/>
                    <a:pt x="2828" y="6202"/>
                  </a:cubicBezTo>
                  <a:lnTo>
                    <a:pt x="4324" y="5992"/>
                  </a:lnTo>
                  <a:cubicBezTo>
                    <a:pt x="4385" y="6312"/>
                    <a:pt x="4746" y="6557"/>
                    <a:pt x="5157" y="6557"/>
                  </a:cubicBezTo>
                  <a:cubicBezTo>
                    <a:pt x="5211" y="6557"/>
                    <a:pt x="5264" y="6554"/>
                    <a:pt x="5320" y="6544"/>
                  </a:cubicBezTo>
                  <a:lnTo>
                    <a:pt x="13129" y="5402"/>
                  </a:lnTo>
                  <a:cubicBezTo>
                    <a:pt x="13603" y="5325"/>
                    <a:pt x="13912" y="4963"/>
                    <a:pt x="13817" y="4582"/>
                  </a:cubicBezTo>
                  <a:lnTo>
                    <a:pt x="15312" y="4372"/>
                  </a:lnTo>
                  <a:cubicBezTo>
                    <a:pt x="15384" y="4361"/>
                    <a:pt x="15453" y="4356"/>
                    <a:pt x="15521" y="4356"/>
                  </a:cubicBezTo>
                  <a:close/>
                  <a:moveTo>
                    <a:pt x="8103" y="0"/>
                  </a:moveTo>
                  <a:cubicBezTo>
                    <a:pt x="7976" y="0"/>
                    <a:pt x="7846" y="8"/>
                    <a:pt x="7717" y="27"/>
                  </a:cubicBezTo>
                  <a:cubicBezTo>
                    <a:pt x="6530" y="198"/>
                    <a:pt x="5747" y="1114"/>
                    <a:pt x="5984" y="2047"/>
                  </a:cubicBezTo>
                  <a:cubicBezTo>
                    <a:pt x="6032" y="2333"/>
                    <a:pt x="6174" y="2582"/>
                    <a:pt x="6389" y="2810"/>
                  </a:cubicBezTo>
                  <a:lnTo>
                    <a:pt x="4846" y="3039"/>
                  </a:lnTo>
                  <a:cubicBezTo>
                    <a:pt x="4228" y="3134"/>
                    <a:pt x="3801" y="3630"/>
                    <a:pt x="3919" y="4124"/>
                  </a:cubicBezTo>
                  <a:lnTo>
                    <a:pt x="4015" y="4582"/>
                  </a:lnTo>
                  <a:lnTo>
                    <a:pt x="1451" y="4963"/>
                  </a:lnTo>
                  <a:cubicBezTo>
                    <a:pt x="478" y="5096"/>
                    <a:pt x="-140" y="5840"/>
                    <a:pt x="27" y="6621"/>
                  </a:cubicBezTo>
                  <a:lnTo>
                    <a:pt x="3159" y="20436"/>
                  </a:lnTo>
                  <a:cubicBezTo>
                    <a:pt x="3329" y="21117"/>
                    <a:pt x="4068" y="21600"/>
                    <a:pt x="4918" y="21600"/>
                  </a:cubicBezTo>
                  <a:cubicBezTo>
                    <a:pt x="5019" y="21600"/>
                    <a:pt x="5121" y="21594"/>
                    <a:pt x="5225" y="21579"/>
                  </a:cubicBezTo>
                  <a:lnTo>
                    <a:pt x="19845" y="19427"/>
                  </a:lnTo>
                  <a:cubicBezTo>
                    <a:pt x="20820" y="19294"/>
                    <a:pt x="21460" y="18530"/>
                    <a:pt x="21295" y="17768"/>
                  </a:cubicBezTo>
                  <a:lnTo>
                    <a:pt x="18137" y="3953"/>
                  </a:lnTo>
                  <a:cubicBezTo>
                    <a:pt x="17991" y="3265"/>
                    <a:pt x="17254" y="2783"/>
                    <a:pt x="16414" y="2783"/>
                  </a:cubicBezTo>
                  <a:cubicBezTo>
                    <a:pt x="16303" y="2783"/>
                    <a:pt x="16187" y="2791"/>
                    <a:pt x="16071" y="2810"/>
                  </a:cubicBezTo>
                  <a:lnTo>
                    <a:pt x="13510" y="3191"/>
                  </a:lnTo>
                  <a:lnTo>
                    <a:pt x="13414" y="2734"/>
                  </a:lnTo>
                  <a:cubicBezTo>
                    <a:pt x="13306" y="2284"/>
                    <a:pt x="12808" y="1961"/>
                    <a:pt x="12240" y="1961"/>
                  </a:cubicBezTo>
                  <a:cubicBezTo>
                    <a:pt x="12180" y="1961"/>
                    <a:pt x="12120" y="1964"/>
                    <a:pt x="12060" y="1972"/>
                  </a:cubicBezTo>
                  <a:lnTo>
                    <a:pt x="10163" y="2257"/>
                  </a:lnTo>
                  <a:cubicBezTo>
                    <a:pt x="10280" y="1991"/>
                    <a:pt x="10304" y="1705"/>
                    <a:pt x="10232" y="1418"/>
                  </a:cubicBezTo>
                  <a:cubicBezTo>
                    <a:pt x="10043" y="589"/>
                    <a:pt x="9122" y="0"/>
                    <a:pt x="81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9" name="Google Shape;385;p2"/>
            <p:cNvSpPr/>
            <p:nvPr/>
          </p:nvSpPr>
          <p:spPr>
            <a:xfrm>
              <a:off x="5725473" y="11512254"/>
              <a:ext cx="134610" cy="1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7" h="21600" extrusionOk="0">
                  <a:moveTo>
                    <a:pt x="8912" y="0"/>
                  </a:moveTo>
                  <a:cubicBezTo>
                    <a:pt x="8401" y="0"/>
                    <a:pt x="7890" y="56"/>
                    <a:pt x="7368" y="154"/>
                  </a:cubicBezTo>
                  <a:cubicBezTo>
                    <a:pt x="-501" y="1819"/>
                    <a:pt x="-2718" y="14144"/>
                    <a:pt x="3921" y="19641"/>
                  </a:cubicBezTo>
                  <a:cubicBezTo>
                    <a:pt x="5523" y="20998"/>
                    <a:pt x="7264" y="21600"/>
                    <a:pt x="8970" y="21600"/>
                  </a:cubicBezTo>
                  <a:cubicBezTo>
                    <a:pt x="14146" y="21600"/>
                    <a:pt x="18882" y="15962"/>
                    <a:pt x="17733" y="8813"/>
                  </a:cubicBezTo>
                  <a:cubicBezTo>
                    <a:pt x="17002" y="3609"/>
                    <a:pt x="13172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10" name="Google Shape;386;p2"/>
            <p:cNvSpPr/>
            <p:nvPr/>
          </p:nvSpPr>
          <p:spPr>
            <a:xfrm>
              <a:off x="5906432" y="11472907"/>
              <a:ext cx="301591" cy="116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1" h="21600" extrusionOk="0">
                  <a:moveTo>
                    <a:pt x="17206" y="0"/>
                  </a:moveTo>
                  <a:cubicBezTo>
                    <a:pt x="17036" y="0"/>
                    <a:pt x="16849" y="48"/>
                    <a:pt x="16662" y="161"/>
                  </a:cubicBezTo>
                  <a:lnTo>
                    <a:pt x="16730" y="161"/>
                  </a:lnTo>
                  <a:lnTo>
                    <a:pt x="2032" y="7635"/>
                  </a:lnTo>
                  <a:cubicBezTo>
                    <a:pt x="-1014" y="9262"/>
                    <a:pt x="-414" y="21600"/>
                    <a:pt x="2366" y="21600"/>
                  </a:cubicBezTo>
                  <a:cubicBezTo>
                    <a:pt x="2542" y="21600"/>
                    <a:pt x="2723" y="21552"/>
                    <a:pt x="2910" y="21439"/>
                  </a:cubicBezTo>
                  <a:lnTo>
                    <a:pt x="17540" y="13965"/>
                  </a:lnTo>
                  <a:cubicBezTo>
                    <a:pt x="20586" y="12338"/>
                    <a:pt x="19986" y="0"/>
                    <a:pt x="1720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11" name="Google Shape;387;p2"/>
            <p:cNvSpPr/>
            <p:nvPr/>
          </p:nvSpPr>
          <p:spPr>
            <a:xfrm>
              <a:off x="5759835" y="11700270"/>
              <a:ext cx="13537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028" y="0"/>
                  </a:moveTo>
                  <a:cubicBezTo>
                    <a:pt x="8518" y="0"/>
                    <a:pt x="8008" y="56"/>
                    <a:pt x="7487" y="154"/>
                  </a:cubicBezTo>
                  <a:cubicBezTo>
                    <a:pt x="-509" y="1817"/>
                    <a:pt x="-2722" y="14134"/>
                    <a:pt x="3906" y="19629"/>
                  </a:cubicBezTo>
                  <a:cubicBezTo>
                    <a:pt x="5505" y="20985"/>
                    <a:pt x="7244" y="21600"/>
                    <a:pt x="8947" y="21600"/>
                  </a:cubicBezTo>
                  <a:cubicBezTo>
                    <a:pt x="14127" y="21600"/>
                    <a:pt x="18878" y="15952"/>
                    <a:pt x="17835" y="8808"/>
                  </a:cubicBezTo>
                  <a:cubicBezTo>
                    <a:pt x="16978" y="3607"/>
                    <a:pt x="13246" y="0"/>
                    <a:pt x="90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12" name="Google Shape;388;p2"/>
            <p:cNvSpPr/>
            <p:nvPr/>
          </p:nvSpPr>
          <p:spPr>
            <a:xfrm>
              <a:off x="5943248" y="11660573"/>
              <a:ext cx="296504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7013" y="0"/>
                  </a:moveTo>
                  <a:cubicBezTo>
                    <a:pt x="16927" y="0"/>
                    <a:pt x="16835" y="0"/>
                    <a:pt x="16743" y="32"/>
                  </a:cubicBezTo>
                  <a:lnTo>
                    <a:pt x="1826" y="7467"/>
                  </a:lnTo>
                  <a:cubicBezTo>
                    <a:pt x="-1047" y="9887"/>
                    <a:pt x="-329" y="21600"/>
                    <a:pt x="2579" y="21600"/>
                  </a:cubicBezTo>
                  <a:cubicBezTo>
                    <a:pt x="2648" y="21600"/>
                    <a:pt x="2717" y="21600"/>
                    <a:pt x="2786" y="21584"/>
                  </a:cubicBezTo>
                  <a:lnTo>
                    <a:pt x="17703" y="13957"/>
                  </a:lnTo>
                  <a:cubicBezTo>
                    <a:pt x="20553" y="11553"/>
                    <a:pt x="19869" y="0"/>
                    <a:pt x="17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13" name="Google Shape;389;p2"/>
            <p:cNvSpPr/>
            <p:nvPr/>
          </p:nvSpPr>
          <p:spPr>
            <a:xfrm>
              <a:off x="5796175" y="11900763"/>
              <a:ext cx="135412" cy="13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5" h="21600" extrusionOk="0">
                  <a:moveTo>
                    <a:pt x="8975" y="0"/>
                  </a:moveTo>
                  <a:cubicBezTo>
                    <a:pt x="8489" y="0"/>
                    <a:pt x="7990" y="56"/>
                    <a:pt x="7492" y="153"/>
                  </a:cubicBezTo>
                  <a:cubicBezTo>
                    <a:pt x="-515" y="1805"/>
                    <a:pt x="-2717" y="14034"/>
                    <a:pt x="3900" y="19657"/>
                  </a:cubicBezTo>
                  <a:cubicBezTo>
                    <a:pt x="5510" y="21003"/>
                    <a:pt x="7249" y="21600"/>
                    <a:pt x="8952" y="21600"/>
                  </a:cubicBezTo>
                  <a:cubicBezTo>
                    <a:pt x="14132" y="21600"/>
                    <a:pt x="18883" y="16006"/>
                    <a:pt x="17840" y="8912"/>
                  </a:cubicBezTo>
                  <a:cubicBezTo>
                    <a:pt x="16971" y="3720"/>
                    <a:pt x="13228" y="0"/>
                    <a:pt x="897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14" name="Google Shape;390;p2"/>
            <p:cNvSpPr/>
            <p:nvPr/>
          </p:nvSpPr>
          <p:spPr>
            <a:xfrm>
              <a:off x="5978252" y="11860804"/>
              <a:ext cx="299395" cy="118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2" h="21600" extrusionOk="0">
                  <a:moveTo>
                    <a:pt x="17088" y="0"/>
                  </a:moveTo>
                  <a:cubicBezTo>
                    <a:pt x="16963" y="0"/>
                    <a:pt x="16832" y="32"/>
                    <a:pt x="16701" y="80"/>
                  </a:cubicBezTo>
                  <a:lnTo>
                    <a:pt x="16769" y="80"/>
                  </a:lnTo>
                  <a:lnTo>
                    <a:pt x="1970" y="7668"/>
                  </a:lnTo>
                  <a:cubicBezTo>
                    <a:pt x="-1023" y="9660"/>
                    <a:pt x="-402" y="21600"/>
                    <a:pt x="2460" y="21600"/>
                  </a:cubicBezTo>
                  <a:cubicBezTo>
                    <a:pt x="2586" y="21600"/>
                    <a:pt x="2717" y="21568"/>
                    <a:pt x="2853" y="21520"/>
                  </a:cubicBezTo>
                  <a:lnTo>
                    <a:pt x="17647" y="14124"/>
                  </a:lnTo>
                  <a:cubicBezTo>
                    <a:pt x="20577" y="11940"/>
                    <a:pt x="19950" y="0"/>
                    <a:pt x="1708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15" name="Google Shape;391;p2"/>
            <p:cNvSpPr/>
            <p:nvPr/>
          </p:nvSpPr>
          <p:spPr>
            <a:xfrm>
              <a:off x="5657800" y="12736147"/>
              <a:ext cx="602926" cy="607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9" h="21600" extrusionOk="0">
                  <a:moveTo>
                    <a:pt x="9728" y="0"/>
                  </a:moveTo>
                  <a:cubicBezTo>
                    <a:pt x="6863" y="0"/>
                    <a:pt x="4052" y="1452"/>
                    <a:pt x="2199" y="4164"/>
                  </a:cubicBezTo>
                  <a:lnTo>
                    <a:pt x="18143" y="15432"/>
                  </a:lnTo>
                  <a:cubicBezTo>
                    <a:pt x="20393" y="10555"/>
                    <a:pt x="18937" y="4570"/>
                    <a:pt x="14803" y="1654"/>
                  </a:cubicBezTo>
                  <a:cubicBezTo>
                    <a:pt x="13228" y="537"/>
                    <a:pt x="11467" y="0"/>
                    <a:pt x="9728" y="0"/>
                  </a:cubicBezTo>
                  <a:close/>
                  <a:moveTo>
                    <a:pt x="1077" y="6159"/>
                  </a:moveTo>
                  <a:cubicBezTo>
                    <a:pt x="-1207" y="11036"/>
                    <a:pt x="249" y="17055"/>
                    <a:pt x="4416" y="19974"/>
                  </a:cubicBezTo>
                  <a:cubicBezTo>
                    <a:pt x="5983" y="21073"/>
                    <a:pt x="7733" y="21600"/>
                    <a:pt x="9464" y="21600"/>
                  </a:cubicBezTo>
                  <a:cubicBezTo>
                    <a:pt x="12336" y="21600"/>
                    <a:pt x="15162" y="20145"/>
                    <a:pt x="17018" y="17427"/>
                  </a:cubicBezTo>
                  <a:lnTo>
                    <a:pt x="1077" y="615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16" name="Google Shape;392;p2"/>
            <p:cNvSpPr/>
            <p:nvPr/>
          </p:nvSpPr>
          <p:spPr>
            <a:xfrm>
              <a:off x="6914535" y="11433209"/>
              <a:ext cx="505606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78" y="0"/>
                  </a:moveTo>
                  <a:lnTo>
                    <a:pt x="3284" y="6250"/>
                  </a:lnTo>
                  <a:cubicBezTo>
                    <a:pt x="-142" y="8755"/>
                    <a:pt x="-1029" y="13772"/>
                    <a:pt x="1296" y="17422"/>
                  </a:cubicBezTo>
                  <a:lnTo>
                    <a:pt x="1676" y="18057"/>
                  </a:lnTo>
                  <a:cubicBezTo>
                    <a:pt x="3128" y="20359"/>
                    <a:pt x="5478" y="21600"/>
                    <a:pt x="7874" y="21600"/>
                  </a:cubicBezTo>
                  <a:cubicBezTo>
                    <a:pt x="9322" y="21600"/>
                    <a:pt x="10784" y="21148"/>
                    <a:pt x="12073" y="20202"/>
                  </a:cubicBezTo>
                  <a:lnTo>
                    <a:pt x="20571" y="13956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17" name="Google Shape;393;p2"/>
            <p:cNvSpPr/>
            <p:nvPr/>
          </p:nvSpPr>
          <p:spPr>
            <a:xfrm>
              <a:off x="7248700" y="11228965"/>
              <a:ext cx="504779" cy="49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extrusionOk="0">
                  <a:moveTo>
                    <a:pt x="12692" y="0"/>
                  </a:moveTo>
                  <a:cubicBezTo>
                    <a:pt x="11248" y="0"/>
                    <a:pt x="9790" y="452"/>
                    <a:pt x="8513" y="1398"/>
                  </a:cubicBezTo>
                  <a:lnTo>
                    <a:pt x="0" y="7646"/>
                  </a:lnTo>
                  <a:lnTo>
                    <a:pt x="8811" y="21600"/>
                  </a:lnTo>
                  <a:lnTo>
                    <a:pt x="17324" y="15353"/>
                  </a:lnTo>
                  <a:cubicBezTo>
                    <a:pt x="20711" y="12844"/>
                    <a:pt x="21600" y="7829"/>
                    <a:pt x="19313" y="4179"/>
                  </a:cubicBezTo>
                  <a:lnTo>
                    <a:pt x="18889" y="3543"/>
                  </a:lnTo>
                  <a:cubicBezTo>
                    <a:pt x="17438" y="1241"/>
                    <a:pt x="15083" y="0"/>
                    <a:pt x="126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18" name="Google Shape;394;p2"/>
            <p:cNvSpPr/>
            <p:nvPr/>
          </p:nvSpPr>
          <p:spPr>
            <a:xfrm>
              <a:off x="6737122" y="12448670"/>
              <a:ext cx="930716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600" extrusionOk="0">
                  <a:moveTo>
                    <a:pt x="10020" y="0"/>
                  </a:moveTo>
                  <a:cubicBezTo>
                    <a:pt x="9650" y="0"/>
                    <a:pt x="9354" y="273"/>
                    <a:pt x="9289" y="662"/>
                  </a:cubicBezTo>
                  <a:lnTo>
                    <a:pt x="8377" y="7696"/>
                  </a:lnTo>
                  <a:lnTo>
                    <a:pt x="1379" y="6756"/>
                  </a:lnTo>
                  <a:cubicBezTo>
                    <a:pt x="1346" y="6754"/>
                    <a:pt x="1316" y="6752"/>
                    <a:pt x="1284" y="6752"/>
                  </a:cubicBezTo>
                  <a:cubicBezTo>
                    <a:pt x="895" y="6752"/>
                    <a:pt x="581" y="7027"/>
                    <a:pt x="515" y="7407"/>
                  </a:cubicBezTo>
                  <a:lnTo>
                    <a:pt x="11" y="11405"/>
                  </a:lnTo>
                  <a:cubicBezTo>
                    <a:pt x="-61" y="11816"/>
                    <a:pt x="227" y="12200"/>
                    <a:pt x="636" y="12249"/>
                  </a:cubicBezTo>
                  <a:lnTo>
                    <a:pt x="7634" y="13187"/>
                  </a:lnTo>
                  <a:lnTo>
                    <a:pt x="6724" y="20222"/>
                  </a:lnTo>
                  <a:cubicBezTo>
                    <a:pt x="6652" y="20631"/>
                    <a:pt x="6964" y="21017"/>
                    <a:pt x="7371" y="21066"/>
                  </a:cubicBezTo>
                  <a:lnTo>
                    <a:pt x="11327" y="21596"/>
                  </a:lnTo>
                  <a:cubicBezTo>
                    <a:pt x="11357" y="21598"/>
                    <a:pt x="11385" y="21600"/>
                    <a:pt x="11416" y="21600"/>
                  </a:cubicBezTo>
                  <a:cubicBezTo>
                    <a:pt x="11788" y="21600"/>
                    <a:pt x="12122" y="21325"/>
                    <a:pt x="12167" y="20944"/>
                  </a:cubicBezTo>
                  <a:lnTo>
                    <a:pt x="13101" y="13912"/>
                  </a:lnTo>
                  <a:lnTo>
                    <a:pt x="20101" y="14826"/>
                  </a:lnTo>
                  <a:cubicBezTo>
                    <a:pt x="20140" y="14832"/>
                    <a:pt x="20180" y="14836"/>
                    <a:pt x="20218" y="14836"/>
                  </a:cubicBezTo>
                  <a:cubicBezTo>
                    <a:pt x="20581" y="14836"/>
                    <a:pt x="20899" y="14545"/>
                    <a:pt x="20963" y="14177"/>
                  </a:cubicBezTo>
                  <a:lnTo>
                    <a:pt x="21467" y="10201"/>
                  </a:lnTo>
                  <a:cubicBezTo>
                    <a:pt x="21539" y="9768"/>
                    <a:pt x="21251" y="9406"/>
                    <a:pt x="20820" y="9333"/>
                  </a:cubicBezTo>
                  <a:lnTo>
                    <a:pt x="13820" y="8419"/>
                  </a:lnTo>
                  <a:lnTo>
                    <a:pt x="14754" y="1384"/>
                  </a:lnTo>
                  <a:cubicBezTo>
                    <a:pt x="14802" y="951"/>
                    <a:pt x="14514" y="589"/>
                    <a:pt x="14107" y="518"/>
                  </a:cubicBezTo>
                  <a:lnTo>
                    <a:pt x="10151" y="12"/>
                  </a:lnTo>
                  <a:cubicBezTo>
                    <a:pt x="10107" y="4"/>
                    <a:pt x="10065" y="0"/>
                    <a:pt x="1002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19" name="Google Shape;395;p2"/>
            <p:cNvSpPr/>
            <p:nvPr/>
          </p:nvSpPr>
          <p:spPr>
            <a:xfrm>
              <a:off x="2772196" y="-1"/>
              <a:ext cx="932619" cy="117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extrusionOk="0">
                  <a:moveTo>
                    <a:pt x="8125" y="695"/>
                  </a:moveTo>
                  <a:cubicBezTo>
                    <a:pt x="8696" y="695"/>
                    <a:pt x="9262" y="970"/>
                    <a:pt x="9375" y="1588"/>
                  </a:cubicBezTo>
                  <a:cubicBezTo>
                    <a:pt x="9423" y="1911"/>
                    <a:pt x="9328" y="2216"/>
                    <a:pt x="9067" y="2462"/>
                  </a:cubicBezTo>
                  <a:lnTo>
                    <a:pt x="7501" y="2690"/>
                  </a:lnTo>
                  <a:cubicBezTo>
                    <a:pt x="7147" y="2539"/>
                    <a:pt x="6910" y="2272"/>
                    <a:pt x="6838" y="1968"/>
                  </a:cubicBezTo>
                  <a:cubicBezTo>
                    <a:pt x="6609" y="1169"/>
                    <a:pt x="7374" y="695"/>
                    <a:pt x="8125" y="695"/>
                  </a:cubicBezTo>
                  <a:close/>
                  <a:moveTo>
                    <a:pt x="15507" y="4392"/>
                  </a:moveTo>
                  <a:cubicBezTo>
                    <a:pt x="16031" y="4392"/>
                    <a:pt x="16499" y="4681"/>
                    <a:pt x="16583" y="5125"/>
                  </a:cubicBezTo>
                  <a:lnTo>
                    <a:pt x="19335" y="17205"/>
                  </a:lnTo>
                  <a:cubicBezTo>
                    <a:pt x="19429" y="17679"/>
                    <a:pt x="19050" y="18117"/>
                    <a:pt x="18457" y="18213"/>
                  </a:cubicBezTo>
                  <a:lnTo>
                    <a:pt x="5984" y="20039"/>
                  </a:lnTo>
                  <a:cubicBezTo>
                    <a:pt x="5914" y="20050"/>
                    <a:pt x="5844" y="20055"/>
                    <a:pt x="5777" y="20055"/>
                  </a:cubicBezTo>
                  <a:cubicBezTo>
                    <a:pt x="5265" y="20055"/>
                    <a:pt x="4811" y="19755"/>
                    <a:pt x="4727" y="19335"/>
                  </a:cubicBezTo>
                  <a:lnTo>
                    <a:pt x="1977" y="7237"/>
                  </a:lnTo>
                  <a:cubicBezTo>
                    <a:pt x="1859" y="6761"/>
                    <a:pt x="2262" y="6323"/>
                    <a:pt x="2855" y="6229"/>
                  </a:cubicBezTo>
                  <a:lnTo>
                    <a:pt x="4349" y="6020"/>
                  </a:lnTo>
                  <a:cubicBezTo>
                    <a:pt x="4411" y="6354"/>
                    <a:pt x="4765" y="6585"/>
                    <a:pt x="5173" y="6585"/>
                  </a:cubicBezTo>
                  <a:cubicBezTo>
                    <a:pt x="5229" y="6585"/>
                    <a:pt x="5287" y="6581"/>
                    <a:pt x="5345" y="6571"/>
                  </a:cubicBezTo>
                  <a:lnTo>
                    <a:pt x="13145" y="5430"/>
                  </a:lnTo>
                  <a:cubicBezTo>
                    <a:pt x="13595" y="5373"/>
                    <a:pt x="13928" y="4993"/>
                    <a:pt x="13832" y="4632"/>
                  </a:cubicBezTo>
                  <a:lnTo>
                    <a:pt x="15326" y="4403"/>
                  </a:lnTo>
                  <a:cubicBezTo>
                    <a:pt x="15388" y="4395"/>
                    <a:pt x="15448" y="4392"/>
                    <a:pt x="15507" y="4392"/>
                  </a:cubicBezTo>
                  <a:close/>
                  <a:moveTo>
                    <a:pt x="8073" y="0"/>
                  </a:moveTo>
                  <a:cubicBezTo>
                    <a:pt x="7947" y="0"/>
                    <a:pt x="7820" y="10"/>
                    <a:pt x="7693" y="27"/>
                  </a:cubicBezTo>
                  <a:cubicBezTo>
                    <a:pt x="6506" y="217"/>
                    <a:pt x="5723" y="1131"/>
                    <a:pt x="5960" y="2082"/>
                  </a:cubicBezTo>
                  <a:cubicBezTo>
                    <a:pt x="6032" y="2368"/>
                    <a:pt x="6175" y="2634"/>
                    <a:pt x="6388" y="2842"/>
                  </a:cubicBezTo>
                  <a:lnTo>
                    <a:pt x="4847" y="3071"/>
                  </a:lnTo>
                  <a:cubicBezTo>
                    <a:pt x="4229" y="3167"/>
                    <a:pt x="3803" y="3660"/>
                    <a:pt x="3923" y="4155"/>
                  </a:cubicBezTo>
                  <a:lnTo>
                    <a:pt x="4016" y="4612"/>
                  </a:lnTo>
                  <a:lnTo>
                    <a:pt x="1455" y="4993"/>
                  </a:lnTo>
                  <a:cubicBezTo>
                    <a:pt x="483" y="5125"/>
                    <a:pt x="-156" y="5868"/>
                    <a:pt x="33" y="6629"/>
                  </a:cubicBezTo>
                  <a:lnTo>
                    <a:pt x="3164" y="20419"/>
                  </a:lnTo>
                  <a:cubicBezTo>
                    <a:pt x="3311" y="21116"/>
                    <a:pt x="4066" y="21600"/>
                    <a:pt x="4918" y="21600"/>
                  </a:cubicBezTo>
                  <a:cubicBezTo>
                    <a:pt x="5020" y="21600"/>
                    <a:pt x="5122" y="21594"/>
                    <a:pt x="5225" y="21579"/>
                  </a:cubicBezTo>
                  <a:lnTo>
                    <a:pt x="19833" y="19430"/>
                  </a:lnTo>
                  <a:cubicBezTo>
                    <a:pt x="20805" y="19277"/>
                    <a:pt x="21444" y="18536"/>
                    <a:pt x="21255" y="17775"/>
                  </a:cubicBezTo>
                  <a:lnTo>
                    <a:pt x="18148" y="4004"/>
                  </a:lnTo>
                  <a:cubicBezTo>
                    <a:pt x="17981" y="3313"/>
                    <a:pt x="17238" y="2817"/>
                    <a:pt x="16396" y="2817"/>
                  </a:cubicBezTo>
                  <a:cubicBezTo>
                    <a:pt x="16286" y="2817"/>
                    <a:pt x="16174" y="2826"/>
                    <a:pt x="16063" y="2842"/>
                  </a:cubicBezTo>
                  <a:lnTo>
                    <a:pt x="13502" y="3224"/>
                  </a:lnTo>
                  <a:lnTo>
                    <a:pt x="13406" y="2786"/>
                  </a:lnTo>
                  <a:cubicBezTo>
                    <a:pt x="13281" y="2329"/>
                    <a:pt x="12799" y="2010"/>
                    <a:pt x="12245" y="2010"/>
                  </a:cubicBezTo>
                  <a:cubicBezTo>
                    <a:pt x="12175" y="2010"/>
                    <a:pt x="12104" y="2015"/>
                    <a:pt x="12030" y="2026"/>
                  </a:cubicBezTo>
                  <a:lnTo>
                    <a:pt x="10158" y="2291"/>
                  </a:lnTo>
                  <a:cubicBezTo>
                    <a:pt x="10252" y="2026"/>
                    <a:pt x="10276" y="1740"/>
                    <a:pt x="10206" y="1473"/>
                  </a:cubicBezTo>
                  <a:cubicBezTo>
                    <a:pt x="10037" y="609"/>
                    <a:pt x="9113" y="0"/>
                    <a:pt x="807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0" name="Google Shape;396;p2"/>
            <p:cNvSpPr/>
            <p:nvPr/>
          </p:nvSpPr>
          <p:spPr>
            <a:xfrm>
              <a:off x="2954011" y="425151"/>
              <a:ext cx="134687" cy="13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8" h="21600" extrusionOk="0">
                  <a:moveTo>
                    <a:pt x="9057" y="0"/>
                  </a:moveTo>
                  <a:cubicBezTo>
                    <a:pt x="8501" y="0"/>
                    <a:pt x="7932" y="56"/>
                    <a:pt x="7375" y="196"/>
                  </a:cubicBezTo>
                  <a:cubicBezTo>
                    <a:pt x="-501" y="1858"/>
                    <a:pt x="-2717" y="14167"/>
                    <a:pt x="3918" y="19658"/>
                  </a:cubicBezTo>
                  <a:cubicBezTo>
                    <a:pt x="5508" y="20999"/>
                    <a:pt x="7225" y="21600"/>
                    <a:pt x="8907" y="21600"/>
                  </a:cubicBezTo>
                  <a:cubicBezTo>
                    <a:pt x="14115" y="21600"/>
                    <a:pt x="18883" y="15886"/>
                    <a:pt x="17735" y="8844"/>
                  </a:cubicBezTo>
                  <a:cubicBezTo>
                    <a:pt x="17004" y="3702"/>
                    <a:pt x="13257" y="0"/>
                    <a:pt x="905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1" name="Google Shape;397;p2"/>
            <p:cNvSpPr/>
            <p:nvPr/>
          </p:nvSpPr>
          <p:spPr>
            <a:xfrm>
              <a:off x="3134038" y="385803"/>
              <a:ext cx="304540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2" h="21600" extrusionOk="0">
                  <a:moveTo>
                    <a:pt x="17230" y="0"/>
                  </a:moveTo>
                  <a:cubicBezTo>
                    <a:pt x="17034" y="0"/>
                    <a:pt x="16821" y="64"/>
                    <a:pt x="16602" y="208"/>
                  </a:cubicBezTo>
                  <a:lnTo>
                    <a:pt x="16535" y="208"/>
                  </a:lnTo>
                  <a:lnTo>
                    <a:pt x="2007" y="7807"/>
                  </a:lnTo>
                  <a:cubicBezTo>
                    <a:pt x="-1028" y="9243"/>
                    <a:pt x="-407" y="21600"/>
                    <a:pt x="2443" y="21600"/>
                  </a:cubicBezTo>
                  <a:cubicBezTo>
                    <a:pt x="2600" y="21600"/>
                    <a:pt x="2768" y="21568"/>
                    <a:pt x="2936" y="21488"/>
                  </a:cubicBezTo>
                  <a:lnTo>
                    <a:pt x="17403" y="13889"/>
                  </a:lnTo>
                  <a:cubicBezTo>
                    <a:pt x="20572" y="12644"/>
                    <a:pt x="19973" y="0"/>
                    <a:pt x="1723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2" name="Google Shape;398;p2"/>
            <p:cNvSpPr/>
            <p:nvPr/>
          </p:nvSpPr>
          <p:spPr>
            <a:xfrm>
              <a:off x="2988075" y="613429"/>
              <a:ext cx="134825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36" h="21600" extrusionOk="0">
                  <a:moveTo>
                    <a:pt x="8941" y="0"/>
                  </a:moveTo>
                  <a:cubicBezTo>
                    <a:pt x="8430" y="0"/>
                    <a:pt x="7919" y="42"/>
                    <a:pt x="7409" y="154"/>
                  </a:cubicBezTo>
                  <a:cubicBezTo>
                    <a:pt x="-472" y="1819"/>
                    <a:pt x="-2689" y="14144"/>
                    <a:pt x="3811" y="19641"/>
                  </a:cubicBezTo>
                  <a:cubicBezTo>
                    <a:pt x="5447" y="20998"/>
                    <a:pt x="7223" y="21600"/>
                    <a:pt x="8941" y="21600"/>
                  </a:cubicBezTo>
                  <a:cubicBezTo>
                    <a:pt x="14175" y="21600"/>
                    <a:pt x="18911" y="15962"/>
                    <a:pt x="17762" y="8813"/>
                  </a:cubicBezTo>
                  <a:cubicBezTo>
                    <a:pt x="17031" y="3609"/>
                    <a:pt x="13201" y="0"/>
                    <a:pt x="89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3" name="Google Shape;399;p2"/>
            <p:cNvSpPr/>
            <p:nvPr/>
          </p:nvSpPr>
          <p:spPr>
            <a:xfrm>
              <a:off x="3171780" y="573732"/>
              <a:ext cx="296516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8" h="21600" extrusionOk="0">
                  <a:moveTo>
                    <a:pt x="16932" y="0"/>
                  </a:moveTo>
                  <a:cubicBezTo>
                    <a:pt x="16863" y="0"/>
                    <a:pt x="16794" y="16"/>
                    <a:pt x="16725" y="32"/>
                  </a:cubicBezTo>
                  <a:lnTo>
                    <a:pt x="1824" y="7659"/>
                  </a:lnTo>
                  <a:cubicBezTo>
                    <a:pt x="-1046" y="9903"/>
                    <a:pt x="-328" y="21600"/>
                    <a:pt x="2576" y="21600"/>
                  </a:cubicBezTo>
                  <a:cubicBezTo>
                    <a:pt x="2645" y="21600"/>
                    <a:pt x="2714" y="21600"/>
                    <a:pt x="2783" y="21584"/>
                  </a:cubicBezTo>
                  <a:lnTo>
                    <a:pt x="17684" y="13957"/>
                  </a:lnTo>
                  <a:cubicBezTo>
                    <a:pt x="20554" y="11713"/>
                    <a:pt x="19836" y="0"/>
                    <a:pt x="169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4" name="Google Shape;400;p2"/>
            <p:cNvSpPr/>
            <p:nvPr/>
          </p:nvSpPr>
          <p:spPr>
            <a:xfrm>
              <a:off x="3025025" y="813921"/>
              <a:ext cx="135086" cy="13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extrusionOk="0">
                  <a:moveTo>
                    <a:pt x="8980" y="0"/>
                  </a:moveTo>
                  <a:cubicBezTo>
                    <a:pt x="8481" y="0"/>
                    <a:pt x="7971" y="42"/>
                    <a:pt x="7450" y="153"/>
                  </a:cubicBezTo>
                  <a:cubicBezTo>
                    <a:pt x="-418" y="1806"/>
                    <a:pt x="-2759" y="14043"/>
                    <a:pt x="3869" y="19669"/>
                  </a:cubicBezTo>
                  <a:cubicBezTo>
                    <a:pt x="5445" y="21003"/>
                    <a:pt x="7172" y="21600"/>
                    <a:pt x="8852" y="21600"/>
                  </a:cubicBezTo>
                  <a:cubicBezTo>
                    <a:pt x="14055" y="21600"/>
                    <a:pt x="18841" y="15919"/>
                    <a:pt x="17798" y="8918"/>
                  </a:cubicBezTo>
                  <a:cubicBezTo>
                    <a:pt x="16941" y="3598"/>
                    <a:pt x="13209" y="0"/>
                    <a:pt x="89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5" name="Google Shape;401;p2"/>
            <p:cNvSpPr/>
            <p:nvPr/>
          </p:nvSpPr>
          <p:spPr>
            <a:xfrm>
              <a:off x="3207154" y="774050"/>
              <a:ext cx="299108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3" h="21600" extrusionOk="0">
                  <a:moveTo>
                    <a:pt x="17043" y="0"/>
                  </a:moveTo>
                  <a:cubicBezTo>
                    <a:pt x="16935" y="0"/>
                    <a:pt x="16827" y="16"/>
                    <a:pt x="16719" y="63"/>
                  </a:cubicBezTo>
                  <a:lnTo>
                    <a:pt x="1943" y="7601"/>
                  </a:lnTo>
                  <a:cubicBezTo>
                    <a:pt x="-1062" y="9596"/>
                    <a:pt x="-351" y="21600"/>
                    <a:pt x="2501" y="21600"/>
                  </a:cubicBezTo>
                  <a:cubicBezTo>
                    <a:pt x="2609" y="21600"/>
                    <a:pt x="2712" y="21584"/>
                    <a:pt x="2825" y="21552"/>
                  </a:cubicBezTo>
                  <a:lnTo>
                    <a:pt x="17595" y="14015"/>
                  </a:lnTo>
                  <a:cubicBezTo>
                    <a:pt x="20538" y="11829"/>
                    <a:pt x="19889" y="0"/>
                    <a:pt x="170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6" name="Google Shape;402;p2"/>
            <p:cNvSpPr/>
            <p:nvPr/>
          </p:nvSpPr>
          <p:spPr>
            <a:xfrm>
              <a:off x="2886984" y="1649742"/>
              <a:ext cx="602243" cy="60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7" h="21600" extrusionOk="0">
                  <a:moveTo>
                    <a:pt x="9716" y="0"/>
                  </a:moveTo>
                  <a:cubicBezTo>
                    <a:pt x="6850" y="0"/>
                    <a:pt x="4037" y="1441"/>
                    <a:pt x="2181" y="4151"/>
                  </a:cubicBezTo>
                  <a:lnTo>
                    <a:pt x="18149" y="15425"/>
                  </a:lnTo>
                  <a:cubicBezTo>
                    <a:pt x="20403" y="10547"/>
                    <a:pt x="18945" y="4558"/>
                    <a:pt x="14805" y="1636"/>
                  </a:cubicBezTo>
                  <a:cubicBezTo>
                    <a:pt x="13224" y="534"/>
                    <a:pt x="11460" y="0"/>
                    <a:pt x="9716" y="0"/>
                  </a:cubicBezTo>
                  <a:close/>
                  <a:moveTo>
                    <a:pt x="1057" y="6185"/>
                  </a:moveTo>
                  <a:cubicBezTo>
                    <a:pt x="-1197" y="11028"/>
                    <a:pt x="261" y="17014"/>
                    <a:pt x="4401" y="19973"/>
                  </a:cubicBezTo>
                  <a:cubicBezTo>
                    <a:pt x="5971" y="21072"/>
                    <a:pt x="7723" y="21600"/>
                    <a:pt x="9457" y="21600"/>
                  </a:cubicBezTo>
                  <a:cubicBezTo>
                    <a:pt x="12334" y="21600"/>
                    <a:pt x="15164" y="20144"/>
                    <a:pt x="17022" y="17421"/>
                  </a:cubicBezTo>
                  <a:lnTo>
                    <a:pt x="1057" y="6185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7" name="Google Shape;403;p2"/>
            <p:cNvSpPr/>
            <p:nvPr/>
          </p:nvSpPr>
          <p:spPr>
            <a:xfrm>
              <a:off x="4143136" y="346368"/>
              <a:ext cx="505535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1778" y="0"/>
                  </a:moveTo>
                  <a:lnTo>
                    <a:pt x="3282" y="6246"/>
                  </a:lnTo>
                  <a:cubicBezTo>
                    <a:pt x="-140" y="8755"/>
                    <a:pt x="-1028" y="13772"/>
                    <a:pt x="1294" y="17464"/>
                  </a:cubicBezTo>
                  <a:lnTo>
                    <a:pt x="1677" y="18057"/>
                  </a:lnTo>
                  <a:cubicBezTo>
                    <a:pt x="3126" y="20359"/>
                    <a:pt x="5476" y="21600"/>
                    <a:pt x="7873" y="21600"/>
                  </a:cubicBezTo>
                  <a:cubicBezTo>
                    <a:pt x="9321" y="21600"/>
                    <a:pt x="10784" y="21144"/>
                    <a:pt x="12076" y="20202"/>
                  </a:cubicBezTo>
                  <a:lnTo>
                    <a:pt x="20572" y="13956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8" name="Google Shape;404;p2"/>
            <p:cNvSpPr/>
            <p:nvPr/>
          </p:nvSpPr>
          <p:spPr>
            <a:xfrm>
              <a:off x="4477229" y="143170"/>
              <a:ext cx="505262" cy="49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1" h="21600" extrusionOk="0">
                  <a:moveTo>
                    <a:pt x="12667" y="0"/>
                  </a:moveTo>
                  <a:cubicBezTo>
                    <a:pt x="11226" y="0"/>
                    <a:pt x="9770" y="453"/>
                    <a:pt x="8496" y="1401"/>
                  </a:cubicBezTo>
                  <a:lnTo>
                    <a:pt x="0" y="7616"/>
                  </a:lnTo>
                  <a:lnTo>
                    <a:pt x="8794" y="21600"/>
                  </a:lnTo>
                  <a:lnTo>
                    <a:pt x="17290" y="15385"/>
                  </a:lnTo>
                  <a:cubicBezTo>
                    <a:pt x="20712" y="12871"/>
                    <a:pt x="21600" y="7842"/>
                    <a:pt x="19232" y="4142"/>
                  </a:cubicBezTo>
                  <a:lnTo>
                    <a:pt x="18852" y="3547"/>
                  </a:lnTo>
                  <a:cubicBezTo>
                    <a:pt x="17404" y="1240"/>
                    <a:pt x="15053" y="0"/>
                    <a:pt x="1266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9" name="Google Shape;405;p2"/>
            <p:cNvSpPr/>
            <p:nvPr/>
          </p:nvSpPr>
          <p:spPr>
            <a:xfrm>
              <a:off x="3964887" y="1362876"/>
              <a:ext cx="931236" cy="930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0034" y="0"/>
                  </a:moveTo>
                  <a:cubicBezTo>
                    <a:pt x="9675" y="0"/>
                    <a:pt x="9361" y="273"/>
                    <a:pt x="9319" y="662"/>
                  </a:cubicBezTo>
                  <a:lnTo>
                    <a:pt x="8383" y="7705"/>
                  </a:lnTo>
                  <a:lnTo>
                    <a:pt x="1374" y="6763"/>
                  </a:lnTo>
                  <a:cubicBezTo>
                    <a:pt x="1344" y="6759"/>
                    <a:pt x="1314" y="6759"/>
                    <a:pt x="1285" y="6759"/>
                  </a:cubicBezTo>
                  <a:cubicBezTo>
                    <a:pt x="913" y="6759"/>
                    <a:pt x="578" y="7035"/>
                    <a:pt x="534" y="7415"/>
                  </a:cubicBezTo>
                  <a:lnTo>
                    <a:pt x="5" y="11418"/>
                  </a:lnTo>
                  <a:cubicBezTo>
                    <a:pt x="-41" y="11827"/>
                    <a:pt x="245" y="12214"/>
                    <a:pt x="654" y="12262"/>
                  </a:cubicBezTo>
                  <a:lnTo>
                    <a:pt x="654" y="12238"/>
                  </a:lnTo>
                  <a:lnTo>
                    <a:pt x="7662" y="13178"/>
                  </a:lnTo>
                  <a:lnTo>
                    <a:pt x="6750" y="20221"/>
                  </a:lnTo>
                  <a:cubicBezTo>
                    <a:pt x="6678" y="20630"/>
                    <a:pt x="6966" y="21017"/>
                    <a:pt x="7398" y="21065"/>
                  </a:cubicBezTo>
                  <a:lnTo>
                    <a:pt x="11359" y="21596"/>
                  </a:lnTo>
                  <a:cubicBezTo>
                    <a:pt x="11389" y="21598"/>
                    <a:pt x="11419" y="21600"/>
                    <a:pt x="11447" y="21600"/>
                  </a:cubicBezTo>
                  <a:cubicBezTo>
                    <a:pt x="11820" y="21600"/>
                    <a:pt x="12155" y="21325"/>
                    <a:pt x="12199" y="20944"/>
                  </a:cubicBezTo>
                  <a:lnTo>
                    <a:pt x="13135" y="13901"/>
                  </a:lnTo>
                  <a:lnTo>
                    <a:pt x="20144" y="14843"/>
                  </a:lnTo>
                  <a:cubicBezTo>
                    <a:pt x="20172" y="14847"/>
                    <a:pt x="20202" y="14847"/>
                    <a:pt x="20233" y="14847"/>
                  </a:cubicBezTo>
                  <a:cubicBezTo>
                    <a:pt x="20605" y="14847"/>
                    <a:pt x="20938" y="14571"/>
                    <a:pt x="20982" y="14191"/>
                  </a:cubicBezTo>
                  <a:lnTo>
                    <a:pt x="21511" y="10188"/>
                  </a:lnTo>
                  <a:cubicBezTo>
                    <a:pt x="21559" y="9777"/>
                    <a:pt x="21271" y="9392"/>
                    <a:pt x="20864" y="9344"/>
                  </a:cubicBezTo>
                  <a:lnTo>
                    <a:pt x="13854" y="8404"/>
                  </a:lnTo>
                  <a:lnTo>
                    <a:pt x="14768" y="1361"/>
                  </a:lnTo>
                  <a:cubicBezTo>
                    <a:pt x="14838" y="952"/>
                    <a:pt x="14552" y="565"/>
                    <a:pt x="14118" y="517"/>
                  </a:cubicBezTo>
                  <a:lnTo>
                    <a:pt x="10159" y="10"/>
                  </a:lnTo>
                  <a:cubicBezTo>
                    <a:pt x="10117" y="4"/>
                    <a:pt x="10075" y="0"/>
                    <a:pt x="100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0" name="Google Shape;406;p2"/>
            <p:cNvSpPr/>
            <p:nvPr/>
          </p:nvSpPr>
          <p:spPr>
            <a:xfrm>
              <a:off x="2772196" y="2772167"/>
              <a:ext cx="932619" cy="11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extrusionOk="0">
                  <a:moveTo>
                    <a:pt x="8117" y="686"/>
                  </a:moveTo>
                  <a:cubicBezTo>
                    <a:pt x="8692" y="686"/>
                    <a:pt x="9262" y="966"/>
                    <a:pt x="9375" y="1594"/>
                  </a:cubicBezTo>
                  <a:cubicBezTo>
                    <a:pt x="9423" y="1899"/>
                    <a:pt x="9328" y="2222"/>
                    <a:pt x="9067" y="2451"/>
                  </a:cubicBezTo>
                  <a:lnTo>
                    <a:pt x="7501" y="2698"/>
                  </a:lnTo>
                  <a:cubicBezTo>
                    <a:pt x="7147" y="2547"/>
                    <a:pt x="6910" y="2280"/>
                    <a:pt x="6838" y="1957"/>
                  </a:cubicBezTo>
                  <a:cubicBezTo>
                    <a:pt x="6611" y="1159"/>
                    <a:pt x="7368" y="686"/>
                    <a:pt x="8117" y="686"/>
                  </a:cubicBezTo>
                  <a:close/>
                  <a:moveTo>
                    <a:pt x="15511" y="4394"/>
                  </a:moveTo>
                  <a:cubicBezTo>
                    <a:pt x="16023" y="4394"/>
                    <a:pt x="16479" y="4697"/>
                    <a:pt x="16583" y="5115"/>
                  </a:cubicBezTo>
                  <a:lnTo>
                    <a:pt x="19335" y="17202"/>
                  </a:lnTo>
                  <a:cubicBezTo>
                    <a:pt x="19429" y="17677"/>
                    <a:pt x="19050" y="18134"/>
                    <a:pt x="18457" y="18211"/>
                  </a:cubicBezTo>
                  <a:lnTo>
                    <a:pt x="5984" y="20038"/>
                  </a:lnTo>
                  <a:cubicBezTo>
                    <a:pt x="5914" y="20049"/>
                    <a:pt x="5844" y="20054"/>
                    <a:pt x="5777" y="20054"/>
                  </a:cubicBezTo>
                  <a:cubicBezTo>
                    <a:pt x="5265" y="20054"/>
                    <a:pt x="4811" y="19754"/>
                    <a:pt x="4727" y="19333"/>
                  </a:cubicBezTo>
                  <a:lnTo>
                    <a:pt x="1953" y="7248"/>
                  </a:lnTo>
                  <a:cubicBezTo>
                    <a:pt x="1859" y="6772"/>
                    <a:pt x="2262" y="6314"/>
                    <a:pt x="2855" y="6239"/>
                  </a:cubicBezTo>
                  <a:lnTo>
                    <a:pt x="4325" y="6011"/>
                  </a:lnTo>
                  <a:cubicBezTo>
                    <a:pt x="4411" y="6354"/>
                    <a:pt x="4787" y="6589"/>
                    <a:pt x="5209" y="6589"/>
                  </a:cubicBezTo>
                  <a:cubicBezTo>
                    <a:pt x="5253" y="6589"/>
                    <a:pt x="5299" y="6586"/>
                    <a:pt x="5345" y="6581"/>
                  </a:cubicBezTo>
                  <a:lnTo>
                    <a:pt x="13121" y="5438"/>
                  </a:lnTo>
                  <a:cubicBezTo>
                    <a:pt x="13595" y="5363"/>
                    <a:pt x="13904" y="5002"/>
                    <a:pt x="13832" y="4620"/>
                  </a:cubicBezTo>
                  <a:lnTo>
                    <a:pt x="15304" y="4412"/>
                  </a:lnTo>
                  <a:cubicBezTo>
                    <a:pt x="15374" y="4399"/>
                    <a:pt x="15444" y="4394"/>
                    <a:pt x="15511" y="4394"/>
                  </a:cubicBezTo>
                  <a:close/>
                  <a:moveTo>
                    <a:pt x="8115" y="0"/>
                  </a:moveTo>
                  <a:cubicBezTo>
                    <a:pt x="7975" y="0"/>
                    <a:pt x="7834" y="11"/>
                    <a:pt x="7693" y="34"/>
                  </a:cubicBezTo>
                  <a:cubicBezTo>
                    <a:pt x="6506" y="205"/>
                    <a:pt x="5723" y="1119"/>
                    <a:pt x="5960" y="2089"/>
                  </a:cubicBezTo>
                  <a:cubicBezTo>
                    <a:pt x="6032" y="2356"/>
                    <a:pt x="6175" y="2622"/>
                    <a:pt x="6388" y="2850"/>
                  </a:cubicBezTo>
                  <a:lnTo>
                    <a:pt x="4847" y="3079"/>
                  </a:lnTo>
                  <a:cubicBezTo>
                    <a:pt x="4229" y="3175"/>
                    <a:pt x="3827" y="3650"/>
                    <a:pt x="3923" y="4164"/>
                  </a:cubicBezTo>
                  <a:lnTo>
                    <a:pt x="4016" y="4602"/>
                  </a:lnTo>
                  <a:lnTo>
                    <a:pt x="1455" y="4983"/>
                  </a:lnTo>
                  <a:cubicBezTo>
                    <a:pt x="483" y="5115"/>
                    <a:pt x="-156" y="5857"/>
                    <a:pt x="33" y="6639"/>
                  </a:cubicBezTo>
                  <a:lnTo>
                    <a:pt x="3164" y="20438"/>
                  </a:lnTo>
                  <a:cubicBezTo>
                    <a:pt x="3311" y="21117"/>
                    <a:pt x="4066" y="21600"/>
                    <a:pt x="4918" y="21600"/>
                  </a:cubicBezTo>
                  <a:cubicBezTo>
                    <a:pt x="5020" y="21600"/>
                    <a:pt x="5122" y="21594"/>
                    <a:pt x="5225" y="21579"/>
                  </a:cubicBezTo>
                  <a:lnTo>
                    <a:pt x="19833" y="19429"/>
                  </a:lnTo>
                  <a:cubicBezTo>
                    <a:pt x="20805" y="19295"/>
                    <a:pt x="21444" y="18553"/>
                    <a:pt x="21255" y="17773"/>
                  </a:cubicBezTo>
                  <a:lnTo>
                    <a:pt x="18124" y="3974"/>
                  </a:lnTo>
                  <a:cubicBezTo>
                    <a:pt x="17979" y="3285"/>
                    <a:pt x="17224" y="2806"/>
                    <a:pt x="16397" y="2806"/>
                  </a:cubicBezTo>
                  <a:cubicBezTo>
                    <a:pt x="16286" y="2806"/>
                    <a:pt x="16174" y="2813"/>
                    <a:pt x="16063" y="2831"/>
                  </a:cubicBezTo>
                  <a:lnTo>
                    <a:pt x="13502" y="3212"/>
                  </a:lnTo>
                  <a:lnTo>
                    <a:pt x="13406" y="2775"/>
                  </a:lnTo>
                  <a:cubicBezTo>
                    <a:pt x="13299" y="2312"/>
                    <a:pt x="12787" y="2001"/>
                    <a:pt x="12235" y="2001"/>
                  </a:cubicBezTo>
                  <a:cubicBezTo>
                    <a:pt x="12175" y="2001"/>
                    <a:pt x="12116" y="2006"/>
                    <a:pt x="12054" y="2013"/>
                  </a:cubicBezTo>
                  <a:lnTo>
                    <a:pt x="10158" y="2299"/>
                  </a:lnTo>
                  <a:cubicBezTo>
                    <a:pt x="10276" y="2013"/>
                    <a:pt x="10299" y="1728"/>
                    <a:pt x="10230" y="1461"/>
                  </a:cubicBezTo>
                  <a:cubicBezTo>
                    <a:pt x="10062" y="604"/>
                    <a:pt x="9156" y="0"/>
                    <a:pt x="81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1" name="Google Shape;407;p2"/>
            <p:cNvSpPr/>
            <p:nvPr/>
          </p:nvSpPr>
          <p:spPr>
            <a:xfrm>
              <a:off x="2954015" y="3196883"/>
              <a:ext cx="134666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15" h="21600" extrusionOk="0">
                  <a:moveTo>
                    <a:pt x="8912" y="0"/>
                  </a:moveTo>
                  <a:cubicBezTo>
                    <a:pt x="8401" y="0"/>
                    <a:pt x="7890" y="42"/>
                    <a:pt x="7380" y="154"/>
                  </a:cubicBezTo>
                  <a:cubicBezTo>
                    <a:pt x="-501" y="1819"/>
                    <a:pt x="-2718" y="14144"/>
                    <a:pt x="3921" y="19641"/>
                  </a:cubicBezTo>
                  <a:cubicBezTo>
                    <a:pt x="5523" y="20998"/>
                    <a:pt x="7275" y="21600"/>
                    <a:pt x="8970" y="21600"/>
                  </a:cubicBezTo>
                  <a:cubicBezTo>
                    <a:pt x="14146" y="21600"/>
                    <a:pt x="18882" y="15962"/>
                    <a:pt x="17745" y="8813"/>
                  </a:cubicBezTo>
                  <a:cubicBezTo>
                    <a:pt x="17002" y="3609"/>
                    <a:pt x="13172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2" name="Google Shape;408;p2"/>
            <p:cNvSpPr/>
            <p:nvPr/>
          </p:nvSpPr>
          <p:spPr>
            <a:xfrm>
              <a:off x="3132836" y="3156837"/>
              <a:ext cx="306862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0" h="21600" extrusionOk="0">
                  <a:moveTo>
                    <a:pt x="17318" y="0"/>
                  </a:moveTo>
                  <a:cubicBezTo>
                    <a:pt x="17089" y="0"/>
                    <a:pt x="16850" y="95"/>
                    <a:pt x="16594" y="269"/>
                  </a:cubicBezTo>
                  <a:lnTo>
                    <a:pt x="16527" y="269"/>
                  </a:lnTo>
                  <a:lnTo>
                    <a:pt x="2073" y="7823"/>
                  </a:lnTo>
                  <a:cubicBezTo>
                    <a:pt x="-1024" y="9042"/>
                    <a:pt x="-422" y="21600"/>
                    <a:pt x="2362" y="21600"/>
                  </a:cubicBezTo>
                  <a:cubicBezTo>
                    <a:pt x="2563" y="21600"/>
                    <a:pt x="2775" y="21537"/>
                    <a:pt x="2997" y="21394"/>
                  </a:cubicBezTo>
                  <a:lnTo>
                    <a:pt x="17390" y="13856"/>
                  </a:lnTo>
                  <a:cubicBezTo>
                    <a:pt x="20576" y="12811"/>
                    <a:pt x="20080" y="0"/>
                    <a:pt x="1731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3" name="Google Shape;409;p2"/>
            <p:cNvSpPr/>
            <p:nvPr/>
          </p:nvSpPr>
          <p:spPr>
            <a:xfrm>
              <a:off x="2988075" y="3384899"/>
              <a:ext cx="134829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36" h="21600" extrusionOk="0">
                  <a:moveTo>
                    <a:pt x="8941" y="0"/>
                  </a:moveTo>
                  <a:cubicBezTo>
                    <a:pt x="8430" y="0"/>
                    <a:pt x="7919" y="42"/>
                    <a:pt x="7409" y="154"/>
                  </a:cubicBezTo>
                  <a:cubicBezTo>
                    <a:pt x="-472" y="1819"/>
                    <a:pt x="-2689" y="14144"/>
                    <a:pt x="3811" y="19641"/>
                  </a:cubicBezTo>
                  <a:cubicBezTo>
                    <a:pt x="5447" y="20998"/>
                    <a:pt x="7223" y="21600"/>
                    <a:pt x="8952" y="21600"/>
                  </a:cubicBezTo>
                  <a:cubicBezTo>
                    <a:pt x="14187" y="21600"/>
                    <a:pt x="18911" y="16004"/>
                    <a:pt x="17762" y="8981"/>
                  </a:cubicBezTo>
                  <a:cubicBezTo>
                    <a:pt x="17031" y="3623"/>
                    <a:pt x="13201" y="0"/>
                    <a:pt x="89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4" name="Google Shape;410;p2"/>
            <p:cNvSpPr/>
            <p:nvPr/>
          </p:nvSpPr>
          <p:spPr>
            <a:xfrm>
              <a:off x="3171794" y="3345202"/>
              <a:ext cx="296504" cy="1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6949" y="0"/>
                  </a:moveTo>
                  <a:cubicBezTo>
                    <a:pt x="16880" y="0"/>
                    <a:pt x="16811" y="16"/>
                    <a:pt x="16742" y="32"/>
                  </a:cubicBezTo>
                  <a:lnTo>
                    <a:pt x="1825" y="7654"/>
                  </a:lnTo>
                  <a:cubicBezTo>
                    <a:pt x="-1025" y="10055"/>
                    <a:pt x="-341" y="21600"/>
                    <a:pt x="2515" y="21600"/>
                  </a:cubicBezTo>
                  <a:cubicBezTo>
                    <a:pt x="2601" y="21600"/>
                    <a:pt x="2693" y="21584"/>
                    <a:pt x="2785" y="21568"/>
                  </a:cubicBezTo>
                  <a:lnTo>
                    <a:pt x="17702" y="14138"/>
                  </a:lnTo>
                  <a:cubicBezTo>
                    <a:pt x="20575" y="11705"/>
                    <a:pt x="19857" y="0"/>
                    <a:pt x="1694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5" name="Google Shape;411;p2"/>
            <p:cNvSpPr/>
            <p:nvPr/>
          </p:nvSpPr>
          <p:spPr>
            <a:xfrm>
              <a:off x="3025025" y="3586351"/>
              <a:ext cx="135092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3" h="21600" extrusionOk="0">
                  <a:moveTo>
                    <a:pt x="8980" y="0"/>
                  </a:moveTo>
                  <a:cubicBezTo>
                    <a:pt x="8481" y="0"/>
                    <a:pt x="7971" y="56"/>
                    <a:pt x="7450" y="168"/>
                  </a:cubicBezTo>
                  <a:cubicBezTo>
                    <a:pt x="-418" y="1831"/>
                    <a:pt x="-2759" y="14148"/>
                    <a:pt x="3869" y="19643"/>
                  </a:cubicBezTo>
                  <a:cubicBezTo>
                    <a:pt x="5468" y="20999"/>
                    <a:pt x="7207" y="21600"/>
                    <a:pt x="8910" y="21600"/>
                  </a:cubicBezTo>
                  <a:cubicBezTo>
                    <a:pt x="14090" y="21600"/>
                    <a:pt x="18841" y="15966"/>
                    <a:pt x="17798" y="8822"/>
                  </a:cubicBezTo>
                  <a:cubicBezTo>
                    <a:pt x="16941" y="3621"/>
                    <a:pt x="13209" y="0"/>
                    <a:pt x="89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6" name="Google Shape;412;p2"/>
            <p:cNvSpPr/>
            <p:nvPr/>
          </p:nvSpPr>
          <p:spPr>
            <a:xfrm>
              <a:off x="3208036" y="3545607"/>
              <a:ext cx="297380" cy="11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4" h="21600" extrusionOk="0">
                  <a:moveTo>
                    <a:pt x="16992" y="0"/>
                  </a:moveTo>
                  <a:cubicBezTo>
                    <a:pt x="16900" y="0"/>
                    <a:pt x="16808" y="16"/>
                    <a:pt x="16717" y="32"/>
                  </a:cubicBezTo>
                  <a:lnTo>
                    <a:pt x="16785" y="222"/>
                  </a:lnTo>
                  <a:lnTo>
                    <a:pt x="1900" y="7596"/>
                  </a:lnTo>
                  <a:cubicBezTo>
                    <a:pt x="-1013" y="9785"/>
                    <a:pt x="-394" y="21600"/>
                    <a:pt x="2519" y="21600"/>
                  </a:cubicBezTo>
                  <a:cubicBezTo>
                    <a:pt x="2605" y="21600"/>
                    <a:pt x="2697" y="21584"/>
                    <a:pt x="2789" y="21568"/>
                  </a:cubicBezTo>
                  <a:lnTo>
                    <a:pt x="17668" y="14004"/>
                  </a:lnTo>
                  <a:cubicBezTo>
                    <a:pt x="20587" y="11625"/>
                    <a:pt x="19899" y="0"/>
                    <a:pt x="169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7" name="Google Shape;413;p2"/>
            <p:cNvSpPr/>
            <p:nvPr/>
          </p:nvSpPr>
          <p:spPr>
            <a:xfrm>
              <a:off x="2886998" y="4422172"/>
              <a:ext cx="600919" cy="606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4" h="21600" extrusionOk="0">
                  <a:moveTo>
                    <a:pt x="9817" y="0"/>
                  </a:moveTo>
                  <a:cubicBezTo>
                    <a:pt x="6924" y="0"/>
                    <a:pt x="4076" y="1443"/>
                    <a:pt x="2192" y="4161"/>
                  </a:cubicBezTo>
                  <a:lnTo>
                    <a:pt x="18234" y="15415"/>
                  </a:lnTo>
                  <a:cubicBezTo>
                    <a:pt x="20398" y="10567"/>
                    <a:pt x="19034" y="4568"/>
                    <a:pt x="14941" y="1642"/>
                  </a:cubicBezTo>
                  <a:cubicBezTo>
                    <a:pt x="13354" y="535"/>
                    <a:pt x="11576" y="0"/>
                    <a:pt x="9817" y="0"/>
                  </a:cubicBezTo>
                  <a:close/>
                  <a:moveTo>
                    <a:pt x="1062" y="6160"/>
                  </a:moveTo>
                  <a:cubicBezTo>
                    <a:pt x="-1202" y="11046"/>
                    <a:pt x="263" y="17044"/>
                    <a:pt x="4422" y="19971"/>
                  </a:cubicBezTo>
                  <a:cubicBezTo>
                    <a:pt x="5999" y="21068"/>
                    <a:pt x="7760" y="21600"/>
                    <a:pt x="9502" y="21600"/>
                  </a:cubicBezTo>
                  <a:cubicBezTo>
                    <a:pt x="12392" y="21600"/>
                    <a:pt x="15235" y="20142"/>
                    <a:pt x="17102" y="17414"/>
                  </a:cubicBezTo>
                  <a:lnTo>
                    <a:pt x="1062" y="616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8" name="Google Shape;414;p2"/>
            <p:cNvSpPr/>
            <p:nvPr/>
          </p:nvSpPr>
          <p:spPr>
            <a:xfrm>
              <a:off x="4143136" y="3118885"/>
              <a:ext cx="505535" cy="491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1778" y="0"/>
                  </a:moveTo>
                  <a:lnTo>
                    <a:pt x="3282" y="6214"/>
                  </a:lnTo>
                  <a:cubicBezTo>
                    <a:pt x="-140" y="8728"/>
                    <a:pt x="-1028" y="13755"/>
                    <a:pt x="1294" y="17455"/>
                  </a:cubicBezTo>
                  <a:lnTo>
                    <a:pt x="1677" y="18050"/>
                  </a:lnTo>
                  <a:cubicBezTo>
                    <a:pt x="3126" y="20357"/>
                    <a:pt x="5476" y="21600"/>
                    <a:pt x="7873" y="21600"/>
                  </a:cubicBezTo>
                  <a:cubicBezTo>
                    <a:pt x="9321" y="21600"/>
                    <a:pt x="10784" y="21143"/>
                    <a:pt x="12076" y="20199"/>
                  </a:cubicBezTo>
                  <a:lnTo>
                    <a:pt x="20572" y="13982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9" name="Google Shape;415;p2"/>
            <p:cNvSpPr/>
            <p:nvPr/>
          </p:nvSpPr>
          <p:spPr>
            <a:xfrm>
              <a:off x="4477229" y="2915339"/>
              <a:ext cx="504540" cy="49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732" y="0"/>
                  </a:moveTo>
                  <a:cubicBezTo>
                    <a:pt x="11273" y="0"/>
                    <a:pt x="9800" y="456"/>
                    <a:pt x="8513" y="1412"/>
                  </a:cubicBezTo>
                  <a:lnTo>
                    <a:pt x="0" y="7626"/>
                  </a:lnTo>
                  <a:lnTo>
                    <a:pt x="8811" y="21600"/>
                  </a:lnTo>
                  <a:lnTo>
                    <a:pt x="17324" y="15344"/>
                  </a:lnTo>
                  <a:cubicBezTo>
                    <a:pt x="20711" y="12831"/>
                    <a:pt x="21600" y="7806"/>
                    <a:pt x="19270" y="4108"/>
                  </a:cubicBezTo>
                  <a:lnTo>
                    <a:pt x="19270" y="4154"/>
                  </a:lnTo>
                  <a:lnTo>
                    <a:pt x="18889" y="3514"/>
                  </a:lnTo>
                  <a:cubicBezTo>
                    <a:pt x="17445" y="1220"/>
                    <a:pt x="15108" y="0"/>
                    <a:pt x="127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0" name="Google Shape;416;p2"/>
            <p:cNvSpPr/>
            <p:nvPr/>
          </p:nvSpPr>
          <p:spPr>
            <a:xfrm>
              <a:off x="3964887" y="4134346"/>
              <a:ext cx="931236" cy="930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0032" y="0"/>
                  </a:moveTo>
                  <a:cubicBezTo>
                    <a:pt x="9675" y="0"/>
                    <a:pt x="9361" y="269"/>
                    <a:pt x="9319" y="638"/>
                  </a:cubicBezTo>
                  <a:lnTo>
                    <a:pt x="8383" y="7701"/>
                  </a:lnTo>
                  <a:lnTo>
                    <a:pt x="1374" y="6761"/>
                  </a:lnTo>
                  <a:cubicBezTo>
                    <a:pt x="1344" y="6757"/>
                    <a:pt x="1314" y="6755"/>
                    <a:pt x="1285" y="6755"/>
                  </a:cubicBezTo>
                  <a:cubicBezTo>
                    <a:pt x="913" y="6755"/>
                    <a:pt x="578" y="7033"/>
                    <a:pt x="534" y="7411"/>
                  </a:cubicBezTo>
                  <a:lnTo>
                    <a:pt x="5" y="11415"/>
                  </a:lnTo>
                  <a:cubicBezTo>
                    <a:pt x="-41" y="11824"/>
                    <a:pt x="245" y="12210"/>
                    <a:pt x="654" y="12259"/>
                  </a:cubicBezTo>
                  <a:lnTo>
                    <a:pt x="654" y="12235"/>
                  </a:lnTo>
                  <a:lnTo>
                    <a:pt x="7662" y="13174"/>
                  </a:lnTo>
                  <a:lnTo>
                    <a:pt x="6750" y="20215"/>
                  </a:lnTo>
                  <a:cubicBezTo>
                    <a:pt x="6678" y="20624"/>
                    <a:pt x="6966" y="21011"/>
                    <a:pt x="7398" y="21057"/>
                  </a:cubicBezTo>
                  <a:lnTo>
                    <a:pt x="11359" y="21588"/>
                  </a:lnTo>
                  <a:cubicBezTo>
                    <a:pt x="11401" y="21596"/>
                    <a:pt x="11443" y="21600"/>
                    <a:pt x="11484" y="21600"/>
                  </a:cubicBezTo>
                  <a:cubicBezTo>
                    <a:pt x="11843" y="21600"/>
                    <a:pt x="12155" y="21327"/>
                    <a:pt x="12199" y="20938"/>
                  </a:cubicBezTo>
                  <a:lnTo>
                    <a:pt x="13135" y="13897"/>
                  </a:lnTo>
                  <a:lnTo>
                    <a:pt x="20144" y="14839"/>
                  </a:lnTo>
                  <a:cubicBezTo>
                    <a:pt x="20172" y="14841"/>
                    <a:pt x="20202" y="14843"/>
                    <a:pt x="20233" y="14843"/>
                  </a:cubicBezTo>
                  <a:cubicBezTo>
                    <a:pt x="20605" y="14843"/>
                    <a:pt x="20938" y="14567"/>
                    <a:pt x="20982" y="14187"/>
                  </a:cubicBezTo>
                  <a:lnTo>
                    <a:pt x="21511" y="10185"/>
                  </a:lnTo>
                  <a:cubicBezTo>
                    <a:pt x="21559" y="9774"/>
                    <a:pt x="21271" y="9390"/>
                    <a:pt x="20864" y="9341"/>
                  </a:cubicBezTo>
                  <a:lnTo>
                    <a:pt x="13854" y="8401"/>
                  </a:lnTo>
                  <a:lnTo>
                    <a:pt x="14792" y="1385"/>
                  </a:lnTo>
                  <a:cubicBezTo>
                    <a:pt x="14838" y="952"/>
                    <a:pt x="14552" y="589"/>
                    <a:pt x="14143" y="516"/>
                  </a:cubicBezTo>
                  <a:lnTo>
                    <a:pt x="10159" y="10"/>
                  </a:lnTo>
                  <a:cubicBezTo>
                    <a:pt x="10117" y="4"/>
                    <a:pt x="10075" y="0"/>
                    <a:pt x="100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1" name="Google Shape;417;p2"/>
            <p:cNvSpPr/>
            <p:nvPr/>
          </p:nvSpPr>
          <p:spPr>
            <a:xfrm>
              <a:off x="2772196" y="5543987"/>
              <a:ext cx="932619" cy="1178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extrusionOk="0">
                  <a:moveTo>
                    <a:pt x="8113" y="688"/>
                  </a:moveTo>
                  <a:cubicBezTo>
                    <a:pt x="8688" y="688"/>
                    <a:pt x="9262" y="966"/>
                    <a:pt x="9375" y="1588"/>
                  </a:cubicBezTo>
                  <a:cubicBezTo>
                    <a:pt x="9423" y="1893"/>
                    <a:pt x="9328" y="2216"/>
                    <a:pt x="9067" y="2445"/>
                  </a:cubicBezTo>
                  <a:lnTo>
                    <a:pt x="7501" y="2693"/>
                  </a:lnTo>
                  <a:cubicBezTo>
                    <a:pt x="7147" y="2541"/>
                    <a:pt x="6910" y="2274"/>
                    <a:pt x="6838" y="1968"/>
                  </a:cubicBezTo>
                  <a:lnTo>
                    <a:pt x="6838" y="1949"/>
                  </a:lnTo>
                  <a:cubicBezTo>
                    <a:pt x="6611" y="1155"/>
                    <a:pt x="7364" y="688"/>
                    <a:pt x="8113" y="688"/>
                  </a:cubicBezTo>
                  <a:close/>
                  <a:moveTo>
                    <a:pt x="15527" y="4370"/>
                  </a:moveTo>
                  <a:cubicBezTo>
                    <a:pt x="16023" y="4370"/>
                    <a:pt x="16479" y="4671"/>
                    <a:pt x="16583" y="5091"/>
                  </a:cubicBezTo>
                  <a:lnTo>
                    <a:pt x="19335" y="17199"/>
                  </a:lnTo>
                  <a:cubicBezTo>
                    <a:pt x="19429" y="17676"/>
                    <a:pt x="19050" y="18133"/>
                    <a:pt x="18457" y="18208"/>
                  </a:cubicBezTo>
                  <a:lnTo>
                    <a:pt x="5984" y="20036"/>
                  </a:lnTo>
                  <a:cubicBezTo>
                    <a:pt x="5914" y="20047"/>
                    <a:pt x="5844" y="20054"/>
                    <a:pt x="5777" y="20054"/>
                  </a:cubicBezTo>
                  <a:cubicBezTo>
                    <a:pt x="5265" y="20054"/>
                    <a:pt x="4811" y="19751"/>
                    <a:pt x="4727" y="19333"/>
                  </a:cubicBezTo>
                  <a:lnTo>
                    <a:pt x="1977" y="7223"/>
                  </a:lnTo>
                  <a:cubicBezTo>
                    <a:pt x="1859" y="6748"/>
                    <a:pt x="2262" y="6291"/>
                    <a:pt x="2855" y="6214"/>
                  </a:cubicBezTo>
                  <a:lnTo>
                    <a:pt x="4349" y="6004"/>
                  </a:lnTo>
                  <a:cubicBezTo>
                    <a:pt x="4411" y="6324"/>
                    <a:pt x="4771" y="6571"/>
                    <a:pt x="5181" y="6571"/>
                  </a:cubicBezTo>
                  <a:cubicBezTo>
                    <a:pt x="5235" y="6571"/>
                    <a:pt x="5289" y="6566"/>
                    <a:pt x="5345" y="6558"/>
                  </a:cubicBezTo>
                  <a:lnTo>
                    <a:pt x="13145" y="5414"/>
                  </a:lnTo>
                  <a:cubicBezTo>
                    <a:pt x="13595" y="5339"/>
                    <a:pt x="13928" y="4978"/>
                    <a:pt x="13832" y="4596"/>
                  </a:cubicBezTo>
                  <a:lnTo>
                    <a:pt x="15326" y="4386"/>
                  </a:lnTo>
                  <a:cubicBezTo>
                    <a:pt x="15394" y="4375"/>
                    <a:pt x="15461" y="4370"/>
                    <a:pt x="15527" y="4370"/>
                  </a:cubicBezTo>
                  <a:close/>
                  <a:moveTo>
                    <a:pt x="8081" y="0"/>
                  </a:moveTo>
                  <a:cubicBezTo>
                    <a:pt x="7953" y="0"/>
                    <a:pt x="7822" y="8"/>
                    <a:pt x="7693" y="27"/>
                  </a:cubicBezTo>
                  <a:cubicBezTo>
                    <a:pt x="6506" y="198"/>
                    <a:pt x="5723" y="1131"/>
                    <a:pt x="5960" y="2084"/>
                  </a:cubicBezTo>
                  <a:cubicBezTo>
                    <a:pt x="6032" y="2349"/>
                    <a:pt x="6175" y="2616"/>
                    <a:pt x="6388" y="2845"/>
                  </a:cubicBezTo>
                  <a:lnTo>
                    <a:pt x="4847" y="3073"/>
                  </a:lnTo>
                  <a:cubicBezTo>
                    <a:pt x="4229" y="3168"/>
                    <a:pt x="3803" y="3644"/>
                    <a:pt x="3923" y="4159"/>
                  </a:cubicBezTo>
                  <a:lnTo>
                    <a:pt x="4016" y="4615"/>
                  </a:lnTo>
                  <a:lnTo>
                    <a:pt x="1455" y="4978"/>
                  </a:lnTo>
                  <a:cubicBezTo>
                    <a:pt x="483" y="5130"/>
                    <a:pt x="-156" y="5872"/>
                    <a:pt x="33" y="6633"/>
                  </a:cubicBezTo>
                  <a:lnTo>
                    <a:pt x="3164" y="20436"/>
                  </a:lnTo>
                  <a:cubicBezTo>
                    <a:pt x="3311" y="21131"/>
                    <a:pt x="4060" y="21600"/>
                    <a:pt x="4910" y="21600"/>
                  </a:cubicBezTo>
                  <a:cubicBezTo>
                    <a:pt x="5014" y="21600"/>
                    <a:pt x="5120" y="21594"/>
                    <a:pt x="5225" y="21579"/>
                  </a:cubicBezTo>
                  <a:lnTo>
                    <a:pt x="19833" y="19446"/>
                  </a:lnTo>
                  <a:cubicBezTo>
                    <a:pt x="20805" y="19294"/>
                    <a:pt x="21444" y="18552"/>
                    <a:pt x="21255" y="17770"/>
                  </a:cubicBezTo>
                  <a:lnTo>
                    <a:pt x="18124" y="3967"/>
                  </a:lnTo>
                  <a:cubicBezTo>
                    <a:pt x="17977" y="3273"/>
                    <a:pt x="17208" y="2805"/>
                    <a:pt x="16372" y="2805"/>
                  </a:cubicBezTo>
                  <a:cubicBezTo>
                    <a:pt x="16270" y="2805"/>
                    <a:pt x="16166" y="2811"/>
                    <a:pt x="16063" y="2826"/>
                  </a:cubicBezTo>
                  <a:lnTo>
                    <a:pt x="13502" y="3206"/>
                  </a:lnTo>
                  <a:lnTo>
                    <a:pt x="13406" y="2768"/>
                  </a:lnTo>
                  <a:cubicBezTo>
                    <a:pt x="13299" y="2304"/>
                    <a:pt x="12787" y="1996"/>
                    <a:pt x="12235" y="1996"/>
                  </a:cubicBezTo>
                  <a:cubicBezTo>
                    <a:pt x="12175" y="1996"/>
                    <a:pt x="12116" y="1999"/>
                    <a:pt x="12054" y="2007"/>
                  </a:cubicBezTo>
                  <a:lnTo>
                    <a:pt x="10158" y="2293"/>
                  </a:lnTo>
                  <a:cubicBezTo>
                    <a:pt x="10276" y="2026"/>
                    <a:pt x="10299" y="1740"/>
                    <a:pt x="10230" y="1455"/>
                  </a:cubicBezTo>
                  <a:cubicBezTo>
                    <a:pt x="10060" y="606"/>
                    <a:pt x="9136" y="0"/>
                    <a:pt x="808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2" name="Google Shape;418;p2"/>
            <p:cNvSpPr/>
            <p:nvPr/>
          </p:nvSpPr>
          <p:spPr>
            <a:xfrm>
              <a:off x="2954015" y="5969314"/>
              <a:ext cx="134666" cy="134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15" h="21600" extrusionOk="0">
                  <a:moveTo>
                    <a:pt x="8912" y="0"/>
                  </a:moveTo>
                  <a:cubicBezTo>
                    <a:pt x="8401" y="0"/>
                    <a:pt x="7890" y="56"/>
                    <a:pt x="7380" y="168"/>
                  </a:cubicBezTo>
                  <a:cubicBezTo>
                    <a:pt x="-501" y="1831"/>
                    <a:pt x="-2718" y="14148"/>
                    <a:pt x="3921" y="19643"/>
                  </a:cubicBezTo>
                  <a:cubicBezTo>
                    <a:pt x="5523" y="20999"/>
                    <a:pt x="7275" y="21600"/>
                    <a:pt x="8970" y="21600"/>
                  </a:cubicBezTo>
                  <a:cubicBezTo>
                    <a:pt x="14146" y="21600"/>
                    <a:pt x="18882" y="15966"/>
                    <a:pt x="17745" y="8822"/>
                  </a:cubicBezTo>
                  <a:cubicBezTo>
                    <a:pt x="17002" y="3607"/>
                    <a:pt x="13172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3" name="Google Shape;419;p2"/>
            <p:cNvSpPr/>
            <p:nvPr/>
          </p:nvSpPr>
          <p:spPr>
            <a:xfrm>
              <a:off x="3134050" y="5928831"/>
              <a:ext cx="304529" cy="11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7" h="21600" extrusionOk="0">
                  <a:moveTo>
                    <a:pt x="17189" y="0"/>
                  </a:moveTo>
                  <a:cubicBezTo>
                    <a:pt x="17004" y="0"/>
                    <a:pt x="16808" y="64"/>
                    <a:pt x="16607" y="175"/>
                  </a:cubicBezTo>
                  <a:lnTo>
                    <a:pt x="16539" y="175"/>
                  </a:lnTo>
                  <a:lnTo>
                    <a:pt x="2007" y="7769"/>
                  </a:lnTo>
                  <a:cubicBezTo>
                    <a:pt x="-1006" y="9380"/>
                    <a:pt x="-418" y="21600"/>
                    <a:pt x="2388" y="21600"/>
                  </a:cubicBezTo>
                  <a:cubicBezTo>
                    <a:pt x="2561" y="21600"/>
                    <a:pt x="2746" y="21552"/>
                    <a:pt x="2937" y="21456"/>
                  </a:cubicBezTo>
                  <a:lnTo>
                    <a:pt x="17407" y="13847"/>
                  </a:lnTo>
                  <a:cubicBezTo>
                    <a:pt x="20594" y="12603"/>
                    <a:pt x="19972" y="0"/>
                    <a:pt x="1718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4" name="Google Shape;420;p2"/>
            <p:cNvSpPr/>
            <p:nvPr/>
          </p:nvSpPr>
          <p:spPr>
            <a:xfrm>
              <a:off x="2988075" y="6157068"/>
              <a:ext cx="134825" cy="13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36" h="21600" extrusionOk="0">
                  <a:moveTo>
                    <a:pt x="9092" y="0"/>
                  </a:moveTo>
                  <a:cubicBezTo>
                    <a:pt x="8535" y="0"/>
                    <a:pt x="7966" y="70"/>
                    <a:pt x="7409" y="209"/>
                  </a:cubicBezTo>
                  <a:cubicBezTo>
                    <a:pt x="-472" y="1702"/>
                    <a:pt x="-2689" y="14163"/>
                    <a:pt x="3811" y="19647"/>
                  </a:cubicBezTo>
                  <a:cubicBezTo>
                    <a:pt x="5447" y="21000"/>
                    <a:pt x="7223" y="21600"/>
                    <a:pt x="8941" y="21600"/>
                  </a:cubicBezTo>
                  <a:cubicBezTo>
                    <a:pt x="14175" y="21600"/>
                    <a:pt x="18911" y="15977"/>
                    <a:pt x="17762" y="8847"/>
                  </a:cubicBezTo>
                  <a:cubicBezTo>
                    <a:pt x="17031" y="3712"/>
                    <a:pt x="13293" y="0"/>
                    <a:pt x="90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5" name="Google Shape;421;p2"/>
            <p:cNvSpPr/>
            <p:nvPr/>
          </p:nvSpPr>
          <p:spPr>
            <a:xfrm>
              <a:off x="3171794" y="6116672"/>
              <a:ext cx="296504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6949" y="0"/>
                  </a:moveTo>
                  <a:cubicBezTo>
                    <a:pt x="16880" y="0"/>
                    <a:pt x="16811" y="16"/>
                    <a:pt x="16742" y="16"/>
                  </a:cubicBezTo>
                  <a:lnTo>
                    <a:pt x="1825" y="7654"/>
                  </a:lnTo>
                  <a:cubicBezTo>
                    <a:pt x="-1025" y="10055"/>
                    <a:pt x="-341" y="21600"/>
                    <a:pt x="2515" y="21600"/>
                  </a:cubicBezTo>
                  <a:cubicBezTo>
                    <a:pt x="2601" y="21600"/>
                    <a:pt x="2693" y="21584"/>
                    <a:pt x="2785" y="21568"/>
                  </a:cubicBezTo>
                  <a:lnTo>
                    <a:pt x="17702" y="14122"/>
                  </a:lnTo>
                  <a:cubicBezTo>
                    <a:pt x="20575" y="11705"/>
                    <a:pt x="19857" y="0"/>
                    <a:pt x="1694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6" name="Google Shape;422;p2"/>
            <p:cNvSpPr/>
            <p:nvPr/>
          </p:nvSpPr>
          <p:spPr>
            <a:xfrm>
              <a:off x="3025025" y="6357822"/>
              <a:ext cx="135092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3" h="21600" extrusionOk="0">
                  <a:moveTo>
                    <a:pt x="8980" y="0"/>
                  </a:moveTo>
                  <a:cubicBezTo>
                    <a:pt x="8481" y="0"/>
                    <a:pt x="7971" y="56"/>
                    <a:pt x="7450" y="154"/>
                  </a:cubicBezTo>
                  <a:cubicBezTo>
                    <a:pt x="-418" y="1831"/>
                    <a:pt x="-2759" y="14148"/>
                    <a:pt x="3869" y="19629"/>
                  </a:cubicBezTo>
                  <a:cubicBezTo>
                    <a:pt x="5468" y="20985"/>
                    <a:pt x="7207" y="21600"/>
                    <a:pt x="8910" y="21600"/>
                  </a:cubicBezTo>
                  <a:cubicBezTo>
                    <a:pt x="14090" y="21600"/>
                    <a:pt x="18841" y="15966"/>
                    <a:pt x="17798" y="8822"/>
                  </a:cubicBezTo>
                  <a:cubicBezTo>
                    <a:pt x="16941" y="3607"/>
                    <a:pt x="13209" y="0"/>
                    <a:pt x="89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7" name="Google Shape;423;p2"/>
            <p:cNvSpPr/>
            <p:nvPr/>
          </p:nvSpPr>
          <p:spPr>
            <a:xfrm>
              <a:off x="3207139" y="6317950"/>
              <a:ext cx="299116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7114" y="0"/>
                  </a:moveTo>
                  <a:cubicBezTo>
                    <a:pt x="16988" y="0"/>
                    <a:pt x="16863" y="16"/>
                    <a:pt x="16732" y="64"/>
                  </a:cubicBezTo>
                  <a:lnTo>
                    <a:pt x="1945" y="7471"/>
                  </a:lnTo>
                  <a:cubicBezTo>
                    <a:pt x="-1063" y="9675"/>
                    <a:pt x="-351" y="21600"/>
                    <a:pt x="2497" y="21600"/>
                  </a:cubicBezTo>
                  <a:cubicBezTo>
                    <a:pt x="2605" y="21600"/>
                    <a:pt x="2714" y="21584"/>
                    <a:pt x="2828" y="21552"/>
                  </a:cubicBezTo>
                  <a:lnTo>
                    <a:pt x="17609" y="13937"/>
                  </a:lnTo>
                  <a:cubicBezTo>
                    <a:pt x="20537" y="11941"/>
                    <a:pt x="19910" y="0"/>
                    <a:pt x="171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8" name="Google Shape;424;p2"/>
            <p:cNvSpPr/>
            <p:nvPr/>
          </p:nvSpPr>
          <p:spPr>
            <a:xfrm>
              <a:off x="2886984" y="7192682"/>
              <a:ext cx="602243" cy="607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7" h="21600" extrusionOk="0">
                  <a:moveTo>
                    <a:pt x="9727" y="0"/>
                  </a:moveTo>
                  <a:cubicBezTo>
                    <a:pt x="6855" y="0"/>
                    <a:pt x="4037" y="1449"/>
                    <a:pt x="2181" y="4187"/>
                  </a:cubicBezTo>
                  <a:lnTo>
                    <a:pt x="18149" y="15418"/>
                  </a:lnTo>
                  <a:cubicBezTo>
                    <a:pt x="20403" y="10539"/>
                    <a:pt x="18945" y="4556"/>
                    <a:pt x="14805" y="1636"/>
                  </a:cubicBezTo>
                  <a:cubicBezTo>
                    <a:pt x="13227" y="534"/>
                    <a:pt x="11469" y="0"/>
                    <a:pt x="9727" y="0"/>
                  </a:cubicBezTo>
                  <a:close/>
                  <a:moveTo>
                    <a:pt x="1057" y="6182"/>
                  </a:moveTo>
                  <a:cubicBezTo>
                    <a:pt x="-1197" y="11058"/>
                    <a:pt x="261" y="17044"/>
                    <a:pt x="4401" y="19964"/>
                  </a:cubicBezTo>
                  <a:cubicBezTo>
                    <a:pt x="5982" y="21066"/>
                    <a:pt x="7746" y="21600"/>
                    <a:pt x="9490" y="21600"/>
                  </a:cubicBezTo>
                  <a:cubicBezTo>
                    <a:pt x="12356" y="21600"/>
                    <a:pt x="15169" y="20160"/>
                    <a:pt x="17022" y="17451"/>
                  </a:cubicBezTo>
                  <a:lnTo>
                    <a:pt x="1057" y="618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9" name="Google Shape;425;p2"/>
            <p:cNvSpPr/>
            <p:nvPr/>
          </p:nvSpPr>
          <p:spPr>
            <a:xfrm>
              <a:off x="4143136" y="5890356"/>
              <a:ext cx="505535" cy="49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1778" y="0"/>
                  </a:moveTo>
                  <a:lnTo>
                    <a:pt x="3282" y="6214"/>
                  </a:lnTo>
                  <a:cubicBezTo>
                    <a:pt x="-140" y="8728"/>
                    <a:pt x="-1028" y="13755"/>
                    <a:pt x="1294" y="17455"/>
                  </a:cubicBezTo>
                  <a:lnTo>
                    <a:pt x="1677" y="18096"/>
                  </a:lnTo>
                  <a:cubicBezTo>
                    <a:pt x="3122" y="20368"/>
                    <a:pt x="5469" y="21600"/>
                    <a:pt x="7862" y="21600"/>
                  </a:cubicBezTo>
                  <a:cubicBezTo>
                    <a:pt x="9314" y="21600"/>
                    <a:pt x="10780" y="21147"/>
                    <a:pt x="12076" y="20195"/>
                  </a:cubicBezTo>
                  <a:lnTo>
                    <a:pt x="20572" y="13982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0" name="Google Shape;426;p2"/>
            <p:cNvSpPr/>
            <p:nvPr/>
          </p:nvSpPr>
          <p:spPr>
            <a:xfrm>
              <a:off x="4477229" y="5686024"/>
              <a:ext cx="504540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92" y="0"/>
                  </a:moveTo>
                  <a:cubicBezTo>
                    <a:pt x="11248" y="0"/>
                    <a:pt x="9790" y="456"/>
                    <a:pt x="8513" y="1398"/>
                  </a:cubicBezTo>
                  <a:lnTo>
                    <a:pt x="0" y="7644"/>
                  </a:lnTo>
                  <a:lnTo>
                    <a:pt x="8811" y="21600"/>
                  </a:lnTo>
                  <a:lnTo>
                    <a:pt x="17324" y="15354"/>
                  </a:lnTo>
                  <a:cubicBezTo>
                    <a:pt x="20711" y="12845"/>
                    <a:pt x="21600" y="7828"/>
                    <a:pt x="19270" y="4136"/>
                  </a:cubicBezTo>
                  <a:lnTo>
                    <a:pt x="18889" y="3543"/>
                  </a:lnTo>
                  <a:cubicBezTo>
                    <a:pt x="17438" y="1241"/>
                    <a:pt x="15083" y="0"/>
                    <a:pt x="126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1" name="Google Shape;427;p2"/>
            <p:cNvSpPr/>
            <p:nvPr/>
          </p:nvSpPr>
          <p:spPr>
            <a:xfrm>
              <a:off x="3964887" y="6905032"/>
              <a:ext cx="931236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0071" y="0"/>
                  </a:moveTo>
                  <a:cubicBezTo>
                    <a:pt x="9696" y="0"/>
                    <a:pt x="9363" y="275"/>
                    <a:pt x="9319" y="656"/>
                  </a:cubicBezTo>
                  <a:lnTo>
                    <a:pt x="8383" y="7688"/>
                  </a:lnTo>
                  <a:lnTo>
                    <a:pt x="1374" y="6774"/>
                  </a:lnTo>
                  <a:cubicBezTo>
                    <a:pt x="1332" y="6766"/>
                    <a:pt x="1289" y="6762"/>
                    <a:pt x="1249" y="6762"/>
                  </a:cubicBezTo>
                  <a:cubicBezTo>
                    <a:pt x="890" y="6762"/>
                    <a:pt x="578" y="7035"/>
                    <a:pt x="534" y="7423"/>
                  </a:cubicBezTo>
                  <a:lnTo>
                    <a:pt x="5" y="11399"/>
                  </a:lnTo>
                  <a:cubicBezTo>
                    <a:pt x="-41" y="11808"/>
                    <a:pt x="245" y="12194"/>
                    <a:pt x="654" y="12243"/>
                  </a:cubicBezTo>
                  <a:lnTo>
                    <a:pt x="654" y="12265"/>
                  </a:lnTo>
                  <a:lnTo>
                    <a:pt x="7662" y="13181"/>
                  </a:lnTo>
                  <a:lnTo>
                    <a:pt x="6750" y="20238"/>
                  </a:lnTo>
                  <a:cubicBezTo>
                    <a:pt x="6678" y="20649"/>
                    <a:pt x="6966" y="21009"/>
                    <a:pt x="7398" y="21082"/>
                  </a:cubicBezTo>
                  <a:lnTo>
                    <a:pt x="11359" y="21588"/>
                  </a:lnTo>
                  <a:cubicBezTo>
                    <a:pt x="11401" y="21596"/>
                    <a:pt x="11443" y="21600"/>
                    <a:pt x="11484" y="21600"/>
                  </a:cubicBezTo>
                  <a:cubicBezTo>
                    <a:pt x="11843" y="21600"/>
                    <a:pt x="12155" y="21329"/>
                    <a:pt x="12199" y="20963"/>
                  </a:cubicBezTo>
                  <a:lnTo>
                    <a:pt x="13135" y="13904"/>
                  </a:lnTo>
                  <a:lnTo>
                    <a:pt x="20144" y="14842"/>
                  </a:lnTo>
                  <a:cubicBezTo>
                    <a:pt x="20172" y="14846"/>
                    <a:pt x="20202" y="14848"/>
                    <a:pt x="20233" y="14848"/>
                  </a:cubicBezTo>
                  <a:cubicBezTo>
                    <a:pt x="20605" y="14848"/>
                    <a:pt x="20938" y="14573"/>
                    <a:pt x="20982" y="14193"/>
                  </a:cubicBezTo>
                  <a:lnTo>
                    <a:pt x="21511" y="10193"/>
                  </a:lnTo>
                  <a:cubicBezTo>
                    <a:pt x="21559" y="9784"/>
                    <a:pt x="21271" y="9400"/>
                    <a:pt x="20864" y="9351"/>
                  </a:cubicBezTo>
                  <a:lnTo>
                    <a:pt x="13854" y="8411"/>
                  </a:lnTo>
                  <a:lnTo>
                    <a:pt x="14768" y="1378"/>
                  </a:lnTo>
                  <a:cubicBezTo>
                    <a:pt x="14838" y="967"/>
                    <a:pt x="14552" y="583"/>
                    <a:pt x="14118" y="534"/>
                  </a:cubicBezTo>
                  <a:lnTo>
                    <a:pt x="10159" y="4"/>
                  </a:lnTo>
                  <a:cubicBezTo>
                    <a:pt x="10129" y="0"/>
                    <a:pt x="10099" y="0"/>
                    <a:pt x="100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2" name="Google Shape;428;p2"/>
            <p:cNvSpPr/>
            <p:nvPr/>
          </p:nvSpPr>
          <p:spPr>
            <a:xfrm>
              <a:off x="2772196" y="8315457"/>
              <a:ext cx="932619" cy="1180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extrusionOk="0">
                  <a:moveTo>
                    <a:pt x="8125" y="693"/>
                  </a:moveTo>
                  <a:cubicBezTo>
                    <a:pt x="8696" y="693"/>
                    <a:pt x="9262" y="969"/>
                    <a:pt x="9375" y="1585"/>
                  </a:cubicBezTo>
                  <a:cubicBezTo>
                    <a:pt x="9423" y="1907"/>
                    <a:pt x="9328" y="2212"/>
                    <a:pt x="9067" y="2460"/>
                  </a:cubicBezTo>
                  <a:lnTo>
                    <a:pt x="7501" y="2688"/>
                  </a:lnTo>
                  <a:cubicBezTo>
                    <a:pt x="7147" y="2535"/>
                    <a:pt x="6910" y="2270"/>
                    <a:pt x="6838" y="1965"/>
                  </a:cubicBezTo>
                  <a:cubicBezTo>
                    <a:pt x="6609" y="1167"/>
                    <a:pt x="7374" y="693"/>
                    <a:pt x="8125" y="693"/>
                  </a:cubicBezTo>
                  <a:close/>
                  <a:moveTo>
                    <a:pt x="15527" y="4362"/>
                  </a:moveTo>
                  <a:cubicBezTo>
                    <a:pt x="16023" y="4362"/>
                    <a:pt x="16479" y="4663"/>
                    <a:pt x="16583" y="5082"/>
                  </a:cubicBezTo>
                  <a:lnTo>
                    <a:pt x="19335" y="17169"/>
                  </a:lnTo>
                  <a:cubicBezTo>
                    <a:pt x="19429" y="17645"/>
                    <a:pt x="19050" y="18101"/>
                    <a:pt x="18457" y="18195"/>
                  </a:cubicBezTo>
                  <a:lnTo>
                    <a:pt x="5984" y="20020"/>
                  </a:lnTo>
                  <a:cubicBezTo>
                    <a:pt x="5926" y="20028"/>
                    <a:pt x="5868" y="20031"/>
                    <a:pt x="5811" y="20031"/>
                  </a:cubicBezTo>
                  <a:cubicBezTo>
                    <a:pt x="5285" y="20031"/>
                    <a:pt x="4813" y="19726"/>
                    <a:pt x="4727" y="19298"/>
                  </a:cubicBezTo>
                  <a:lnTo>
                    <a:pt x="1977" y="7229"/>
                  </a:lnTo>
                  <a:cubicBezTo>
                    <a:pt x="1859" y="6736"/>
                    <a:pt x="2262" y="6280"/>
                    <a:pt x="2855" y="6203"/>
                  </a:cubicBezTo>
                  <a:lnTo>
                    <a:pt x="4349" y="5994"/>
                  </a:lnTo>
                  <a:cubicBezTo>
                    <a:pt x="4411" y="6327"/>
                    <a:pt x="4765" y="6559"/>
                    <a:pt x="5173" y="6559"/>
                  </a:cubicBezTo>
                  <a:cubicBezTo>
                    <a:pt x="5229" y="6559"/>
                    <a:pt x="5287" y="6554"/>
                    <a:pt x="5345" y="6546"/>
                  </a:cubicBezTo>
                  <a:lnTo>
                    <a:pt x="13145" y="5405"/>
                  </a:lnTo>
                  <a:cubicBezTo>
                    <a:pt x="13595" y="5347"/>
                    <a:pt x="13928" y="4967"/>
                    <a:pt x="13832" y="4607"/>
                  </a:cubicBezTo>
                  <a:lnTo>
                    <a:pt x="15326" y="4378"/>
                  </a:lnTo>
                  <a:cubicBezTo>
                    <a:pt x="15394" y="4367"/>
                    <a:pt x="15461" y="4362"/>
                    <a:pt x="15527" y="4362"/>
                  </a:cubicBezTo>
                  <a:close/>
                  <a:moveTo>
                    <a:pt x="8081" y="0"/>
                  </a:moveTo>
                  <a:cubicBezTo>
                    <a:pt x="7953" y="0"/>
                    <a:pt x="7822" y="8"/>
                    <a:pt x="7693" y="27"/>
                  </a:cubicBezTo>
                  <a:cubicBezTo>
                    <a:pt x="6506" y="198"/>
                    <a:pt x="5723" y="1129"/>
                    <a:pt x="5960" y="2080"/>
                  </a:cubicBezTo>
                  <a:cubicBezTo>
                    <a:pt x="6032" y="2364"/>
                    <a:pt x="6175" y="2631"/>
                    <a:pt x="6388" y="2840"/>
                  </a:cubicBezTo>
                  <a:lnTo>
                    <a:pt x="4847" y="3087"/>
                  </a:lnTo>
                  <a:cubicBezTo>
                    <a:pt x="4229" y="3181"/>
                    <a:pt x="3803" y="3676"/>
                    <a:pt x="3923" y="4169"/>
                  </a:cubicBezTo>
                  <a:lnTo>
                    <a:pt x="4016" y="4626"/>
                  </a:lnTo>
                  <a:lnTo>
                    <a:pt x="1455" y="4987"/>
                  </a:lnTo>
                  <a:cubicBezTo>
                    <a:pt x="483" y="5138"/>
                    <a:pt x="-156" y="5880"/>
                    <a:pt x="33" y="6659"/>
                  </a:cubicBezTo>
                  <a:lnTo>
                    <a:pt x="3164" y="20419"/>
                  </a:lnTo>
                  <a:cubicBezTo>
                    <a:pt x="3311" y="21115"/>
                    <a:pt x="4066" y="21600"/>
                    <a:pt x="4918" y="21600"/>
                  </a:cubicBezTo>
                  <a:cubicBezTo>
                    <a:pt x="5020" y="21600"/>
                    <a:pt x="5122" y="21592"/>
                    <a:pt x="5225" y="21578"/>
                  </a:cubicBezTo>
                  <a:lnTo>
                    <a:pt x="19833" y="19431"/>
                  </a:lnTo>
                  <a:cubicBezTo>
                    <a:pt x="20805" y="19279"/>
                    <a:pt x="21444" y="18537"/>
                    <a:pt x="21255" y="17777"/>
                  </a:cubicBezTo>
                  <a:lnTo>
                    <a:pt x="18148" y="3979"/>
                  </a:lnTo>
                  <a:cubicBezTo>
                    <a:pt x="17981" y="3293"/>
                    <a:pt x="17244" y="2813"/>
                    <a:pt x="16403" y="2813"/>
                  </a:cubicBezTo>
                  <a:cubicBezTo>
                    <a:pt x="16292" y="2813"/>
                    <a:pt x="16176" y="2822"/>
                    <a:pt x="16063" y="2840"/>
                  </a:cubicBezTo>
                  <a:lnTo>
                    <a:pt x="13502" y="3220"/>
                  </a:lnTo>
                  <a:lnTo>
                    <a:pt x="13406" y="2782"/>
                  </a:lnTo>
                  <a:cubicBezTo>
                    <a:pt x="13301" y="2327"/>
                    <a:pt x="12803" y="2006"/>
                    <a:pt x="12263" y="2006"/>
                  </a:cubicBezTo>
                  <a:cubicBezTo>
                    <a:pt x="12193" y="2006"/>
                    <a:pt x="12124" y="2011"/>
                    <a:pt x="12054" y="2022"/>
                  </a:cubicBezTo>
                  <a:lnTo>
                    <a:pt x="10158" y="2289"/>
                  </a:lnTo>
                  <a:cubicBezTo>
                    <a:pt x="10276" y="2022"/>
                    <a:pt x="10299" y="1737"/>
                    <a:pt x="10230" y="1472"/>
                  </a:cubicBezTo>
                  <a:cubicBezTo>
                    <a:pt x="10060" y="607"/>
                    <a:pt x="9136" y="0"/>
                    <a:pt x="808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3" name="Google Shape;429;p2"/>
            <p:cNvSpPr/>
            <p:nvPr/>
          </p:nvSpPr>
          <p:spPr>
            <a:xfrm>
              <a:off x="2954015" y="8740783"/>
              <a:ext cx="134666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15" h="21600" extrusionOk="0">
                  <a:moveTo>
                    <a:pt x="8912" y="0"/>
                  </a:moveTo>
                  <a:cubicBezTo>
                    <a:pt x="8401" y="0"/>
                    <a:pt x="7890" y="56"/>
                    <a:pt x="7380" y="154"/>
                  </a:cubicBezTo>
                  <a:cubicBezTo>
                    <a:pt x="-501" y="1817"/>
                    <a:pt x="-2718" y="14134"/>
                    <a:pt x="3921" y="19629"/>
                  </a:cubicBezTo>
                  <a:cubicBezTo>
                    <a:pt x="5523" y="20985"/>
                    <a:pt x="7275" y="21600"/>
                    <a:pt x="8970" y="21600"/>
                  </a:cubicBezTo>
                  <a:cubicBezTo>
                    <a:pt x="14146" y="21600"/>
                    <a:pt x="18882" y="15966"/>
                    <a:pt x="17745" y="8808"/>
                  </a:cubicBezTo>
                  <a:cubicBezTo>
                    <a:pt x="17002" y="3607"/>
                    <a:pt x="13172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4" name="Google Shape;430;p2"/>
            <p:cNvSpPr/>
            <p:nvPr/>
          </p:nvSpPr>
          <p:spPr>
            <a:xfrm>
              <a:off x="3132820" y="8700999"/>
              <a:ext cx="306854" cy="1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4" h="21600" extrusionOk="0">
                  <a:moveTo>
                    <a:pt x="17254" y="0"/>
                  </a:moveTo>
                  <a:cubicBezTo>
                    <a:pt x="17043" y="0"/>
                    <a:pt x="16820" y="80"/>
                    <a:pt x="16581" y="240"/>
                  </a:cubicBezTo>
                  <a:lnTo>
                    <a:pt x="16514" y="48"/>
                  </a:lnTo>
                  <a:lnTo>
                    <a:pt x="2071" y="7670"/>
                  </a:lnTo>
                  <a:cubicBezTo>
                    <a:pt x="-1023" y="8919"/>
                    <a:pt x="-422" y="21600"/>
                    <a:pt x="2361" y="21600"/>
                  </a:cubicBezTo>
                  <a:cubicBezTo>
                    <a:pt x="2561" y="21600"/>
                    <a:pt x="2773" y="21536"/>
                    <a:pt x="2995" y="21408"/>
                  </a:cubicBezTo>
                  <a:lnTo>
                    <a:pt x="17377" y="13962"/>
                  </a:lnTo>
                  <a:cubicBezTo>
                    <a:pt x="20577" y="13082"/>
                    <a:pt x="20059" y="0"/>
                    <a:pt x="172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5" name="Google Shape;431;p2"/>
            <p:cNvSpPr/>
            <p:nvPr/>
          </p:nvSpPr>
          <p:spPr>
            <a:xfrm>
              <a:off x="2988075" y="8928538"/>
              <a:ext cx="134825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36" h="21600" extrusionOk="0">
                  <a:moveTo>
                    <a:pt x="9092" y="0"/>
                  </a:moveTo>
                  <a:cubicBezTo>
                    <a:pt x="8535" y="0"/>
                    <a:pt x="7966" y="70"/>
                    <a:pt x="7409" y="195"/>
                  </a:cubicBezTo>
                  <a:cubicBezTo>
                    <a:pt x="-472" y="1856"/>
                    <a:pt x="-2689" y="14149"/>
                    <a:pt x="3811" y="19633"/>
                  </a:cubicBezTo>
                  <a:cubicBezTo>
                    <a:pt x="5447" y="20986"/>
                    <a:pt x="7223" y="21600"/>
                    <a:pt x="8941" y="21600"/>
                  </a:cubicBezTo>
                  <a:cubicBezTo>
                    <a:pt x="14175" y="21600"/>
                    <a:pt x="18911" y="15977"/>
                    <a:pt x="17762" y="8847"/>
                  </a:cubicBezTo>
                  <a:cubicBezTo>
                    <a:pt x="17031" y="3712"/>
                    <a:pt x="13293" y="0"/>
                    <a:pt x="90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6" name="Google Shape;432;p2"/>
            <p:cNvSpPr/>
            <p:nvPr/>
          </p:nvSpPr>
          <p:spPr>
            <a:xfrm>
              <a:off x="3171778" y="8889102"/>
              <a:ext cx="296503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7013" y="0"/>
                  </a:moveTo>
                  <a:cubicBezTo>
                    <a:pt x="16927" y="0"/>
                    <a:pt x="16835" y="16"/>
                    <a:pt x="16743" y="32"/>
                  </a:cubicBezTo>
                  <a:lnTo>
                    <a:pt x="1826" y="7462"/>
                  </a:lnTo>
                  <a:cubicBezTo>
                    <a:pt x="-1047" y="9895"/>
                    <a:pt x="-329" y="21600"/>
                    <a:pt x="2579" y="21600"/>
                  </a:cubicBezTo>
                  <a:cubicBezTo>
                    <a:pt x="2648" y="21600"/>
                    <a:pt x="2717" y="21584"/>
                    <a:pt x="2786" y="21568"/>
                  </a:cubicBezTo>
                  <a:lnTo>
                    <a:pt x="17703" y="13946"/>
                  </a:lnTo>
                  <a:cubicBezTo>
                    <a:pt x="20553" y="11545"/>
                    <a:pt x="19869" y="0"/>
                    <a:pt x="17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7" name="Google Shape;433;p2"/>
            <p:cNvSpPr/>
            <p:nvPr/>
          </p:nvSpPr>
          <p:spPr>
            <a:xfrm>
              <a:off x="3025025" y="9129291"/>
              <a:ext cx="135092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3" h="21600" extrusionOk="0">
                  <a:moveTo>
                    <a:pt x="8980" y="0"/>
                  </a:moveTo>
                  <a:cubicBezTo>
                    <a:pt x="8481" y="0"/>
                    <a:pt x="7971" y="56"/>
                    <a:pt x="7450" y="154"/>
                  </a:cubicBezTo>
                  <a:cubicBezTo>
                    <a:pt x="-418" y="1817"/>
                    <a:pt x="-2759" y="14134"/>
                    <a:pt x="3869" y="19629"/>
                  </a:cubicBezTo>
                  <a:cubicBezTo>
                    <a:pt x="5468" y="20985"/>
                    <a:pt x="7218" y="21600"/>
                    <a:pt x="8922" y="21600"/>
                  </a:cubicBezTo>
                  <a:cubicBezTo>
                    <a:pt x="14090" y="21600"/>
                    <a:pt x="18841" y="15994"/>
                    <a:pt x="17798" y="8976"/>
                  </a:cubicBezTo>
                  <a:cubicBezTo>
                    <a:pt x="16941" y="3621"/>
                    <a:pt x="13209" y="0"/>
                    <a:pt x="89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8" name="Google Shape;434;p2"/>
            <p:cNvSpPr/>
            <p:nvPr/>
          </p:nvSpPr>
          <p:spPr>
            <a:xfrm>
              <a:off x="3208023" y="9089769"/>
              <a:ext cx="297371" cy="117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extrusionOk="0">
                  <a:moveTo>
                    <a:pt x="16803" y="0"/>
                  </a:moveTo>
                  <a:lnTo>
                    <a:pt x="1902" y="7633"/>
                  </a:lnTo>
                  <a:cubicBezTo>
                    <a:pt x="-1014" y="9862"/>
                    <a:pt x="-394" y="21600"/>
                    <a:pt x="2516" y="21600"/>
                  </a:cubicBezTo>
                  <a:cubicBezTo>
                    <a:pt x="2608" y="21600"/>
                    <a:pt x="2700" y="21600"/>
                    <a:pt x="2792" y="21568"/>
                  </a:cubicBezTo>
                  <a:lnTo>
                    <a:pt x="17687" y="14127"/>
                  </a:lnTo>
                  <a:cubicBezTo>
                    <a:pt x="20586" y="11914"/>
                    <a:pt x="19932" y="144"/>
                    <a:pt x="17067" y="144"/>
                  </a:cubicBezTo>
                  <a:cubicBezTo>
                    <a:pt x="16958" y="144"/>
                    <a:pt x="16849" y="160"/>
                    <a:pt x="16734" y="192"/>
                  </a:cubicBezTo>
                  <a:lnTo>
                    <a:pt x="16803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9" name="Google Shape;435;p2"/>
            <p:cNvSpPr/>
            <p:nvPr/>
          </p:nvSpPr>
          <p:spPr>
            <a:xfrm>
              <a:off x="2886998" y="9965636"/>
              <a:ext cx="600919" cy="606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4" h="21600" extrusionOk="0">
                  <a:moveTo>
                    <a:pt x="9812" y="0"/>
                  </a:moveTo>
                  <a:cubicBezTo>
                    <a:pt x="6921" y="0"/>
                    <a:pt x="4076" y="1449"/>
                    <a:pt x="2192" y="4138"/>
                  </a:cubicBezTo>
                  <a:lnTo>
                    <a:pt x="18234" y="15429"/>
                  </a:lnTo>
                  <a:cubicBezTo>
                    <a:pt x="20398" y="10542"/>
                    <a:pt x="19034" y="4582"/>
                    <a:pt x="14941" y="1660"/>
                  </a:cubicBezTo>
                  <a:cubicBezTo>
                    <a:pt x="13354" y="538"/>
                    <a:pt x="11573" y="0"/>
                    <a:pt x="9812" y="0"/>
                  </a:cubicBezTo>
                  <a:close/>
                  <a:moveTo>
                    <a:pt x="1062" y="6137"/>
                  </a:moveTo>
                  <a:cubicBezTo>
                    <a:pt x="-1202" y="11024"/>
                    <a:pt x="263" y="17021"/>
                    <a:pt x="4422" y="19943"/>
                  </a:cubicBezTo>
                  <a:cubicBezTo>
                    <a:pt x="6007" y="21062"/>
                    <a:pt x="7777" y="21600"/>
                    <a:pt x="9530" y="21600"/>
                  </a:cubicBezTo>
                  <a:cubicBezTo>
                    <a:pt x="12412" y="21600"/>
                    <a:pt x="15240" y="20145"/>
                    <a:pt x="17102" y="17428"/>
                  </a:cubicBezTo>
                  <a:lnTo>
                    <a:pt x="1062" y="6137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0" name="Google Shape;436;p2"/>
            <p:cNvSpPr/>
            <p:nvPr/>
          </p:nvSpPr>
          <p:spPr>
            <a:xfrm>
              <a:off x="4143136" y="8660778"/>
              <a:ext cx="505535" cy="492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1778" y="0"/>
                  </a:moveTo>
                  <a:lnTo>
                    <a:pt x="3282" y="6243"/>
                  </a:lnTo>
                  <a:cubicBezTo>
                    <a:pt x="-140" y="8750"/>
                    <a:pt x="-1028" y="13761"/>
                    <a:pt x="1294" y="17455"/>
                  </a:cubicBezTo>
                  <a:lnTo>
                    <a:pt x="1677" y="18090"/>
                  </a:lnTo>
                  <a:cubicBezTo>
                    <a:pt x="3129" y="20371"/>
                    <a:pt x="5490" y="21600"/>
                    <a:pt x="7894" y="21600"/>
                  </a:cubicBezTo>
                  <a:cubicBezTo>
                    <a:pt x="9335" y="21600"/>
                    <a:pt x="10791" y="21156"/>
                    <a:pt x="12076" y="20233"/>
                  </a:cubicBezTo>
                  <a:lnTo>
                    <a:pt x="20572" y="13990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1" name="Google Shape;437;p2"/>
            <p:cNvSpPr/>
            <p:nvPr/>
          </p:nvSpPr>
          <p:spPr>
            <a:xfrm>
              <a:off x="4477229" y="8457494"/>
              <a:ext cx="504540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92" y="0"/>
                  </a:moveTo>
                  <a:cubicBezTo>
                    <a:pt x="11248" y="0"/>
                    <a:pt x="9790" y="452"/>
                    <a:pt x="8513" y="1398"/>
                  </a:cubicBezTo>
                  <a:lnTo>
                    <a:pt x="0" y="7644"/>
                  </a:lnTo>
                  <a:lnTo>
                    <a:pt x="8811" y="21600"/>
                  </a:lnTo>
                  <a:lnTo>
                    <a:pt x="17324" y="15350"/>
                  </a:lnTo>
                  <a:cubicBezTo>
                    <a:pt x="20711" y="12845"/>
                    <a:pt x="21600" y="7828"/>
                    <a:pt x="19270" y="4178"/>
                  </a:cubicBezTo>
                  <a:lnTo>
                    <a:pt x="18889" y="3543"/>
                  </a:lnTo>
                  <a:cubicBezTo>
                    <a:pt x="17438" y="1241"/>
                    <a:pt x="15083" y="0"/>
                    <a:pt x="126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2" name="Google Shape;438;p2"/>
            <p:cNvSpPr/>
            <p:nvPr/>
          </p:nvSpPr>
          <p:spPr>
            <a:xfrm>
              <a:off x="3964887" y="9676414"/>
              <a:ext cx="931236" cy="932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0071" y="0"/>
                  </a:moveTo>
                  <a:cubicBezTo>
                    <a:pt x="9696" y="0"/>
                    <a:pt x="9363" y="277"/>
                    <a:pt x="9319" y="655"/>
                  </a:cubicBezTo>
                  <a:lnTo>
                    <a:pt x="8383" y="7708"/>
                  </a:lnTo>
                  <a:lnTo>
                    <a:pt x="1374" y="6770"/>
                  </a:lnTo>
                  <a:cubicBezTo>
                    <a:pt x="1344" y="6766"/>
                    <a:pt x="1314" y="6764"/>
                    <a:pt x="1285" y="6764"/>
                  </a:cubicBezTo>
                  <a:cubicBezTo>
                    <a:pt x="913" y="6764"/>
                    <a:pt x="578" y="7039"/>
                    <a:pt x="534" y="7419"/>
                  </a:cubicBezTo>
                  <a:lnTo>
                    <a:pt x="5" y="11416"/>
                  </a:lnTo>
                  <a:cubicBezTo>
                    <a:pt x="-41" y="11824"/>
                    <a:pt x="245" y="12186"/>
                    <a:pt x="654" y="12257"/>
                  </a:cubicBezTo>
                  <a:lnTo>
                    <a:pt x="7662" y="13197"/>
                  </a:lnTo>
                  <a:lnTo>
                    <a:pt x="6750" y="20223"/>
                  </a:lnTo>
                  <a:cubicBezTo>
                    <a:pt x="6678" y="20634"/>
                    <a:pt x="6966" y="21018"/>
                    <a:pt x="7398" y="21066"/>
                  </a:cubicBezTo>
                  <a:lnTo>
                    <a:pt x="11359" y="21596"/>
                  </a:lnTo>
                  <a:cubicBezTo>
                    <a:pt x="11389" y="21600"/>
                    <a:pt x="11419" y="21600"/>
                    <a:pt x="11447" y="21600"/>
                  </a:cubicBezTo>
                  <a:cubicBezTo>
                    <a:pt x="11820" y="21600"/>
                    <a:pt x="12155" y="21325"/>
                    <a:pt x="12199" y="20945"/>
                  </a:cubicBezTo>
                  <a:lnTo>
                    <a:pt x="13135" y="13894"/>
                  </a:lnTo>
                  <a:lnTo>
                    <a:pt x="20144" y="14832"/>
                  </a:lnTo>
                  <a:cubicBezTo>
                    <a:pt x="20172" y="14836"/>
                    <a:pt x="20202" y="14838"/>
                    <a:pt x="20233" y="14838"/>
                  </a:cubicBezTo>
                  <a:cubicBezTo>
                    <a:pt x="20605" y="14838"/>
                    <a:pt x="20938" y="14561"/>
                    <a:pt x="20982" y="14183"/>
                  </a:cubicBezTo>
                  <a:lnTo>
                    <a:pt x="21511" y="10186"/>
                  </a:lnTo>
                  <a:cubicBezTo>
                    <a:pt x="21559" y="9778"/>
                    <a:pt x="21271" y="9392"/>
                    <a:pt x="20864" y="9346"/>
                  </a:cubicBezTo>
                  <a:lnTo>
                    <a:pt x="13854" y="8430"/>
                  </a:lnTo>
                  <a:lnTo>
                    <a:pt x="14768" y="1379"/>
                  </a:lnTo>
                  <a:cubicBezTo>
                    <a:pt x="14838" y="968"/>
                    <a:pt x="14552" y="584"/>
                    <a:pt x="14118" y="536"/>
                  </a:cubicBezTo>
                  <a:lnTo>
                    <a:pt x="10159" y="6"/>
                  </a:lnTo>
                  <a:cubicBezTo>
                    <a:pt x="10129" y="2"/>
                    <a:pt x="10099" y="0"/>
                    <a:pt x="100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3" name="Google Shape;439;p2"/>
            <p:cNvSpPr/>
            <p:nvPr/>
          </p:nvSpPr>
          <p:spPr>
            <a:xfrm>
              <a:off x="2772196" y="11086840"/>
              <a:ext cx="932619" cy="117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extrusionOk="0">
                  <a:moveTo>
                    <a:pt x="8125" y="695"/>
                  </a:moveTo>
                  <a:cubicBezTo>
                    <a:pt x="8696" y="695"/>
                    <a:pt x="9262" y="971"/>
                    <a:pt x="9375" y="1588"/>
                  </a:cubicBezTo>
                  <a:cubicBezTo>
                    <a:pt x="9423" y="1892"/>
                    <a:pt x="9328" y="2216"/>
                    <a:pt x="9067" y="2464"/>
                  </a:cubicBezTo>
                  <a:lnTo>
                    <a:pt x="7501" y="2690"/>
                  </a:lnTo>
                  <a:cubicBezTo>
                    <a:pt x="7147" y="2539"/>
                    <a:pt x="6910" y="2291"/>
                    <a:pt x="6838" y="1987"/>
                  </a:cubicBezTo>
                  <a:lnTo>
                    <a:pt x="6838" y="1968"/>
                  </a:lnTo>
                  <a:cubicBezTo>
                    <a:pt x="6609" y="1169"/>
                    <a:pt x="7374" y="695"/>
                    <a:pt x="8125" y="695"/>
                  </a:cubicBezTo>
                  <a:close/>
                  <a:moveTo>
                    <a:pt x="15535" y="4387"/>
                  </a:moveTo>
                  <a:cubicBezTo>
                    <a:pt x="16047" y="4387"/>
                    <a:pt x="16499" y="4687"/>
                    <a:pt x="16583" y="5106"/>
                  </a:cubicBezTo>
                  <a:lnTo>
                    <a:pt x="19335" y="17186"/>
                  </a:lnTo>
                  <a:cubicBezTo>
                    <a:pt x="19429" y="17662"/>
                    <a:pt x="19050" y="18117"/>
                    <a:pt x="18457" y="18213"/>
                  </a:cubicBezTo>
                  <a:lnTo>
                    <a:pt x="5984" y="20039"/>
                  </a:lnTo>
                  <a:cubicBezTo>
                    <a:pt x="5924" y="20047"/>
                    <a:pt x="5862" y="20050"/>
                    <a:pt x="5803" y="20050"/>
                  </a:cubicBezTo>
                  <a:cubicBezTo>
                    <a:pt x="5279" y="20050"/>
                    <a:pt x="4813" y="19761"/>
                    <a:pt x="4727" y="19335"/>
                  </a:cubicBezTo>
                  <a:lnTo>
                    <a:pt x="1977" y="7237"/>
                  </a:lnTo>
                  <a:cubicBezTo>
                    <a:pt x="1859" y="6761"/>
                    <a:pt x="2262" y="6306"/>
                    <a:pt x="2855" y="6229"/>
                  </a:cubicBezTo>
                  <a:lnTo>
                    <a:pt x="4349" y="6020"/>
                  </a:lnTo>
                  <a:cubicBezTo>
                    <a:pt x="4411" y="6339"/>
                    <a:pt x="4771" y="6584"/>
                    <a:pt x="5181" y="6584"/>
                  </a:cubicBezTo>
                  <a:cubicBezTo>
                    <a:pt x="5235" y="6584"/>
                    <a:pt x="5289" y="6581"/>
                    <a:pt x="5345" y="6571"/>
                  </a:cubicBezTo>
                  <a:lnTo>
                    <a:pt x="13145" y="5430"/>
                  </a:lnTo>
                  <a:cubicBezTo>
                    <a:pt x="13595" y="5354"/>
                    <a:pt x="13928" y="4993"/>
                    <a:pt x="13832" y="4612"/>
                  </a:cubicBezTo>
                  <a:lnTo>
                    <a:pt x="15326" y="4403"/>
                  </a:lnTo>
                  <a:cubicBezTo>
                    <a:pt x="15398" y="4392"/>
                    <a:pt x="15467" y="4387"/>
                    <a:pt x="15535" y="4387"/>
                  </a:cubicBezTo>
                  <a:close/>
                  <a:moveTo>
                    <a:pt x="8081" y="0"/>
                  </a:moveTo>
                  <a:cubicBezTo>
                    <a:pt x="7953" y="0"/>
                    <a:pt x="7822" y="10"/>
                    <a:pt x="7693" y="29"/>
                  </a:cubicBezTo>
                  <a:cubicBezTo>
                    <a:pt x="6506" y="200"/>
                    <a:pt x="5723" y="1131"/>
                    <a:pt x="5960" y="2082"/>
                  </a:cubicBezTo>
                  <a:cubicBezTo>
                    <a:pt x="6032" y="2368"/>
                    <a:pt x="6175" y="2615"/>
                    <a:pt x="6388" y="2844"/>
                  </a:cubicBezTo>
                  <a:lnTo>
                    <a:pt x="4847" y="3072"/>
                  </a:lnTo>
                  <a:cubicBezTo>
                    <a:pt x="4229" y="3167"/>
                    <a:pt x="3803" y="3662"/>
                    <a:pt x="3923" y="4155"/>
                  </a:cubicBezTo>
                  <a:lnTo>
                    <a:pt x="4016" y="4612"/>
                  </a:lnTo>
                  <a:lnTo>
                    <a:pt x="1455" y="4993"/>
                  </a:lnTo>
                  <a:cubicBezTo>
                    <a:pt x="483" y="5125"/>
                    <a:pt x="-156" y="5868"/>
                    <a:pt x="33" y="6648"/>
                  </a:cubicBezTo>
                  <a:lnTo>
                    <a:pt x="3164" y="20439"/>
                  </a:lnTo>
                  <a:cubicBezTo>
                    <a:pt x="3311" y="21118"/>
                    <a:pt x="4066" y="21600"/>
                    <a:pt x="4918" y="21600"/>
                  </a:cubicBezTo>
                  <a:cubicBezTo>
                    <a:pt x="5020" y="21600"/>
                    <a:pt x="5122" y="21594"/>
                    <a:pt x="5225" y="21579"/>
                  </a:cubicBezTo>
                  <a:lnTo>
                    <a:pt x="19833" y="19430"/>
                  </a:lnTo>
                  <a:cubicBezTo>
                    <a:pt x="20805" y="19298"/>
                    <a:pt x="21444" y="18536"/>
                    <a:pt x="21255" y="17775"/>
                  </a:cubicBezTo>
                  <a:lnTo>
                    <a:pt x="18124" y="3984"/>
                  </a:lnTo>
                  <a:cubicBezTo>
                    <a:pt x="17979" y="3298"/>
                    <a:pt x="17224" y="2817"/>
                    <a:pt x="16397" y="2817"/>
                  </a:cubicBezTo>
                  <a:cubicBezTo>
                    <a:pt x="16286" y="2817"/>
                    <a:pt x="16174" y="2825"/>
                    <a:pt x="16063" y="2844"/>
                  </a:cubicBezTo>
                  <a:lnTo>
                    <a:pt x="13502" y="3224"/>
                  </a:lnTo>
                  <a:lnTo>
                    <a:pt x="13406" y="2767"/>
                  </a:lnTo>
                  <a:cubicBezTo>
                    <a:pt x="13299" y="2318"/>
                    <a:pt x="12783" y="1995"/>
                    <a:pt x="12227" y="1995"/>
                  </a:cubicBezTo>
                  <a:cubicBezTo>
                    <a:pt x="12170" y="1995"/>
                    <a:pt x="12112" y="1999"/>
                    <a:pt x="12054" y="2007"/>
                  </a:cubicBezTo>
                  <a:lnTo>
                    <a:pt x="10158" y="2291"/>
                  </a:lnTo>
                  <a:cubicBezTo>
                    <a:pt x="10276" y="2026"/>
                    <a:pt x="10299" y="1740"/>
                    <a:pt x="10230" y="1454"/>
                  </a:cubicBezTo>
                  <a:cubicBezTo>
                    <a:pt x="10060" y="607"/>
                    <a:pt x="9136" y="0"/>
                    <a:pt x="808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4" name="Google Shape;440;p2"/>
            <p:cNvSpPr/>
            <p:nvPr/>
          </p:nvSpPr>
          <p:spPr>
            <a:xfrm>
              <a:off x="2954015" y="11512254"/>
              <a:ext cx="134666" cy="1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15" h="21600" extrusionOk="0">
                  <a:moveTo>
                    <a:pt x="8912" y="0"/>
                  </a:moveTo>
                  <a:cubicBezTo>
                    <a:pt x="8401" y="0"/>
                    <a:pt x="7890" y="56"/>
                    <a:pt x="7380" y="154"/>
                  </a:cubicBezTo>
                  <a:cubicBezTo>
                    <a:pt x="-501" y="1819"/>
                    <a:pt x="-2718" y="14144"/>
                    <a:pt x="3921" y="19641"/>
                  </a:cubicBezTo>
                  <a:cubicBezTo>
                    <a:pt x="5523" y="20998"/>
                    <a:pt x="7275" y="21600"/>
                    <a:pt x="8970" y="21600"/>
                  </a:cubicBezTo>
                  <a:cubicBezTo>
                    <a:pt x="14146" y="21600"/>
                    <a:pt x="18882" y="15962"/>
                    <a:pt x="17745" y="8813"/>
                  </a:cubicBezTo>
                  <a:cubicBezTo>
                    <a:pt x="17002" y="3609"/>
                    <a:pt x="13172" y="0"/>
                    <a:pt x="89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5" name="Google Shape;441;p2"/>
            <p:cNvSpPr/>
            <p:nvPr/>
          </p:nvSpPr>
          <p:spPr>
            <a:xfrm>
              <a:off x="3134042" y="11472645"/>
              <a:ext cx="304531" cy="11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3" h="21600" extrusionOk="0">
                  <a:moveTo>
                    <a:pt x="17247" y="0"/>
                  </a:moveTo>
                  <a:cubicBezTo>
                    <a:pt x="17051" y="0"/>
                    <a:pt x="16838" y="64"/>
                    <a:pt x="16619" y="209"/>
                  </a:cubicBezTo>
                  <a:lnTo>
                    <a:pt x="16552" y="209"/>
                  </a:lnTo>
                  <a:lnTo>
                    <a:pt x="2008" y="7666"/>
                  </a:lnTo>
                  <a:cubicBezTo>
                    <a:pt x="-1007" y="9289"/>
                    <a:pt x="-419" y="21600"/>
                    <a:pt x="2389" y="21600"/>
                  </a:cubicBezTo>
                  <a:cubicBezTo>
                    <a:pt x="2563" y="21600"/>
                    <a:pt x="2748" y="21552"/>
                    <a:pt x="2939" y="21439"/>
                  </a:cubicBezTo>
                  <a:lnTo>
                    <a:pt x="17421" y="13982"/>
                  </a:lnTo>
                  <a:cubicBezTo>
                    <a:pt x="20593" y="12729"/>
                    <a:pt x="19993" y="0"/>
                    <a:pt x="1724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6" name="Google Shape;442;p2"/>
            <p:cNvSpPr/>
            <p:nvPr/>
          </p:nvSpPr>
          <p:spPr>
            <a:xfrm>
              <a:off x="2988075" y="11700270"/>
              <a:ext cx="134825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36" h="21600" extrusionOk="0">
                  <a:moveTo>
                    <a:pt x="8941" y="0"/>
                  </a:moveTo>
                  <a:cubicBezTo>
                    <a:pt x="8430" y="0"/>
                    <a:pt x="7919" y="56"/>
                    <a:pt x="7409" y="154"/>
                  </a:cubicBezTo>
                  <a:cubicBezTo>
                    <a:pt x="-472" y="1817"/>
                    <a:pt x="-2689" y="14134"/>
                    <a:pt x="3811" y="19629"/>
                  </a:cubicBezTo>
                  <a:cubicBezTo>
                    <a:pt x="5447" y="20985"/>
                    <a:pt x="7223" y="21600"/>
                    <a:pt x="8941" y="21600"/>
                  </a:cubicBezTo>
                  <a:cubicBezTo>
                    <a:pt x="14175" y="21600"/>
                    <a:pt x="18911" y="15952"/>
                    <a:pt x="17762" y="8808"/>
                  </a:cubicBezTo>
                  <a:cubicBezTo>
                    <a:pt x="17031" y="3607"/>
                    <a:pt x="13201" y="0"/>
                    <a:pt x="89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7" name="Google Shape;443;p2"/>
            <p:cNvSpPr/>
            <p:nvPr/>
          </p:nvSpPr>
          <p:spPr>
            <a:xfrm>
              <a:off x="3171778" y="11660573"/>
              <a:ext cx="296503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extrusionOk="0">
                  <a:moveTo>
                    <a:pt x="17013" y="0"/>
                  </a:moveTo>
                  <a:cubicBezTo>
                    <a:pt x="16927" y="0"/>
                    <a:pt x="16835" y="0"/>
                    <a:pt x="16743" y="32"/>
                  </a:cubicBezTo>
                  <a:lnTo>
                    <a:pt x="1826" y="7467"/>
                  </a:lnTo>
                  <a:cubicBezTo>
                    <a:pt x="-1047" y="9887"/>
                    <a:pt x="-329" y="21600"/>
                    <a:pt x="2579" y="21600"/>
                  </a:cubicBezTo>
                  <a:cubicBezTo>
                    <a:pt x="2648" y="21600"/>
                    <a:pt x="2717" y="21600"/>
                    <a:pt x="2786" y="21584"/>
                  </a:cubicBezTo>
                  <a:lnTo>
                    <a:pt x="17703" y="13957"/>
                  </a:lnTo>
                  <a:cubicBezTo>
                    <a:pt x="20553" y="11553"/>
                    <a:pt x="19869" y="0"/>
                    <a:pt x="17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8" name="Google Shape;444;p2"/>
            <p:cNvSpPr/>
            <p:nvPr/>
          </p:nvSpPr>
          <p:spPr>
            <a:xfrm>
              <a:off x="3025025" y="11900763"/>
              <a:ext cx="135092" cy="13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3" h="21600" extrusionOk="0">
                  <a:moveTo>
                    <a:pt x="8933" y="0"/>
                  </a:moveTo>
                  <a:cubicBezTo>
                    <a:pt x="8447" y="0"/>
                    <a:pt x="7948" y="56"/>
                    <a:pt x="7450" y="153"/>
                  </a:cubicBezTo>
                  <a:cubicBezTo>
                    <a:pt x="-418" y="1805"/>
                    <a:pt x="-2759" y="14034"/>
                    <a:pt x="3869" y="19657"/>
                  </a:cubicBezTo>
                  <a:cubicBezTo>
                    <a:pt x="5468" y="21003"/>
                    <a:pt x="7207" y="21600"/>
                    <a:pt x="8910" y="21600"/>
                  </a:cubicBezTo>
                  <a:cubicBezTo>
                    <a:pt x="14090" y="21600"/>
                    <a:pt x="18841" y="16006"/>
                    <a:pt x="17798" y="8912"/>
                  </a:cubicBezTo>
                  <a:cubicBezTo>
                    <a:pt x="16929" y="3720"/>
                    <a:pt x="13186" y="0"/>
                    <a:pt x="89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9" name="Google Shape;445;p2"/>
            <p:cNvSpPr/>
            <p:nvPr/>
          </p:nvSpPr>
          <p:spPr>
            <a:xfrm>
              <a:off x="3207128" y="11860979"/>
              <a:ext cx="299141" cy="118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0" h="21600" extrusionOk="0">
                  <a:moveTo>
                    <a:pt x="17059" y="0"/>
                  </a:moveTo>
                  <a:cubicBezTo>
                    <a:pt x="16950" y="0"/>
                    <a:pt x="16842" y="16"/>
                    <a:pt x="16734" y="48"/>
                  </a:cubicBezTo>
                  <a:lnTo>
                    <a:pt x="1947" y="7647"/>
                  </a:lnTo>
                  <a:cubicBezTo>
                    <a:pt x="-1044" y="9643"/>
                    <a:pt x="-360" y="21600"/>
                    <a:pt x="2448" y="21600"/>
                  </a:cubicBezTo>
                  <a:cubicBezTo>
                    <a:pt x="2567" y="21600"/>
                    <a:pt x="2698" y="21568"/>
                    <a:pt x="2829" y="21520"/>
                  </a:cubicBezTo>
                  <a:lnTo>
                    <a:pt x="17611" y="14113"/>
                  </a:lnTo>
                  <a:cubicBezTo>
                    <a:pt x="20556" y="11910"/>
                    <a:pt x="19907" y="0"/>
                    <a:pt x="1705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0" name="Google Shape;446;p2"/>
            <p:cNvSpPr/>
            <p:nvPr/>
          </p:nvSpPr>
          <p:spPr>
            <a:xfrm>
              <a:off x="2886984" y="12736147"/>
              <a:ext cx="602243" cy="6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7" h="21600" extrusionOk="0">
                  <a:moveTo>
                    <a:pt x="9721" y="0"/>
                  </a:moveTo>
                  <a:cubicBezTo>
                    <a:pt x="6853" y="0"/>
                    <a:pt x="4037" y="1453"/>
                    <a:pt x="2181" y="4165"/>
                  </a:cubicBezTo>
                  <a:lnTo>
                    <a:pt x="18149" y="15439"/>
                  </a:lnTo>
                  <a:cubicBezTo>
                    <a:pt x="20403" y="10559"/>
                    <a:pt x="18945" y="4572"/>
                    <a:pt x="14805" y="1654"/>
                  </a:cubicBezTo>
                  <a:cubicBezTo>
                    <a:pt x="13227" y="537"/>
                    <a:pt x="11466" y="0"/>
                    <a:pt x="9721" y="0"/>
                  </a:cubicBezTo>
                  <a:close/>
                  <a:moveTo>
                    <a:pt x="1057" y="6161"/>
                  </a:moveTo>
                  <a:cubicBezTo>
                    <a:pt x="-1197" y="11041"/>
                    <a:pt x="261" y="17028"/>
                    <a:pt x="4401" y="19946"/>
                  </a:cubicBezTo>
                  <a:cubicBezTo>
                    <a:pt x="5979" y="21063"/>
                    <a:pt x="7740" y="21600"/>
                    <a:pt x="9485" y="21600"/>
                  </a:cubicBezTo>
                  <a:cubicBezTo>
                    <a:pt x="12353" y="21600"/>
                    <a:pt x="15169" y="20147"/>
                    <a:pt x="17022" y="17435"/>
                  </a:cubicBezTo>
                  <a:lnTo>
                    <a:pt x="1057" y="616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1" name="Google Shape;447;p2"/>
            <p:cNvSpPr/>
            <p:nvPr/>
          </p:nvSpPr>
          <p:spPr>
            <a:xfrm>
              <a:off x="4143136" y="11433209"/>
              <a:ext cx="505535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1778" y="0"/>
                  </a:moveTo>
                  <a:lnTo>
                    <a:pt x="3282" y="6250"/>
                  </a:lnTo>
                  <a:cubicBezTo>
                    <a:pt x="-140" y="8755"/>
                    <a:pt x="-1028" y="13772"/>
                    <a:pt x="1294" y="17464"/>
                  </a:cubicBezTo>
                  <a:lnTo>
                    <a:pt x="1677" y="18057"/>
                  </a:lnTo>
                  <a:cubicBezTo>
                    <a:pt x="3126" y="20359"/>
                    <a:pt x="5476" y="21600"/>
                    <a:pt x="7873" y="21600"/>
                  </a:cubicBezTo>
                  <a:cubicBezTo>
                    <a:pt x="9321" y="21600"/>
                    <a:pt x="10784" y="21148"/>
                    <a:pt x="12076" y="20202"/>
                  </a:cubicBezTo>
                  <a:lnTo>
                    <a:pt x="20572" y="13956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2" name="Google Shape;448;p2"/>
            <p:cNvSpPr/>
            <p:nvPr/>
          </p:nvSpPr>
          <p:spPr>
            <a:xfrm>
              <a:off x="4477229" y="11228965"/>
              <a:ext cx="504540" cy="49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2692" y="0"/>
                  </a:moveTo>
                  <a:cubicBezTo>
                    <a:pt x="11248" y="0"/>
                    <a:pt x="9790" y="452"/>
                    <a:pt x="8513" y="1398"/>
                  </a:cubicBezTo>
                  <a:lnTo>
                    <a:pt x="0" y="7646"/>
                  </a:lnTo>
                  <a:lnTo>
                    <a:pt x="8811" y="21600"/>
                  </a:lnTo>
                  <a:lnTo>
                    <a:pt x="17324" y="15353"/>
                  </a:lnTo>
                  <a:cubicBezTo>
                    <a:pt x="20711" y="12844"/>
                    <a:pt x="21600" y="7829"/>
                    <a:pt x="19270" y="4179"/>
                  </a:cubicBezTo>
                  <a:lnTo>
                    <a:pt x="18889" y="3543"/>
                  </a:lnTo>
                  <a:cubicBezTo>
                    <a:pt x="17438" y="1241"/>
                    <a:pt x="15083" y="0"/>
                    <a:pt x="126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3" name="Google Shape;449;p2"/>
            <p:cNvSpPr/>
            <p:nvPr/>
          </p:nvSpPr>
          <p:spPr>
            <a:xfrm>
              <a:off x="3964887" y="12448670"/>
              <a:ext cx="931236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0034" y="0"/>
                  </a:moveTo>
                  <a:cubicBezTo>
                    <a:pt x="9675" y="0"/>
                    <a:pt x="9361" y="273"/>
                    <a:pt x="9319" y="662"/>
                  </a:cubicBezTo>
                  <a:lnTo>
                    <a:pt x="8383" y="7696"/>
                  </a:lnTo>
                  <a:lnTo>
                    <a:pt x="1374" y="6756"/>
                  </a:lnTo>
                  <a:cubicBezTo>
                    <a:pt x="1344" y="6754"/>
                    <a:pt x="1314" y="6752"/>
                    <a:pt x="1285" y="6752"/>
                  </a:cubicBezTo>
                  <a:cubicBezTo>
                    <a:pt x="913" y="6752"/>
                    <a:pt x="578" y="7027"/>
                    <a:pt x="534" y="7407"/>
                  </a:cubicBezTo>
                  <a:lnTo>
                    <a:pt x="5" y="11405"/>
                  </a:lnTo>
                  <a:cubicBezTo>
                    <a:pt x="-41" y="11816"/>
                    <a:pt x="245" y="12200"/>
                    <a:pt x="654" y="12249"/>
                  </a:cubicBezTo>
                  <a:lnTo>
                    <a:pt x="7662" y="13187"/>
                  </a:lnTo>
                  <a:lnTo>
                    <a:pt x="6750" y="20222"/>
                  </a:lnTo>
                  <a:cubicBezTo>
                    <a:pt x="6678" y="20631"/>
                    <a:pt x="6966" y="21017"/>
                    <a:pt x="7398" y="21066"/>
                  </a:cubicBezTo>
                  <a:lnTo>
                    <a:pt x="11359" y="21596"/>
                  </a:lnTo>
                  <a:cubicBezTo>
                    <a:pt x="11389" y="21598"/>
                    <a:pt x="11419" y="21600"/>
                    <a:pt x="11447" y="21600"/>
                  </a:cubicBezTo>
                  <a:cubicBezTo>
                    <a:pt x="11820" y="21600"/>
                    <a:pt x="12155" y="21325"/>
                    <a:pt x="12199" y="20944"/>
                  </a:cubicBezTo>
                  <a:lnTo>
                    <a:pt x="13135" y="13912"/>
                  </a:lnTo>
                  <a:lnTo>
                    <a:pt x="20144" y="14826"/>
                  </a:lnTo>
                  <a:cubicBezTo>
                    <a:pt x="20182" y="14832"/>
                    <a:pt x="20222" y="14836"/>
                    <a:pt x="20261" y="14836"/>
                  </a:cubicBezTo>
                  <a:cubicBezTo>
                    <a:pt x="20624" y="14836"/>
                    <a:pt x="20940" y="14545"/>
                    <a:pt x="20982" y="14177"/>
                  </a:cubicBezTo>
                  <a:lnTo>
                    <a:pt x="21511" y="10201"/>
                  </a:lnTo>
                  <a:cubicBezTo>
                    <a:pt x="21559" y="9768"/>
                    <a:pt x="21271" y="9406"/>
                    <a:pt x="20864" y="9333"/>
                  </a:cubicBezTo>
                  <a:lnTo>
                    <a:pt x="13854" y="8419"/>
                  </a:lnTo>
                  <a:lnTo>
                    <a:pt x="14768" y="1384"/>
                  </a:lnTo>
                  <a:cubicBezTo>
                    <a:pt x="14838" y="951"/>
                    <a:pt x="14552" y="589"/>
                    <a:pt x="14118" y="518"/>
                  </a:cubicBezTo>
                  <a:lnTo>
                    <a:pt x="10159" y="12"/>
                  </a:lnTo>
                  <a:cubicBezTo>
                    <a:pt x="10117" y="4"/>
                    <a:pt x="10075" y="0"/>
                    <a:pt x="100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4" name="Google Shape;450;p2"/>
            <p:cNvSpPr/>
            <p:nvPr/>
          </p:nvSpPr>
          <p:spPr>
            <a:xfrm>
              <a:off x="1" y="2092"/>
              <a:ext cx="934114" cy="1176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extrusionOk="0">
                  <a:moveTo>
                    <a:pt x="8128" y="658"/>
                  </a:moveTo>
                  <a:cubicBezTo>
                    <a:pt x="8703" y="658"/>
                    <a:pt x="9267" y="934"/>
                    <a:pt x="9369" y="1553"/>
                  </a:cubicBezTo>
                  <a:cubicBezTo>
                    <a:pt x="9440" y="1877"/>
                    <a:pt x="9321" y="2183"/>
                    <a:pt x="9084" y="2429"/>
                  </a:cubicBezTo>
                  <a:lnTo>
                    <a:pt x="7496" y="2658"/>
                  </a:lnTo>
                  <a:cubicBezTo>
                    <a:pt x="7164" y="2506"/>
                    <a:pt x="6927" y="2239"/>
                    <a:pt x="6831" y="1935"/>
                  </a:cubicBezTo>
                  <a:cubicBezTo>
                    <a:pt x="6602" y="1134"/>
                    <a:pt x="7375" y="658"/>
                    <a:pt x="8128" y="658"/>
                  </a:cubicBezTo>
                  <a:close/>
                  <a:moveTo>
                    <a:pt x="15502" y="4364"/>
                  </a:moveTo>
                  <a:cubicBezTo>
                    <a:pt x="16024" y="4364"/>
                    <a:pt x="16492" y="4654"/>
                    <a:pt x="16578" y="5099"/>
                  </a:cubicBezTo>
                  <a:lnTo>
                    <a:pt x="19352" y="17207"/>
                  </a:lnTo>
                  <a:cubicBezTo>
                    <a:pt x="19446" y="17683"/>
                    <a:pt x="19043" y="18141"/>
                    <a:pt x="18450" y="18218"/>
                  </a:cubicBezTo>
                  <a:lnTo>
                    <a:pt x="5979" y="20048"/>
                  </a:lnTo>
                  <a:cubicBezTo>
                    <a:pt x="5907" y="20059"/>
                    <a:pt x="5838" y="20064"/>
                    <a:pt x="5770" y="20064"/>
                  </a:cubicBezTo>
                  <a:cubicBezTo>
                    <a:pt x="5258" y="20064"/>
                    <a:pt x="4802" y="19763"/>
                    <a:pt x="4698" y="19342"/>
                  </a:cubicBezTo>
                  <a:lnTo>
                    <a:pt x="1994" y="7235"/>
                  </a:lnTo>
                  <a:cubicBezTo>
                    <a:pt x="1876" y="6739"/>
                    <a:pt x="2279" y="6300"/>
                    <a:pt x="2872" y="6206"/>
                  </a:cubicBezTo>
                  <a:lnTo>
                    <a:pt x="4366" y="5996"/>
                  </a:lnTo>
                  <a:cubicBezTo>
                    <a:pt x="4428" y="6330"/>
                    <a:pt x="4784" y="6563"/>
                    <a:pt x="5190" y="6563"/>
                  </a:cubicBezTo>
                  <a:cubicBezTo>
                    <a:pt x="5246" y="6563"/>
                    <a:pt x="5304" y="6558"/>
                    <a:pt x="5362" y="6548"/>
                  </a:cubicBezTo>
                  <a:lnTo>
                    <a:pt x="13162" y="5405"/>
                  </a:lnTo>
                  <a:cubicBezTo>
                    <a:pt x="13612" y="5328"/>
                    <a:pt x="13921" y="4966"/>
                    <a:pt x="13849" y="4604"/>
                  </a:cubicBezTo>
                  <a:lnTo>
                    <a:pt x="15321" y="4375"/>
                  </a:lnTo>
                  <a:cubicBezTo>
                    <a:pt x="15381" y="4367"/>
                    <a:pt x="15443" y="4364"/>
                    <a:pt x="15502" y="4364"/>
                  </a:cubicBezTo>
                  <a:close/>
                  <a:moveTo>
                    <a:pt x="8100" y="0"/>
                  </a:moveTo>
                  <a:cubicBezTo>
                    <a:pt x="7970" y="0"/>
                    <a:pt x="7841" y="8"/>
                    <a:pt x="7710" y="27"/>
                  </a:cubicBezTo>
                  <a:cubicBezTo>
                    <a:pt x="6547" y="199"/>
                    <a:pt x="5764" y="1115"/>
                    <a:pt x="5979" y="2048"/>
                  </a:cubicBezTo>
                  <a:cubicBezTo>
                    <a:pt x="6049" y="2335"/>
                    <a:pt x="6192" y="2583"/>
                    <a:pt x="6405" y="2810"/>
                  </a:cubicBezTo>
                  <a:lnTo>
                    <a:pt x="4864" y="3059"/>
                  </a:lnTo>
                  <a:cubicBezTo>
                    <a:pt x="4224" y="3155"/>
                    <a:pt x="3820" y="3630"/>
                    <a:pt x="3916" y="4146"/>
                  </a:cubicBezTo>
                  <a:lnTo>
                    <a:pt x="4033" y="4604"/>
                  </a:lnTo>
                  <a:lnTo>
                    <a:pt x="1448" y="4966"/>
                  </a:lnTo>
                  <a:cubicBezTo>
                    <a:pt x="500" y="5099"/>
                    <a:pt x="-139" y="5844"/>
                    <a:pt x="26" y="6625"/>
                  </a:cubicBezTo>
                  <a:lnTo>
                    <a:pt x="3181" y="20449"/>
                  </a:lnTo>
                  <a:cubicBezTo>
                    <a:pt x="3348" y="21120"/>
                    <a:pt x="4085" y="21600"/>
                    <a:pt x="4908" y="21600"/>
                  </a:cubicBezTo>
                  <a:cubicBezTo>
                    <a:pt x="5019" y="21600"/>
                    <a:pt x="5131" y="21592"/>
                    <a:pt x="5242" y="21573"/>
                  </a:cubicBezTo>
                  <a:lnTo>
                    <a:pt x="19874" y="19438"/>
                  </a:lnTo>
                  <a:cubicBezTo>
                    <a:pt x="20822" y="19284"/>
                    <a:pt x="21461" y="18541"/>
                    <a:pt x="21296" y="17760"/>
                  </a:cubicBezTo>
                  <a:lnTo>
                    <a:pt x="18141" y="3975"/>
                  </a:lnTo>
                  <a:cubicBezTo>
                    <a:pt x="17972" y="3275"/>
                    <a:pt x="17215" y="2790"/>
                    <a:pt x="16363" y="2790"/>
                  </a:cubicBezTo>
                  <a:cubicBezTo>
                    <a:pt x="16261" y="2790"/>
                    <a:pt x="16160" y="2798"/>
                    <a:pt x="16056" y="2810"/>
                  </a:cubicBezTo>
                  <a:lnTo>
                    <a:pt x="13519" y="3193"/>
                  </a:lnTo>
                  <a:lnTo>
                    <a:pt x="13423" y="2754"/>
                  </a:lnTo>
                  <a:cubicBezTo>
                    <a:pt x="13318" y="2296"/>
                    <a:pt x="12822" y="1976"/>
                    <a:pt x="12280" y="1976"/>
                  </a:cubicBezTo>
                  <a:cubicBezTo>
                    <a:pt x="12210" y="1976"/>
                    <a:pt x="12141" y="1981"/>
                    <a:pt x="12071" y="1992"/>
                  </a:cubicBezTo>
                  <a:lnTo>
                    <a:pt x="10175" y="2258"/>
                  </a:lnTo>
                  <a:cubicBezTo>
                    <a:pt x="10271" y="1992"/>
                    <a:pt x="10295" y="1706"/>
                    <a:pt x="10247" y="1438"/>
                  </a:cubicBezTo>
                  <a:cubicBezTo>
                    <a:pt x="10036" y="591"/>
                    <a:pt x="9132" y="0"/>
                    <a:pt x="810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5" name="Google Shape;451;p2"/>
            <p:cNvSpPr/>
            <p:nvPr/>
          </p:nvSpPr>
          <p:spPr>
            <a:xfrm>
              <a:off x="182356" y="425151"/>
              <a:ext cx="134865" cy="13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extrusionOk="0">
                  <a:moveTo>
                    <a:pt x="9087" y="0"/>
                  </a:moveTo>
                  <a:cubicBezTo>
                    <a:pt x="8530" y="0"/>
                    <a:pt x="7973" y="56"/>
                    <a:pt x="7404" y="196"/>
                  </a:cubicBezTo>
                  <a:cubicBezTo>
                    <a:pt x="-477" y="1858"/>
                    <a:pt x="-2682" y="14167"/>
                    <a:pt x="3806" y="19658"/>
                  </a:cubicBezTo>
                  <a:cubicBezTo>
                    <a:pt x="5431" y="20999"/>
                    <a:pt x="7184" y="21600"/>
                    <a:pt x="8878" y="21600"/>
                  </a:cubicBezTo>
                  <a:cubicBezTo>
                    <a:pt x="14148" y="21600"/>
                    <a:pt x="18918" y="15886"/>
                    <a:pt x="17769" y="8844"/>
                  </a:cubicBezTo>
                  <a:cubicBezTo>
                    <a:pt x="16910" y="3702"/>
                    <a:pt x="13254" y="0"/>
                    <a:pt x="908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6" name="Google Shape;452;p2"/>
            <p:cNvSpPr/>
            <p:nvPr/>
          </p:nvSpPr>
          <p:spPr>
            <a:xfrm>
              <a:off x="362494" y="385803"/>
              <a:ext cx="304205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7" h="21600" extrusionOk="0">
                  <a:moveTo>
                    <a:pt x="17284" y="0"/>
                  </a:moveTo>
                  <a:cubicBezTo>
                    <a:pt x="17087" y="0"/>
                    <a:pt x="16874" y="64"/>
                    <a:pt x="16655" y="208"/>
                  </a:cubicBezTo>
                  <a:lnTo>
                    <a:pt x="16588" y="208"/>
                  </a:lnTo>
                  <a:lnTo>
                    <a:pt x="2017" y="7807"/>
                  </a:lnTo>
                  <a:cubicBezTo>
                    <a:pt x="-1026" y="9243"/>
                    <a:pt x="-403" y="21600"/>
                    <a:pt x="2399" y="21600"/>
                  </a:cubicBezTo>
                  <a:cubicBezTo>
                    <a:pt x="2556" y="21600"/>
                    <a:pt x="2713" y="21568"/>
                    <a:pt x="2882" y="21488"/>
                  </a:cubicBezTo>
                  <a:lnTo>
                    <a:pt x="17458" y="13889"/>
                  </a:lnTo>
                  <a:cubicBezTo>
                    <a:pt x="20574" y="12644"/>
                    <a:pt x="20029" y="0"/>
                    <a:pt x="17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7" name="Google Shape;453;p2"/>
            <p:cNvSpPr/>
            <p:nvPr/>
          </p:nvSpPr>
          <p:spPr>
            <a:xfrm>
              <a:off x="216605" y="613429"/>
              <a:ext cx="134892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8941" y="0"/>
                  </a:moveTo>
                  <a:cubicBezTo>
                    <a:pt x="8430" y="0"/>
                    <a:pt x="7919" y="42"/>
                    <a:pt x="7409" y="154"/>
                  </a:cubicBezTo>
                  <a:cubicBezTo>
                    <a:pt x="-472" y="1819"/>
                    <a:pt x="-2689" y="14144"/>
                    <a:pt x="3811" y="19641"/>
                  </a:cubicBezTo>
                  <a:cubicBezTo>
                    <a:pt x="5447" y="20998"/>
                    <a:pt x="7223" y="21600"/>
                    <a:pt x="8941" y="21600"/>
                  </a:cubicBezTo>
                  <a:cubicBezTo>
                    <a:pt x="14175" y="21600"/>
                    <a:pt x="18911" y="15962"/>
                    <a:pt x="17774" y="8813"/>
                  </a:cubicBezTo>
                  <a:cubicBezTo>
                    <a:pt x="17031" y="3609"/>
                    <a:pt x="13201" y="0"/>
                    <a:pt x="89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8" name="Google Shape;454;p2"/>
            <p:cNvSpPr/>
            <p:nvPr/>
          </p:nvSpPr>
          <p:spPr>
            <a:xfrm>
              <a:off x="400243" y="573732"/>
              <a:ext cx="295968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4" h="21600" extrusionOk="0">
                  <a:moveTo>
                    <a:pt x="16991" y="0"/>
                  </a:moveTo>
                  <a:cubicBezTo>
                    <a:pt x="16921" y="0"/>
                    <a:pt x="16852" y="16"/>
                    <a:pt x="16783" y="32"/>
                  </a:cubicBezTo>
                  <a:lnTo>
                    <a:pt x="1840" y="7659"/>
                  </a:lnTo>
                  <a:cubicBezTo>
                    <a:pt x="-1045" y="9903"/>
                    <a:pt x="-325" y="21600"/>
                    <a:pt x="2525" y="21600"/>
                  </a:cubicBezTo>
                  <a:cubicBezTo>
                    <a:pt x="2594" y="21600"/>
                    <a:pt x="2658" y="21600"/>
                    <a:pt x="2727" y="21584"/>
                  </a:cubicBezTo>
                  <a:lnTo>
                    <a:pt x="17676" y="13957"/>
                  </a:lnTo>
                  <a:cubicBezTo>
                    <a:pt x="20555" y="11713"/>
                    <a:pt x="19904" y="0"/>
                    <a:pt x="169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9" name="Google Shape;455;p2"/>
            <p:cNvSpPr/>
            <p:nvPr/>
          </p:nvSpPr>
          <p:spPr>
            <a:xfrm>
              <a:off x="253276" y="813921"/>
              <a:ext cx="135365" cy="13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9" h="21600" extrusionOk="0">
                  <a:moveTo>
                    <a:pt x="9017" y="0"/>
                  </a:moveTo>
                  <a:cubicBezTo>
                    <a:pt x="8518" y="0"/>
                    <a:pt x="8008" y="42"/>
                    <a:pt x="7487" y="153"/>
                  </a:cubicBezTo>
                  <a:cubicBezTo>
                    <a:pt x="-509" y="1806"/>
                    <a:pt x="-2722" y="14043"/>
                    <a:pt x="3906" y="19669"/>
                  </a:cubicBezTo>
                  <a:cubicBezTo>
                    <a:pt x="5482" y="21003"/>
                    <a:pt x="7209" y="21600"/>
                    <a:pt x="8889" y="21600"/>
                  </a:cubicBezTo>
                  <a:cubicBezTo>
                    <a:pt x="14092" y="21600"/>
                    <a:pt x="18878" y="15919"/>
                    <a:pt x="17835" y="8918"/>
                  </a:cubicBezTo>
                  <a:cubicBezTo>
                    <a:pt x="16978" y="3598"/>
                    <a:pt x="13246" y="0"/>
                    <a:pt x="9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0" name="Google Shape;456;p2"/>
            <p:cNvSpPr/>
            <p:nvPr/>
          </p:nvSpPr>
          <p:spPr>
            <a:xfrm>
              <a:off x="435135" y="774050"/>
              <a:ext cx="299581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extrusionOk="0">
                  <a:moveTo>
                    <a:pt x="17012" y="0"/>
                  </a:moveTo>
                  <a:cubicBezTo>
                    <a:pt x="16904" y="0"/>
                    <a:pt x="16795" y="16"/>
                    <a:pt x="16682" y="63"/>
                  </a:cubicBezTo>
                  <a:lnTo>
                    <a:pt x="1910" y="7601"/>
                  </a:lnTo>
                  <a:cubicBezTo>
                    <a:pt x="-1032" y="9596"/>
                    <a:pt x="-378" y="21600"/>
                    <a:pt x="2530" y="21600"/>
                  </a:cubicBezTo>
                  <a:cubicBezTo>
                    <a:pt x="2638" y="21600"/>
                    <a:pt x="2746" y="21584"/>
                    <a:pt x="2860" y="21552"/>
                  </a:cubicBezTo>
                  <a:lnTo>
                    <a:pt x="17632" y="14015"/>
                  </a:lnTo>
                  <a:cubicBezTo>
                    <a:pt x="20568" y="12004"/>
                    <a:pt x="19919" y="0"/>
                    <a:pt x="170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1" name="Google Shape;457;p2"/>
            <p:cNvSpPr/>
            <p:nvPr/>
          </p:nvSpPr>
          <p:spPr>
            <a:xfrm>
              <a:off x="115514" y="1649742"/>
              <a:ext cx="602206" cy="60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6" h="21600" extrusionOk="0">
                  <a:moveTo>
                    <a:pt x="9707" y="0"/>
                  </a:moveTo>
                  <a:cubicBezTo>
                    <a:pt x="6850" y="0"/>
                    <a:pt x="4037" y="1441"/>
                    <a:pt x="2184" y="4151"/>
                  </a:cubicBezTo>
                  <a:lnTo>
                    <a:pt x="18149" y="15425"/>
                  </a:lnTo>
                  <a:cubicBezTo>
                    <a:pt x="20403" y="10547"/>
                    <a:pt x="18945" y="4558"/>
                    <a:pt x="14771" y="1636"/>
                  </a:cubicBezTo>
                  <a:cubicBezTo>
                    <a:pt x="13205" y="534"/>
                    <a:pt x="11449" y="0"/>
                    <a:pt x="9707" y="0"/>
                  </a:cubicBezTo>
                  <a:close/>
                  <a:moveTo>
                    <a:pt x="1057" y="6185"/>
                  </a:moveTo>
                  <a:cubicBezTo>
                    <a:pt x="-1197" y="11028"/>
                    <a:pt x="261" y="17014"/>
                    <a:pt x="4401" y="19973"/>
                  </a:cubicBezTo>
                  <a:cubicBezTo>
                    <a:pt x="5959" y="21072"/>
                    <a:pt x="7710" y="21600"/>
                    <a:pt x="9443" y="21600"/>
                  </a:cubicBezTo>
                  <a:cubicBezTo>
                    <a:pt x="12323" y="21600"/>
                    <a:pt x="15164" y="20144"/>
                    <a:pt x="17025" y="17421"/>
                  </a:cubicBezTo>
                  <a:lnTo>
                    <a:pt x="1057" y="6185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2" name="Google Shape;458;p2"/>
            <p:cNvSpPr/>
            <p:nvPr/>
          </p:nvSpPr>
          <p:spPr>
            <a:xfrm>
              <a:off x="1371680" y="346368"/>
              <a:ext cx="505521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77" y="0"/>
                  </a:moveTo>
                  <a:lnTo>
                    <a:pt x="3281" y="6246"/>
                  </a:lnTo>
                  <a:cubicBezTo>
                    <a:pt x="-141" y="8755"/>
                    <a:pt x="-1029" y="13772"/>
                    <a:pt x="1296" y="17464"/>
                  </a:cubicBezTo>
                  <a:lnTo>
                    <a:pt x="1676" y="18057"/>
                  </a:lnTo>
                  <a:cubicBezTo>
                    <a:pt x="3125" y="20359"/>
                    <a:pt x="5475" y="21600"/>
                    <a:pt x="7872" y="21600"/>
                  </a:cubicBezTo>
                  <a:cubicBezTo>
                    <a:pt x="9320" y="21600"/>
                    <a:pt x="10783" y="21144"/>
                    <a:pt x="12075" y="20202"/>
                  </a:cubicBezTo>
                  <a:lnTo>
                    <a:pt x="20571" y="13956"/>
                  </a:lnTo>
                  <a:lnTo>
                    <a:pt x="11777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3" name="Google Shape;459;p2"/>
            <p:cNvSpPr/>
            <p:nvPr/>
          </p:nvSpPr>
          <p:spPr>
            <a:xfrm>
              <a:off x="1704713" y="143170"/>
              <a:ext cx="505535" cy="49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2699" y="0"/>
                  </a:moveTo>
                  <a:cubicBezTo>
                    <a:pt x="11251" y="0"/>
                    <a:pt x="9788" y="453"/>
                    <a:pt x="8499" y="1401"/>
                  </a:cubicBezTo>
                  <a:lnTo>
                    <a:pt x="0" y="7616"/>
                  </a:lnTo>
                  <a:lnTo>
                    <a:pt x="8837" y="21600"/>
                  </a:lnTo>
                  <a:lnTo>
                    <a:pt x="17290" y="15385"/>
                  </a:lnTo>
                  <a:cubicBezTo>
                    <a:pt x="20712" y="12871"/>
                    <a:pt x="21600" y="7842"/>
                    <a:pt x="19278" y="4142"/>
                  </a:cubicBezTo>
                  <a:lnTo>
                    <a:pt x="18895" y="3547"/>
                  </a:lnTo>
                  <a:cubicBezTo>
                    <a:pt x="17446" y="1240"/>
                    <a:pt x="15096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4" name="Google Shape;460;p2"/>
            <p:cNvSpPr/>
            <p:nvPr/>
          </p:nvSpPr>
          <p:spPr>
            <a:xfrm>
              <a:off x="1193142" y="1362876"/>
              <a:ext cx="931714" cy="930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extrusionOk="0">
                  <a:moveTo>
                    <a:pt x="10017" y="0"/>
                  </a:moveTo>
                  <a:cubicBezTo>
                    <a:pt x="9659" y="0"/>
                    <a:pt x="9345" y="273"/>
                    <a:pt x="9303" y="662"/>
                  </a:cubicBezTo>
                  <a:lnTo>
                    <a:pt x="8370" y="7705"/>
                  </a:lnTo>
                  <a:lnTo>
                    <a:pt x="1376" y="6763"/>
                  </a:lnTo>
                  <a:cubicBezTo>
                    <a:pt x="1346" y="6759"/>
                    <a:pt x="1318" y="6759"/>
                    <a:pt x="1288" y="6759"/>
                  </a:cubicBezTo>
                  <a:cubicBezTo>
                    <a:pt x="916" y="6759"/>
                    <a:pt x="582" y="7035"/>
                    <a:pt x="537" y="7415"/>
                  </a:cubicBezTo>
                  <a:lnTo>
                    <a:pt x="10" y="11418"/>
                  </a:lnTo>
                  <a:cubicBezTo>
                    <a:pt x="-60" y="11827"/>
                    <a:pt x="228" y="12214"/>
                    <a:pt x="658" y="12262"/>
                  </a:cubicBezTo>
                  <a:lnTo>
                    <a:pt x="658" y="12238"/>
                  </a:lnTo>
                  <a:lnTo>
                    <a:pt x="7652" y="13178"/>
                  </a:lnTo>
                  <a:lnTo>
                    <a:pt x="6716" y="20221"/>
                  </a:lnTo>
                  <a:cubicBezTo>
                    <a:pt x="6668" y="20630"/>
                    <a:pt x="6956" y="21017"/>
                    <a:pt x="7364" y="21065"/>
                  </a:cubicBezTo>
                  <a:lnTo>
                    <a:pt x="11338" y="21596"/>
                  </a:lnTo>
                  <a:cubicBezTo>
                    <a:pt x="11369" y="21598"/>
                    <a:pt x="11399" y="21600"/>
                    <a:pt x="11427" y="21600"/>
                  </a:cubicBezTo>
                  <a:cubicBezTo>
                    <a:pt x="11801" y="21600"/>
                    <a:pt x="12133" y="21325"/>
                    <a:pt x="12177" y="20944"/>
                  </a:cubicBezTo>
                  <a:lnTo>
                    <a:pt x="13110" y="13901"/>
                  </a:lnTo>
                  <a:lnTo>
                    <a:pt x="20104" y="14843"/>
                  </a:lnTo>
                  <a:cubicBezTo>
                    <a:pt x="20134" y="14847"/>
                    <a:pt x="20162" y="14847"/>
                    <a:pt x="20192" y="14847"/>
                  </a:cubicBezTo>
                  <a:cubicBezTo>
                    <a:pt x="20564" y="14847"/>
                    <a:pt x="20898" y="14571"/>
                    <a:pt x="20965" y="14191"/>
                  </a:cubicBezTo>
                  <a:lnTo>
                    <a:pt x="21468" y="10188"/>
                  </a:lnTo>
                  <a:cubicBezTo>
                    <a:pt x="21540" y="9777"/>
                    <a:pt x="21252" y="9392"/>
                    <a:pt x="20822" y="9344"/>
                  </a:cubicBezTo>
                  <a:lnTo>
                    <a:pt x="13828" y="8404"/>
                  </a:lnTo>
                  <a:lnTo>
                    <a:pt x="14764" y="1361"/>
                  </a:lnTo>
                  <a:cubicBezTo>
                    <a:pt x="14812" y="952"/>
                    <a:pt x="14524" y="565"/>
                    <a:pt x="14116" y="517"/>
                  </a:cubicBezTo>
                  <a:lnTo>
                    <a:pt x="10142" y="10"/>
                  </a:lnTo>
                  <a:cubicBezTo>
                    <a:pt x="10099" y="4"/>
                    <a:pt x="10057" y="0"/>
                    <a:pt x="10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5" name="Google Shape;461;p2"/>
            <p:cNvSpPr/>
            <p:nvPr/>
          </p:nvSpPr>
          <p:spPr>
            <a:xfrm>
              <a:off x="1" y="2773476"/>
              <a:ext cx="934114" cy="1177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extrusionOk="0">
                  <a:moveTo>
                    <a:pt x="8120" y="663"/>
                  </a:moveTo>
                  <a:cubicBezTo>
                    <a:pt x="8697" y="663"/>
                    <a:pt x="9265" y="943"/>
                    <a:pt x="9369" y="1572"/>
                  </a:cubicBezTo>
                  <a:cubicBezTo>
                    <a:pt x="9440" y="1877"/>
                    <a:pt x="9345" y="2200"/>
                    <a:pt x="9084" y="2429"/>
                  </a:cubicBezTo>
                  <a:lnTo>
                    <a:pt x="7496" y="2677"/>
                  </a:lnTo>
                  <a:cubicBezTo>
                    <a:pt x="7164" y="2525"/>
                    <a:pt x="6927" y="2258"/>
                    <a:pt x="6831" y="1935"/>
                  </a:cubicBezTo>
                  <a:cubicBezTo>
                    <a:pt x="6604" y="1136"/>
                    <a:pt x="7369" y="663"/>
                    <a:pt x="8120" y="663"/>
                  </a:cubicBezTo>
                  <a:close/>
                  <a:moveTo>
                    <a:pt x="15528" y="4375"/>
                  </a:moveTo>
                  <a:cubicBezTo>
                    <a:pt x="16042" y="4375"/>
                    <a:pt x="16496" y="4678"/>
                    <a:pt x="16602" y="5097"/>
                  </a:cubicBezTo>
                  <a:lnTo>
                    <a:pt x="19352" y="17197"/>
                  </a:lnTo>
                  <a:cubicBezTo>
                    <a:pt x="19446" y="17673"/>
                    <a:pt x="19043" y="18130"/>
                    <a:pt x="18450" y="18207"/>
                  </a:cubicBezTo>
                  <a:lnTo>
                    <a:pt x="5979" y="20036"/>
                  </a:lnTo>
                  <a:cubicBezTo>
                    <a:pt x="5907" y="20048"/>
                    <a:pt x="5838" y="20052"/>
                    <a:pt x="5770" y="20052"/>
                  </a:cubicBezTo>
                  <a:cubicBezTo>
                    <a:pt x="5258" y="20052"/>
                    <a:pt x="4802" y="19752"/>
                    <a:pt x="4698" y="19331"/>
                  </a:cubicBezTo>
                  <a:lnTo>
                    <a:pt x="1994" y="7232"/>
                  </a:lnTo>
                  <a:cubicBezTo>
                    <a:pt x="1876" y="6755"/>
                    <a:pt x="2279" y="6297"/>
                    <a:pt x="2872" y="6222"/>
                  </a:cubicBezTo>
                  <a:lnTo>
                    <a:pt x="4366" y="5993"/>
                  </a:lnTo>
                  <a:cubicBezTo>
                    <a:pt x="4430" y="6337"/>
                    <a:pt x="4804" y="6573"/>
                    <a:pt x="5226" y="6573"/>
                  </a:cubicBezTo>
                  <a:cubicBezTo>
                    <a:pt x="5270" y="6573"/>
                    <a:pt x="5316" y="6569"/>
                    <a:pt x="5362" y="6565"/>
                  </a:cubicBezTo>
                  <a:lnTo>
                    <a:pt x="13162" y="5420"/>
                  </a:lnTo>
                  <a:cubicBezTo>
                    <a:pt x="13612" y="5345"/>
                    <a:pt x="13921" y="4984"/>
                    <a:pt x="13849" y="4620"/>
                  </a:cubicBezTo>
                  <a:lnTo>
                    <a:pt x="15321" y="4393"/>
                  </a:lnTo>
                  <a:cubicBezTo>
                    <a:pt x="15391" y="4380"/>
                    <a:pt x="15461" y="4375"/>
                    <a:pt x="15528" y="4375"/>
                  </a:cubicBezTo>
                  <a:close/>
                  <a:moveTo>
                    <a:pt x="8100" y="0"/>
                  </a:moveTo>
                  <a:cubicBezTo>
                    <a:pt x="7970" y="0"/>
                    <a:pt x="7841" y="10"/>
                    <a:pt x="7710" y="29"/>
                  </a:cubicBezTo>
                  <a:cubicBezTo>
                    <a:pt x="6547" y="200"/>
                    <a:pt x="5764" y="1115"/>
                    <a:pt x="5979" y="2068"/>
                  </a:cubicBezTo>
                  <a:cubicBezTo>
                    <a:pt x="6049" y="2335"/>
                    <a:pt x="6192" y="2601"/>
                    <a:pt x="6405" y="2829"/>
                  </a:cubicBezTo>
                  <a:lnTo>
                    <a:pt x="4864" y="3058"/>
                  </a:lnTo>
                  <a:cubicBezTo>
                    <a:pt x="4224" y="3154"/>
                    <a:pt x="3820" y="3649"/>
                    <a:pt x="3916" y="4164"/>
                  </a:cubicBezTo>
                  <a:lnTo>
                    <a:pt x="4033" y="4601"/>
                  </a:lnTo>
                  <a:lnTo>
                    <a:pt x="1448" y="4984"/>
                  </a:lnTo>
                  <a:cubicBezTo>
                    <a:pt x="500" y="5116"/>
                    <a:pt x="-139" y="5859"/>
                    <a:pt x="26" y="6640"/>
                  </a:cubicBezTo>
                  <a:lnTo>
                    <a:pt x="3181" y="20417"/>
                  </a:lnTo>
                  <a:cubicBezTo>
                    <a:pt x="3328" y="21115"/>
                    <a:pt x="4083" y="21600"/>
                    <a:pt x="4935" y="21600"/>
                  </a:cubicBezTo>
                  <a:cubicBezTo>
                    <a:pt x="5037" y="21600"/>
                    <a:pt x="5141" y="21594"/>
                    <a:pt x="5242" y="21579"/>
                  </a:cubicBezTo>
                  <a:lnTo>
                    <a:pt x="19874" y="19427"/>
                  </a:lnTo>
                  <a:cubicBezTo>
                    <a:pt x="20822" y="19292"/>
                    <a:pt x="21461" y="18531"/>
                    <a:pt x="21296" y="17769"/>
                  </a:cubicBezTo>
                  <a:lnTo>
                    <a:pt x="18141" y="3954"/>
                  </a:lnTo>
                  <a:cubicBezTo>
                    <a:pt x="17994" y="3255"/>
                    <a:pt x="17239" y="2770"/>
                    <a:pt x="16387" y="2770"/>
                  </a:cubicBezTo>
                  <a:cubicBezTo>
                    <a:pt x="16285" y="2770"/>
                    <a:pt x="16181" y="2778"/>
                    <a:pt x="16080" y="2791"/>
                  </a:cubicBezTo>
                  <a:lnTo>
                    <a:pt x="13519" y="3191"/>
                  </a:lnTo>
                  <a:lnTo>
                    <a:pt x="13423" y="2754"/>
                  </a:lnTo>
                  <a:cubicBezTo>
                    <a:pt x="13316" y="2290"/>
                    <a:pt x="12804" y="1980"/>
                    <a:pt x="12252" y="1980"/>
                  </a:cubicBezTo>
                  <a:cubicBezTo>
                    <a:pt x="12192" y="1980"/>
                    <a:pt x="12133" y="1984"/>
                    <a:pt x="12071" y="1991"/>
                  </a:cubicBezTo>
                  <a:lnTo>
                    <a:pt x="10175" y="2277"/>
                  </a:lnTo>
                  <a:cubicBezTo>
                    <a:pt x="10271" y="1991"/>
                    <a:pt x="10295" y="1706"/>
                    <a:pt x="10247" y="1439"/>
                  </a:cubicBezTo>
                  <a:cubicBezTo>
                    <a:pt x="10036" y="592"/>
                    <a:pt x="9132" y="0"/>
                    <a:pt x="810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6" name="Google Shape;462;p2"/>
            <p:cNvSpPr/>
            <p:nvPr/>
          </p:nvSpPr>
          <p:spPr>
            <a:xfrm>
              <a:off x="182360" y="3196883"/>
              <a:ext cx="134851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42" y="0"/>
                  </a:moveTo>
                  <a:cubicBezTo>
                    <a:pt x="8442" y="0"/>
                    <a:pt x="7920" y="42"/>
                    <a:pt x="7409" y="154"/>
                  </a:cubicBezTo>
                  <a:cubicBezTo>
                    <a:pt x="-477" y="1819"/>
                    <a:pt x="-2683" y="14144"/>
                    <a:pt x="3809" y="19641"/>
                  </a:cubicBezTo>
                  <a:cubicBezTo>
                    <a:pt x="5446" y="20998"/>
                    <a:pt x="7223" y="21600"/>
                    <a:pt x="8942" y="21600"/>
                  </a:cubicBezTo>
                  <a:cubicBezTo>
                    <a:pt x="14179" y="21600"/>
                    <a:pt x="18917" y="15962"/>
                    <a:pt x="17779" y="8813"/>
                  </a:cubicBezTo>
                  <a:cubicBezTo>
                    <a:pt x="17036" y="3609"/>
                    <a:pt x="13203" y="0"/>
                    <a:pt x="894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7" name="Google Shape;463;p2"/>
            <p:cNvSpPr/>
            <p:nvPr/>
          </p:nvSpPr>
          <p:spPr>
            <a:xfrm>
              <a:off x="361271" y="3156837"/>
              <a:ext cx="306616" cy="1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5" h="21600" extrusionOk="0">
                  <a:moveTo>
                    <a:pt x="17312" y="0"/>
                  </a:moveTo>
                  <a:cubicBezTo>
                    <a:pt x="17090" y="0"/>
                    <a:pt x="16850" y="95"/>
                    <a:pt x="16600" y="269"/>
                  </a:cubicBezTo>
                  <a:lnTo>
                    <a:pt x="16533" y="269"/>
                  </a:lnTo>
                  <a:lnTo>
                    <a:pt x="2079" y="7823"/>
                  </a:lnTo>
                  <a:cubicBezTo>
                    <a:pt x="-1018" y="9042"/>
                    <a:pt x="-416" y="21600"/>
                    <a:pt x="2313" y="21600"/>
                  </a:cubicBezTo>
                  <a:cubicBezTo>
                    <a:pt x="2513" y="21600"/>
                    <a:pt x="2719" y="21537"/>
                    <a:pt x="2937" y="21394"/>
                  </a:cubicBezTo>
                  <a:lnTo>
                    <a:pt x="17396" y="13856"/>
                  </a:lnTo>
                  <a:cubicBezTo>
                    <a:pt x="20582" y="12811"/>
                    <a:pt x="20031" y="0"/>
                    <a:pt x="1731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8" name="Google Shape;464;p2"/>
            <p:cNvSpPr/>
            <p:nvPr/>
          </p:nvSpPr>
          <p:spPr>
            <a:xfrm>
              <a:off x="216605" y="3384899"/>
              <a:ext cx="134890" cy="1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8941" y="0"/>
                  </a:moveTo>
                  <a:cubicBezTo>
                    <a:pt x="8430" y="0"/>
                    <a:pt x="7919" y="42"/>
                    <a:pt x="7409" y="154"/>
                  </a:cubicBezTo>
                  <a:cubicBezTo>
                    <a:pt x="-472" y="1819"/>
                    <a:pt x="-2689" y="14144"/>
                    <a:pt x="3811" y="19641"/>
                  </a:cubicBezTo>
                  <a:cubicBezTo>
                    <a:pt x="5447" y="20998"/>
                    <a:pt x="7223" y="21600"/>
                    <a:pt x="8952" y="21600"/>
                  </a:cubicBezTo>
                  <a:cubicBezTo>
                    <a:pt x="14187" y="21600"/>
                    <a:pt x="18911" y="16004"/>
                    <a:pt x="17774" y="8981"/>
                  </a:cubicBezTo>
                  <a:cubicBezTo>
                    <a:pt x="17031" y="3623"/>
                    <a:pt x="13201" y="0"/>
                    <a:pt x="89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9" name="Google Shape;465;p2"/>
            <p:cNvSpPr/>
            <p:nvPr/>
          </p:nvSpPr>
          <p:spPr>
            <a:xfrm>
              <a:off x="400253" y="3345202"/>
              <a:ext cx="295960" cy="1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extrusionOk="0">
                  <a:moveTo>
                    <a:pt x="17009" y="0"/>
                  </a:moveTo>
                  <a:cubicBezTo>
                    <a:pt x="16940" y="0"/>
                    <a:pt x="16870" y="16"/>
                    <a:pt x="16801" y="32"/>
                  </a:cubicBezTo>
                  <a:lnTo>
                    <a:pt x="1842" y="7654"/>
                  </a:lnTo>
                  <a:cubicBezTo>
                    <a:pt x="-1023" y="10055"/>
                    <a:pt x="-337" y="21600"/>
                    <a:pt x="2465" y="21600"/>
                  </a:cubicBezTo>
                  <a:cubicBezTo>
                    <a:pt x="2551" y="21600"/>
                    <a:pt x="2643" y="21584"/>
                    <a:pt x="2730" y="21568"/>
                  </a:cubicBezTo>
                  <a:lnTo>
                    <a:pt x="17695" y="14138"/>
                  </a:lnTo>
                  <a:cubicBezTo>
                    <a:pt x="20577" y="11705"/>
                    <a:pt x="19926" y="0"/>
                    <a:pt x="17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0" name="Google Shape;466;p2"/>
            <p:cNvSpPr/>
            <p:nvPr/>
          </p:nvSpPr>
          <p:spPr>
            <a:xfrm>
              <a:off x="253276" y="3586351"/>
              <a:ext cx="13537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028" y="0"/>
                  </a:moveTo>
                  <a:cubicBezTo>
                    <a:pt x="8518" y="0"/>
                    <a:pt x="8008" y="56"/>
                    <a:pt x="7487" y="168"/>
                  </a:cubicBezTo>
                  <a:cubicBezTo>
                    <a:pt x="-509" y="1831"/>
                    <a:pt x="-2722" y="14148"/>
                    <a:pt x="3906" y="19643"/>
                  </a:cubicBezTo>
                  <a:cubicBezTo>
                    <a:pt x="5505" y="20999"/>
                    <a:pt x="7244" y="21600"/>
                    <a:pt x="8947" y="21600"/>
                  </a:cubicBezTo>
                  <a:cubicBezTo>
                    <a:pt x="14127" y="21600"/>
                    <a:pt x="18878" y="15966"/>
                    <a:pt x="17835" y="8822"/>
                  </a:cubicBezTo>
                  <a:cubicBezTo>
                    <a:pt x="16978" y="3621"/>
                    <a:pt x="13246" y="0"/>
                    <a:pt x="90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1" name="Google Shape;467;p2"/>
            <p:cNvSpPr/>
            <p:nvPr/>
          </p:nvSpPr>
          <p:spPr>
            <a:xfrm>
              <a:off x="435922" y="3545607"/>
              <a:ext cx="298026" cy="11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5" h="21600" extrusionOk="0">
                  <a:moveTo>
                    <a:pt x="16979" y="0"/>
                  </a:moveTo>
                  <a:cubicBezTo>
                    <a:pt x="16888" y="0"/>
                    <a:pt x="16796" y="16"/>
                    <a:pt x="16705" y="32"/>
                  </a:cubicBezTo>
                  <a:lnTo>
                    <a:pt x="16705" y="222"/>
                  </a:lnTo>
                  <a:lnTo>
                    <a:pt x="1867" y="7596"/>
                  </a:lnTo>
                  <a:cubicBezTo>
                    <a:pt x="-1037" y="9785"/>
                    <a:pt x="-357" y="21600"/>
                    <a:pt x="2553" y="21600"/>
                  </a:cubicBezTo>
                  <a:cubicBezTo>
                    <a:pt x="2638" y="21600"/>
                    <a:pt x="2730" y="21584"/>
                    <a:pt x="2821" y="21568"/>
                  </a:cubicBezTo>
                  <a:lnTo>
                    <a:pt x="17659" y="14004"/>
                  </a:lnTo>
                  <a:cubicBezTo>
                    <a:pt x="20563" y="11625"/>
                    <a:pt x="19877" y="0"/>
                    <a:pt x="1697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2" name="Google Shape;468;p2"/>
            <p:cNvSpPr/>
            <p:nvPr/>
          </p:nvSpPr>
          <p:spPr>
            <a:xfrm>
              <a:off x="116860" y="4421473"/>
              <a:ext cx="600877" cy="60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3" h="21600" extrusionOk="0">
                  <a:moveTo>
                    <a:pt x="9744" y="0"/>
                  </a:moveTo>
                  <a:cubicBezTo>
                    <a:pt x="6862" y="0"/>
                    <a:pt x="4019" y="1459"/>
                    <a:pt x="2152" y="4186"/>
                  </a:cubicBezTo>
                  <a:lnTo>
                    <a:pt x="18192" y="15442"/>
                  </a:lnTo>
                  <a:cubicBezTo>
                    <a:pt x="20456" y="10556"/>
                    <a:pt x="18991" y="4556"/>
                    <a:pt x="14798" y="1630"/>
                  </a:cubicBezTo>
                  <a:cubicBezTo>
                    <a:pt x="13233" y="532"/>
                    <a:pt x="11480" y="0"/>
                    <a:pt x="9744" y="0"/>
                  </a:cubicBezTo>
                  <a:close/>
                  <a:moveTo>
                    <a:pt x="1020" y="6186"/>
                  </a:moveTo>
                  <a:cubicBezTo>
                    <a:pt x="-1144" y="11035"/>
                    <a:pt x="220" y="17034"/>
                    <a:pt x="4315" y="19961"/>
                  </a:cubicBezTo>
                  <a:cubicBezTo>
                    <a:pt x="5900" y="21068"/>
                    <a:pt x="7673" y="21600"/>
                    <a:pt x="9428" y="21600"/>
                  </a:cubicBezTo>
                  <a:cubicBezTo>
                    <a:pt x="12316" y="21600"/>
                    <a:pt x="15159" y="20160"/>
                    <a:pt x="17062" y="17442"/>
                  </a:cubicBezTo>
                  <a:lnTo>
                    <a:pt x="1020" y="61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3" name="Google Shape;469;p2"/>
            <p:cNvSpPr/>
            <p:nvPr/>
          </p:nvSpPr>
          <p:spPr>
            <a:xfrm>
              <a:off x="1371680" y="3118885"/>
              <a:ext cx="505521" cy="491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77" y="0"/>
                  </a:moveTo>
                  <a:lnTo>
                    <a:pt x="3281" y="6214"/>
                  </a:lnTo>
                  <a:cubicBezTo>
                    <a:pt x="-141" y="8728"/>
                    <a:pt x="-1029" y="13755"/>
                    <a:pt x="1296" y="17455"/>
                  </a:cubicBezTo>
                  <a:lnTo>
                    <a:pt x="1676" y="18050"/>
                  </a:lnTo>
                  <a:cubicBezTo>
                    <a:pt x="3125" y="20357"/>
                    <a:pt x="5475" y="21600"/>
                    <a:pt x="7872" y="21600"/>
                  </a:cubicBezTo>
                  <a:cubicBezTo>
                    <a:pt x="9320" y="21600"/>
                    <a:pt x="10783" y="21143"/>
                    <a:pt x="12075" y="20199"/>
                  </a:cubicBezTo>
                  <a:lnTo>
                    <a:pt x="20571" y="13982"/>
                  </a:lnTo>
                  <a:lnTo>
                    <a:pt x="11777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4" name="Google Shape;470;p2"/>
            <p:cNvSpPr/>
            <p:nvPr/>
          </p:nvSpPr>
          <p:spPr>
            <a:xfrm>
              <a:off x="1704713" y="2915339"/>
              <a:ext cx="505535" cy="49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2738" y="0"/>
                  </a:moveTo>
                  <a:cubicBezTo>
                    <a:pt x="11279" y="0"/>
                    <a:pt x="9799" y="456"/>
                    <a:pt x="8499" y="1412"/>
                  </a:cubicBezTo>
                  <a:lnTo>
                    <a:pt x="0" y="7626"/>
                  </a:lnTo>
                  <a:lnTo>
                    <a:pt x="8837" y="21600"/>
                  </a:lnTo>
                  <a:lnTo>
                    <a:pt x="17290" y="15344"/>
                  </a:lnTo>
                  <a:cubicBezTo>
                    <a:pt x="20712" y="12831"/>
                    <a:pt x="21600" y="7806"/>
                    <a:pt x="19278" y="4108"/>
                  </a:cubicBezTo>
                  <a:lnTo>
                    <a:pt x="19278" y="4154"/>
                  </a:lnTo>
                  <a:lnTo>
                    <a:pt x="18895" y="3514"/>
                  </a:lnTo>
                  <a:cubicBezTo>
                    <a:pt x="17457" y="1220"/>
                    <a:pt x="15121" y="0"/>
                    <a:pt x="127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5" name="Google Shape;471;p2"/>
            <p:cNvSpPr/>
            <p:nvPr/>
          </p:nvSpPr>
          <p:spPr>
            <a:xfrm>
              <a:off x="1193419" y="4134346"/>
              <a:ext cx="931480" cy="930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extrusionOk="0">
                  <a:moveTo>
                    <a:pt x="10021" y="0"/>
                  </a:moveTo>
                  <a:cubicBezTo>
                    <a:pt x="9665" y="0"/>
                    <a:pt x="9350" y="269"/>
                    <a:pt x="9308" y="638"/>
                  </a:cubicBezTo>
                  <a:lnTo>
                    <a:pt x="8374" y="7701"/>
                  </a:lnTo>
                  <a:lnTo>
                    <a:pt x="1373" y="6761"/>
                  </a:lnTo>
                  <a:cubicBezTo>
                    <a:pt x="1342" y="6757"/>
                    <a:pt x="1314" y="6755"/>
                    <a:pt x="1284" y="6755"/>
                  </a:cubicBezTo>
                  <a:cubicBezTo>
                    <a:pt x="913" y="6755"/>
                    <a:pt x="601" y="7033"/>
                    <a:pt x="533" y="7411"/>
                  </a:cubicBezTo>
                  <a:lnTo>
                    <a:pt x="5" y="11390"/>
                  </a:lnTo>
                  <a:cubicBezTo>
                    <a:pt x="-41" y="11799"/>
                    <a:pt x="247" y="12186"/>
                    <a:pt x="654" y="12235"/>
                  </a:cubicBezTo>
                  <a:lnTo>
                    <a:pt x="7655" y="13174"/>
                  </a:lnTo>
                  <a:lnTo>
                    <a:pt x="6719" y="20215"/>
                  </a:lnTo>
                  <a:cubicBezTo>
                    <a:pt x="6670" y="20624"/>
                    <a:pt x="6958" y="21011"/>
                    <a:pt x="7367" y="21057"/>
                  </a:cubicBezTo>
                  <a:lnTo>
                    <a:pt x="11346" y="21588"/>
                  </a:lnTo>
                  <a:cubicBezTo>
                    <a:pt x="11388" y="21596"/>
                    <a:pt x="11431" y="21600"/>
                    <a:pt x="11471" y="21600"/>
                  </a:cubicBezTo>
                  <a:cubicBezTo>
                    <a:pt x="11829" y="21600"/>
                    <a:pt x="12141" y="21327"/>
                    <a:pt x="12186" y="20938"/>
                  </a:cubicBezTo>
                  <a:lnTo>
                    <a:pt x="13120" y="13897"/>
                  </a:lnTo>
                  <a:lnTo>
                    <a:pt x="20121" y="14839"/>
                  </a:lnTo>
                  <a:cubicBezTo>
                    <a:pt x="20151" y="14841"/>
                    <a:pt x="20180" y="14843"/>
                    <a:pt x="20210" y="14843"/>
                  </a:cubicBezTo>
                  <a:cubicBezTo>
                    <a:pt x="20582" y="14843"/>
                    <a:pt x="20917" y="14567"/>
                    <a:pt x="20983" y="14187"/>
                  </a:cubicBezTo>
                  <a:lnTo>
                    <a:pt x="21487" y="10185"/>
                  </a:lnTo>
                  <a:cubicBezTo>
                    <a:pt x="21559" y="9774"/>
                    <a:pt x="21271" y="9390"/>
                    <a:pt x="20840" y="9341"/>
                  </a:cubicBezTo>
                  <a:lnTo>
                    <a:pt x="13839" y="8401"/>
                  </a:lnTo>
                  <a:lnTo>
                    <a:pt x="14751" y="1385"/>
                  </a:lnTo>
                  <a:cubicBezTo>
                    <a:pt x="14823" y="952"/>
                    <a:pt x="14536" y="589"/>
                    <a:pt x="14103" y="516"/>
                  </a:cubicBezTo>
                  <a:lnTo>
                    <a:pt x="10148" y="10"/>
                  </a:lnTo>
                  <a:cubicBezTo>
                    <a:pt x="10106" y="4"/>
                    <a:pt x="10063" y="0"/>
                    <a:pt x="1002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6" name="Google Shape;472;p2"/>
            <p:cNvSpPr/>
            <p:nvPr/>
          </p:nvSpPr>
          <p:spPr>
            <a:xfrm>
              <a:off x="1" y="5545993"/>
              <a:ext cx="934114" cy="1176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extrusionOk="0">
                  <a:moveTo>
                    <a:pt x="8116" y="652"/>
                  </a:moveTo>
                  <a:cubicBezTo>
                    <a:pt x="8693" y="652"/>
                    <a:pt x="9265" y="931"/>
                    <a:pt x="9369" y="1554"/>
                  </a:cubicBezTo>
                  <a:cubicBezTo>
                    <a:pt x="9440" y="1860"/>
                    <a:pt x="9321" y="2183"/>
                    <a:pt x="9084" y="2412"/>
                  </a:cubicBezTo>
                  <a:lnTo>
                    <a:pt x="7496" y="2661"/>
                  </a:lnTo>
                  <a:cubicBezTo>
                    <a:pt x="7164" y="2508"/>
                    <a:pt x="6927" y="2241"/>
                    <a:pt x="6831" y="1935"/>
                  </a:cubicBezTo>
                  <a:lnTo>
                    <a:pt x="6831" y="1916"/>
                  </a:lnTo>
                  <a:cubicBezTo>
                    <a:pt x="6604" y="1120"/>
                    <a:pt x="7365" y="652"/>
                    <a:pt x="8116" y="652"/>
                  </a:cubicBezTo>
                  <a:close/>
                  <a:moveTo>
                    <a:pt x="15502" y="4346"/>
                  </a:moveTo>
                  <a:cubicBezTo>
                    <a:pt x="16026" y="4346"/>
                    <a:pt x="16492" y="4636"/>
                    <a:pt x="16578" y="5063"/>
                  </a:cubicBezTo>
                  <a:lnTo>
                    <a:pt x="19352" y="17192"/>
                  </a:lnTo>
                  <a:cubicBezTo>
                    <a:pt x="19446" y="17669"/>
                    <a:pt x="19043" y="18127"/>
                    <a:pt x="18450" y="18203"/>
                  </a:cubicBezTo>
                  <a:lnTo>
                    <a:pt x="5979" y="20033"/>
                  </a:lnTo>
                  <a:cubicBezTo>
                    <a:pt x="5907" y="20045"/>
                    <a:pt x="5838" y="20051"/>
                    <a:pt x="5770" y="20051"/>
                  </a:cubicBezTo>
                  <a:cubicBezTo>
                    <a:pt x="5258" y="20051"/>
                    <a:pt x="4802" y="19748"/>
                    <a:pt x="4698" y="19329"/>
                  </a:cubicBezTo>
                  <a:lnTo>
                    <a:pt x="1994" y="7218"/>
                  </a:lnTo>
                  <a:cubicBezTo>
                    <a:pt x="1876" y="6742"/>
                    <a:pt x="2279" y="6284"/>
                    <a:pt x="2872" y="6207"/>
                  </a:cubicBezTo>
                  <a:lnTo>
                    <a:pt x="4366" y="5978"/>
                  </a:lnTo>
                  <a:cubicBezTo>
                    <a:pt x="4430" y="6324"/>
                    <a:pt x="4804" y="6559"/>
                    <a:pt x="5226" y="6559"/>
                  </a:cubicBezTo>
                  <a:cubicBezTo>
                    <a:pt x="5270" y="6559"/>
                    <a:pt x="5316" y="6556"/>
                    <a:pt x="5362" y="6551"/>
                  </a:cubicBezTo>
                  <a:lnTo>
                    <a:pt x="13162" y="5406"/>
                  </a:lnTo>
                  <a:cubicBezTo>
                    <a:pt x="13612" y="5331"/>
                    <a:pt x="13921" y="4967"/>
                    <a:pt x="13849" y="4586"/>
                  </a:cubicBezTo>
                  <a:lnTo>
                    <a:pt x="15321" y="4357"/>
                  </a:lnTo>
                  <a:cubicBezTo>
                    <a:pt x="15381" y="4350"/>
                    <a:pt x="15443" y="4346"/>
                    <a:pt x="15502" y="4346"/>
                  </a:cubicBezTo>
                  <a:close/>
                  <a:moveTo>
                    <a:pt x="8108" y="0"/>
                  </a:moveTo>
                  <a:cubicBezTo>
                    <a:pt x="7976" y="0"/>
                    <a:pt x="7843" y="10"/>
                    <a:pt x="7710" y="29"/>
                  </a:cubicBezTo>
                  <a:cubicBezTo>
                    <a:pt x="6547" y="200"/>
                    <a:pt x="5764" y="1096"/>
                    <a:pt x="5979" y="2050"/>
                  </a:cubicBezTo>
                  <a:cubicBezTo>
                    <a:pt x="6049" y="2316"/>
                    <a:pt x="6192" y="2584"/>
                    <a:pt x="6405" y="2813"/>
                  </a:cubicBezTo>
                  <a:lnTo>
                    <a:pt x="4864" y="3042"/>
                  </a:lnTo>
                  <a:cubicBezTo>
                    <a:pt x="4224" y="3136"/>
                    <a:pt x="3820" y="3614"/>
                    <a:pt x="3916" y="4129"/>
                  </a:cubicBezTo>
                  <a:lnTo>
                    <a:pt x="4033" y="4586"/>
                  </a:lnTo>
                  <a:lnTo>
                    <a:pt x="1448" y="4949"/>
                  </a:lnTo>
                  <a:cubicBezTo>
                    <a:pt x="500" y="5102"/>
                    <a:pt x="-139" y="5845"/>
                    <a:pt x="26" y="6607"/>
                  </a:cubicBezTo>
                  <a:lnTo>
                    <a:pt x="3181" y="20434"/>
                  </a:lnTo>
                  <a:cubicBezTo>
                    <a:pt x="3328" y="21131"/>
                    <a:pt x="4077" y="21600"/>
                    <a:pt x="4927" y="21600"/>
                  </a:cubicBezTo>
                  <a:cubicBezTo>
                    <a:pt x="5031" y="21600"/>
                    <a:pt x="5137" y="21594"/>
                    <a:pt x="5242" y="21579"/>
                  </a:cubicBezTo>
                  <a:lnTo>
                    <a:pt x="19874" y="19423"/>
                  </a:lnTo>
                  <a:cubicBezTo>
                    <a:pt x="20822" y="19290"/>
                    <a:pt x="21461" y="18547"/>
                    <a:pt x="21296" y="17764"/>
                  </a:cubicBezTo>
                  <a:lnTo>
                    <a:pt x="18141" y="3937"/>
                  </a:lnTo>
                  <a:cubicBezTo>
                    <a:pt x="17996" y="3248"/>
                    <a:pt x="17259" y="2766"/>
                    <a:pt x="16422" y="2766"/>
                  </a:cubicBezTo>
                  <a:cubicBezTo>
                    <a:pt x="16309" y="2766"/>
                    <a:pt x="16193" y="2776"/>
                    <a:pt x="16080" y="2794"/>
                  </a:cubicBezTo>
                  <a:lnTo>
                    <a:pt x="13519" y="3175"/>
                  </a:lnTo>
                  <a:lnTo>
                    <a:pt x="13423" y="2736"/>
                  </a:lnTo>
                  <a:cubicBezTo>
                    <a:pt x="13316" y="2271"/>
                    <a:pt x="12804" y="1962"/>
                    <a:pt x="12252" y="1962"/>
                  </a:cubicBezTo>
                  <a:cubicBezTo>
                    <a:pt x="12192" y="1962"/>
                    <a:pt x="12133" y="1965"/>
                    <a:pt x="12071" y="1973"/>
                  </a:cubicBezTo>
                  <a:lnTo>
                    <a:pt x="10175" y="2260"/>
                  </a:lnTo>
                  <a:cubicBezTo>
                    <a:pt x="10271" y="1993"/>
                    <a:pt x="10295" y="1706"/>
                    <a:pt x="10247" y="1421"/>
                  </a:cubicBezTo>
                  <a:cubicBezTo>
                    <a:pt x="10036" y="575"/>
                    <a:pt x="9135" y="0"/>
                    <a:pt x="810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7" name="Google Shape;473;p2"/>
            <p:cNvSpPr/>
            <p:nvPr/>
          </p:nvSpPr>
          <p:spPr>
            <a:xfrm>
              <a:off x="182360" y="5969314"/>
              <a:ext cx="134851" cy="134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42" y="0"/>
                  </a:moveTo>
                  <a:cubicBezTo>
                    <a:pt x="8431" y="0"/>
                    <a:pt x="7920" y="56"/>
                    <a:pt x="7409" y="168"/>
                  </a:cubicBezTo>
                  <a:cubicBezTo>
                    <a:pt x="-477" y="1831"/>
                    <a:pt x="-2683" y="14148"/>
                    <a:pt x="3809" y="19643"/>
                  </a:cubicBezTo>
                  <a:cubicBezTo>
                    <a:pt x="5446" y="20999"/>
                    <a:pt x="7223" y="21600"/>
                    <a:pt x="8942" y="21600"/>
                  </a:cubicBezTo>
                  <a:cubicBezTo>
                    <a:pt x="14179" y="21600"/>
                    <a:pt x="18917" y="15966"/>
                    <a:pt x="17779" y="8822"/>
                  </a:cubicBezTo>
                  <a:cubicBezTo>
                    <a:pt x="16908" y="3607"/>
                    <a:pt x="13180" y="0"/>
                    <a:pt x="894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8" name="Google Shape;474;p2"/>
            <p:cNvSpPr/>
            <p:nvPr/>
          </p:nvSpPr>
          <p:spPr>
            <a:xfrm>
              <a:off x="362487" y="5928831"/>
              <a:ext cx="304216" cy="11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2" h="21600" extrusionOk="0">
                  <a:moveTo>
                    <a:pt x="17243" y="0"/>
                  </a:moveTo>
                  <a:cubicBezTo>
                    <a:pt x="17058" y="0"/>
                    <a:pt x="16861" y="64"/>
                    <a:pt x="16659" y="175"/>
                  </a:cubicBezTo>
                  <a:lnTo>
                    <a:pt x="16592" y="175"/>
                  </a:lnTo>
                  <a:lnTo>
                    <a:pt x="2018" y="7769"/>
                  </a:lnTo>
                  <a:cubicBezTo>
                    <a:pt x="-1004" y="9380"/>
                    <a:pt x="-414" y="21600"/>
                    <a:pt x="2343" y="21600"/>
                  </a:cubicBezTo>
                  <a:cubicBezTo>
                    <a:pt x="2517" y="21600"/>
                    <a:pt x="2697" y="21552"/>
                    <a:pt x="2882" y="21456"/>
                  </a:cubicBezTo>
                  <a:lnTo>
                    <a:pt x="17462" y="13847"/>
                  </a:lnTo>
                  <a:cubicBezTo>
                    <a:pt x="20596" y="12603"/>
                    <a:pt x="20029" y="0"/>
                    <a:pt x="172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9" name="Google Shape;475;p2"/>
            <p:cNvSpPr/>
            <p:nvPr/>
          </p:nvSpPr>
          <p:spPr>
            <a:xfrm>
              <a:off x="216605" y="6157068"/>
              <a:ext cx="134892" cy="13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9092" y="0"/>
                  </a:moveTo>
                  <a:cubicBezTo>
                    <a:pt x="8535" y="0"/>
                    <a:pt x="7978" y="70"/>
                    <a:pt x="7409" y="209"/>
                  </a:cubicBezTo>
                  <a:cubicBezTo>
                    <a:pt x="-472" y="1702"/>
                    <a:pt x="-2689" y="14163"/>
                    <a:pt x="3811" y="19647"/>
                  </a:cubicBezTo>
                  <a:cubicBezTo>
                    <a:pt x="5447" y="21000"/>
                    <a:pt x="7223" y="21600"/>
                    <a:pt x="8941" y="21600"/>
                  </a:cubicBezTo>
                  <a:cubicBezTo>
                    <a:pt x="14175" y="21600"/>
                    <a:pt x="18911" y="15977"/>
                    <a:pt x="17774" y="8847"/>
                  </a:cubicBezTo>
                  <a:cubicBezTo>
                    <a:pt x="17042" y="3712"/>
                    <a:pt x="13293" y="0"/>
                    <a:pt x="90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0" name="Google Shape;476;p2"/>
            <p:cNvSpPr/>
            <p:nvPr/>
          </p:nvSpPr>
          <p:spPr>
            <a:xfrm>
              <a:off x="400253" y="6116672"/>
              <a:ext cx="295960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extrusionOk="0">
                  <a:moveTo>
                    <a:pt x="17009" y="0"/>
                  </a:moveTo>
                  <a:cubicBezTo>
                    <a:pt x="16940" y="0"/>
                    <a:pt x="16870" y="16"/>
                    <a:pt x="16801" y="16"/>
                  </a:cubicBezTo>
                  <a:lnTo>
                    <a:pt x="1842" y="7654"/>
                  </a:lnTo>
                  <a:cubicBezTo>
                    <a:pt x="-1023" y="10055"/>
                    <a:pt x="-337" y="21600"/>
                    <a:pt x="2465" y="21600"/>
                  </a:cubicBezTo>
                  <a:cubicBezTo>
                    <a:pt x="2551" y="21600"/>
                    <a:pt x="2643" y="21584"/>
                    <a:pt x="2730" y="21568"/>
                  </a:cubicBezTo>
                  <a:lnTo>
                    <a:pt x="17695" y="14122"/>
                  </a:lnTo>
                  <a:cubicBezTo>
                    <a:pt x="20577" y="11705"/>
                    <a:pt x="19926" y="0"/>
                    <a:pt x="17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1" name="Google Shape;477;p2"/>
            <p:cNvSpPr/>
            <p:nvPr/>
          </p:nvSpPr>
          <p:spPr>
            <a:xfrm>
              <a:off x="253276" y="6357822"/>
              <a:ext cx="13537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028" y="0"/>
                  </a:moveTo>
                  <a:cubicBezTo>
                    <a:pt x="8518" y="0"/>
                    <a:pt x="8008" y="56"/>
                    <a:pt x="7487" y="154"/>
                  </a:cubicBezTo>
                  <a:cubicBezTo>
                    <a:pt x="-509" y="1831"/>
                    <a:pt x="-2722" y="14148"/>
                    <a:pt x="3906" y="19629"/>
                  </a:cubicBezTo>
                  <a:cubicBezTo>
                    <a:pt x="5505" y="20985"/>
                    <a:pt x="7244" y="21600"/>
                    <a:pt x="8947" y="21600"/>
                  </a:cubicBezTo>
                  <a:cubicBezTo>
                    <a:pt x="14127" y="21600"/>
                    <a:pt x="18878" y="15966"/>
                    <a:pt x="17835" y="8822"/>
                  </a:cubicBezTo>
                  <a:cubicBezTo>
                    <a:pt x="16978" y="3607"/>
                    <a:pt x="13246" y="0"/>
                    <a:pt x="90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2" name="Google Shape;478;p2"/>
            <p:cNvSpPr/>
            <p:nvPr/>
          </p:nvSpPr>
          <p:spPr>
            <a:xfrm>
              <a:off x="435165" y="6317950"/>
              <a:ext cx="299550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7" h="21600" extrusionOk="0">
                  <a:moveTo>
                    <a:pt x="17084" y="0"/>
                  </a:moveTo>
                  <a:cubicBezTo>
                    <a:pt x="16959" y="0"/>
                    <a:pt x="16828" y="16"/>
                    <a:pt x="16697" y="64"/>
                  </a:cubicBezTo>
                  <a:lnTo>
                    <a:pt x="1909" y="7471"/>
                  </a:lnTo>
                  <a:cubicBezTo>
                    <a:pt x="-1030" y="9675"/>
                    <a:pt x="-381" y="21600"/>
                    <a:pt x="2524" y="21600"/>
                  </a:cubicBezTo>
                  <a:cubicBezTo>
                    <a:pt x="2633" y="21600"/>
                    <a:pt x="2747" y="21584"/>
                    <a:pt x="2861" y="21552"/>
                  </a:cubicBezTo>
                  <a:lnTo>
                    <a:pt x="17648" y="13937"/>
                  </a:lnTo>
                  <a:cubicBezTo>
                    <a:pt x="20570" y="11941"/>
                    <a:pt x="19943" y="0"/>
                    <a:pt x="170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3" name="Google Shape;479;p2"/>
            <p:cNvSpPr/>
            <p:nvPr/>
          </p:nvSpPr>
          <p:spPr>
            <a:xfrm>
              <a:off x="115514" y="7192682"/>
              <a:ext cx="602206" cy="607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6" h="21600" extrusionOk="0">
                  <a:moveTo>
                    <a:pt x="9718" y="0"/>
                  </a:moveTo>
                  <a:cubicBezTo>
                    <a:pt x="6855" y="0"/>
                    <a:pt x="4040" y="1449"/>
                    <a:pt x="2184" y="4187"/>
                  </a:cubicBezTo>
                  <a:lnTo>
                    <a:pt x="18149" y="15418"/>
                  </a:lnTo>
                  <a:cubicBezTo>
                    <a:pt x="20403" y="10577"/>
                    <a:pt x="18945" y="4556"/>
                    <a:pt x="14771" y="1636"/>
                  </a:cubicBezTo>
                  <a:cubicBezTo>
                    <a:pt x="13208" y="534"/>
                    <a:pt x="11455" y="0"/>
                    <a:pt x="9718" y="0"/>
                  </a:cubicBezTo>
                  <a:close/>
                  <a:moveTo>
                    <a:pt x="1057" y="6182"/>
                  </a:moveTo>
                  <a:cubicBezTo>
                    <a:pt x="-1197" y="11058"/>
                    <a:pt x="261" y="17044"/>
                    <a:pt x="4401" y="19964"/>
                  </a:cubicBezTo>
                  <a:cubicBezTo>
                    <a:pt x="5968" y="21066"/>
                    <a:pt x="7729" y="21600"/>
                    <a:pt x="9476" y="21600"/>
                  </a:cubicBezTo>
                  <a:cubicBezTo>
                    <a:pt x="12345" y="21600"/>
                    <a:pt x="15169" y="20160"/>
                    <a:pt x="17025" y="17451"/>
                  </a:cubicBezTo>
                  <a:lnTo>
                    <a:pt x="1057" y="618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4" name="Google Shape;480;p2"/>
            <p:cNvSpPr/>
            <p:nvPr/>
          </p:nvSpPr>
          <p:spPr>
            <a:xfrm>
              <a:off x="1371680" y="5890356"/>
              <a:ext cx="505521" cy="49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77" y="0"/>
                  </a:moveTo>
                  <a:lnTo>
                    <a:pt x="3281" y="6214"/>
                  </a:lnTo>
                  <a:cubicBezTo>
                    <a:pt x="-141" y="8728"/>
                    <a:pt x="-1029" y="13755"/>
                    <a:pt x="1296" y="17455"/>
                  </a:cubicBezTo>
                  <a:lnTo>
                    <a:pt x="1676" y="18096"/>
                  </a:lnTo>
                  <a:cubicBezTo>
                    <a:pt x="3121" y="20368"/>
                    <a:pt x="5468" y="21600"/>
                    <a:pt x="7861" y="21600"/>
                  </a:cubicBezTo>
                  <a:cubicBezTo>
                    <a:pt x="9313" y="21600"/>
                    <a:pt x="10779" y="21147"/>
                    <a:pt x="12075" y="20195"/>
                  </a:cubicBezTo>
                  <a:lnTo>
                    <a:pt x="20571" y="13982"/>
                  </a:lnTo>
                  <a:lnTo>
                    <a:pt x="11777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5" name="Google Shape;481;p2"/>
            <p:cNvSpPr/>
            <p:nvPr/>
          </p:nvSpPr>
          <p:spPr>
            <a:xfrm>
              <a:off x="1704713" y="5686024"/>
              <a:ext cx="505535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2699" y="0"/>
                  </a:moveTo>
                  <a:cubicBezTo>
                    <a:pt x="11251" y="0"/>
                    <a:pt x="9788" y="456"/>
                    <a:pt x="8499" y="1398"/>
                  </a:cubicBezTo>
                  <a:lnTo>
                    <a:pt x="0" y="7644"/>
                  </a:lnTo>
                  <a:lnTo>
                    <a:pt x="8837" y="21600"/>
                  </a:lnTo>
                  <a:lnTo>
                    <a:pt x="17290" y="15354"/>
                  </a:lnTo>
                  <a:cubicBezTo>
                    <a:pt x="20712" y="12845"/>
                    <a:pt x="21600" y="7828"/>
                    <a:pt x="19278" y="4136"/>
                  </a:cubicBezTo>
                  <a:lnTo>
                    <a:pt x="18895" y="3543"/>
                  </a:lnTo>
                  <a:cubicBezTo>
                    <a:pt x="17446" y="1241"/>
                    <a:pt x="15096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6" name="Google Shape;482;p2"/>
            <p:cNvSpPr/>
            <p:nvPr/>
          </p:nvSpPr>
          <p:spPr>
            <a:xfrm>
              <a:off x="1193419" y="6905032"/>
              <a:ext cx="931480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extrusionOk="0">
                  <a:moveTo>
                    <a:pt x="10059" y="0"/>
                  </a:moveTo>
                  <a:cubicBezTo>
                    <a:pt x="9685" y="0"/>
                    <a:pt x="9352" y="275"/>
                    <a:pt x="9308" y="656"/>
                  </a:cubicBezTo>
                  <a:lnTo>
                    <a:pt x="8374" y="7688"/>
                  </a:lnTo>
                  <a:lnTo>
                    <a:pt x="1373" y="6774"/>
                  </a:lnTo>
                  <a:cubicBezTo>
                    <a:pt x="1330" y="6766"/>
                    <a:pt x="1288" y="6762"/>
                    <a:pt x="1248" y="6762"/>
                  </a:cubicBezTo>
                  <a:cubicBezTo>
                    <a:pt x="889" y="6762"/>
                    <a:pt x="577" y="7035"/>
                    <a:pt x="533" y="7423"/>
                  </a:cubicBezTo>
                  <a:lnTo>
                    <a:pt x="5" y="11399"/>
                  </a:lnTo>
                  <a:cubicBezTo>
                    <a:pt x="-41" y="11808"/>
                    <a:pt x="247" y="12194"/>
                    <a:pt x="654" y="12243"/>
                  </a:cubicBezTo>
                  <a:lnTo>
                    <a:pt x="654" y="12265"/>
                  </a:lnTo>
                  <a:lnTo>
                    <a:pt x="7655" y="13181"/>
                  </a:lnTo>
                  <a:lnTo>
                    <a:pt x="6719" y="20238"/>
                  </a:lnTo>
                  <a:cubicBezTo>
                    <a:pt x="6670" y="20649"/>
                    <a:pt x="6958" y="21009"/>
                    <a:pt x="7367" y="21082"/>
                  </a:cubicBezTo>
                  <a:lnTo>
                    <a:pt x="11346" y="21588"/>
                  </a:lnTo>
                  <a:cubicBezTo>
                    <a:pt x="11388" y="21596"/>
                    <a:pt x="11431" y="21600"/>
                    <a:pt x="11471" y="21600"/>
                  </a:cubicBezTo>
                  <a:cubicBezTo>
                    <a:pt x="11829" y="21600"/>
                    <a:pt x="12141" y="21329"/>
                    <a:pt x="12186" y="20963"/>
                  </a:cubicBezTo>
                  <a:lnTo>
                    <a:pt x="13120" y="13904"/>
                  </a:lnTo>
                  <a:lnTo>
                    <a:pt x="20121" y="14842"/>
                  </a:lnTo>
                  <a:cubicBezTo>
                    <a:pt x="20151" y="14846"/>
                    <a:pt x="20180" y="14848"/>
                    <a:pt x="20210" y="14848"/>
                  </a:cubicBezTo>
                  <a:cubicBezTo>
                    <a:pt x="20582" y="14848"/>
                    <a:pt x="20917" y="14573"/>
                    <a:pt x="20983" y="14193"/>
                  </a:cubicBezTo>
                  <a:lnTo>
                    <a:pt x="21487" y="10193"/>
                  </a:lnTo>
                  <a:cubicBezTo>
                    <a:pt x="21559" y="9784"/>
                    <a:pt x="21271" y="9400"/>
                    <a:pt x="20840" y="9351"/>
                  </a:cubicBezTo>
                  <a:lnTo>
                    <a:pt x="13839" y="8411"/>
                  </a:lnTo>
                  <a:lnTo>
                    <a:pt x="14775" y="1378"/>
                  </a:lnTo>
                  <a:cubicBezTo>
                    <a:pt x="14823" y="967"/>
                    <a:pt x="14536" y="583"/>
                    <a:pt x="14127" y="534"/>
                  </a:cubicBezTo>
                  <a:lnTo>
                    <a:pt x="10148" y="4"/>
                  </a:lnTo>
                  <a:cubicBezTo>
                    <a:pt x="10118" y="0"/>
                    <a:pt x="10087" y="0"/>
                    <a:pt x="1005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7" name="Google Shape;483;p2"/>
            <p:cNvSpPr/>
            <p:nvPr/>
          </p:nvSpPr>
          <p:spPr>
            <a:xfrm>
              <a:off x="1" y="8317464"/>
              <a:ext cx="934114" cy="1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extrusionOk="0">
                  <a:moveTo>
                    <a:pt x="8128" y="658"/>
                  </a:moveTo>
                  <a:cubicBezTo>
                    <a:pt x="8703" y="658"/>
                    <a:pt x="9267" y="935"/>
                    <a:pt x="9369" y="1553"/>
                  </a:cubicBezTo>
                  <a:cubicBezTo>
                    <a:pt x="9440" y="1877"/>
                    <a:pt x="9345" y="2183"/>
                    <a:pt x="9084" y="2431"/>
                  </a:cubicBezTo>
                  <a:lnTo>
                    <a:pt x="7496" y="2660"/>
                  </a:lnTo>
                  <a:cubicBezTo>
                    <a:pt x="7164" y="2506"/>
                    <a:pt x="6927" y="2240"/>
                    <a:pt x="6831" y="1935"/>
                  </a:cubicBezTo>
                  <a:cubicBezTo>
                    <a:pt x="6602" y="1134"/>
                    <a:pt x="7375" y="658"/>
                    <a:pt x="8128" y="658"/>
                  </a:cubicBezTo>
                  <a:close/>
                  <a:moveTo>
                    <a:pt x="15544" y="4359"/>
                  </a:moveTo>
                  <a:cubicBezTo>
                    <a:pt x="16042" y="4359"/>
                    <a:pt x="16496" y="4660"/>
                    <a:pt x="16602" y="5081"/>
                  </a:cubicBezTo>
                  <a:lnTo>
                    <a:pt x="19352" y="17207"/>
                  </a:lnTo>
                  <a:cubicBezTo>
                    <a:pt x="19446" y="17685"/>
                    <a:pt x="19043" y="18141"/>
                    <a:pt x="18450" y="18218"/>
                  </a:cubicBezTo>
                  <a:lnTo>
                    <a:pt x="5979" y="20048"/>
                  </a:lnTo>
                  <a:cubicBezTo>
                    <a:pt x="5917" y="20056"/>
                    <a:pt x="5857" y="20059"/>
                    <a:pt x="5798" y="20059"/>
                  </a:cubicBezTo>
                  <a:cubicBezTo>
                    <a:pt x="5274" y="20059"/>
                    <a:pt x="4804" y="19768"/>
                    <a:pt x="4698" y="19324"/>
                  </a:cubicBezTo>
                  <a:lnTo>
                    <a:pt x="1994" y="7216"/>
                  </a:lnTo>
                  <a:cubicBezTo>
                    <a:pt x="1876" y="6740"/>
                    <a:pt x="2279" y="6282"/>
                    <a:pt x="2872" y="6206"/>
                  </a:cubicBezTo>
                  <a:lnTo>
                    <a:pt x="4366" y="5977"/>
                  </a:lnTo>
                  <a:cubicBezTo>
                    <a:pt x="4430" y="6321"/>
                    <a:pt x="4804" y="6558"/>
                    <a:pt x="5226" y="6558"/>
                  </a:cubicBezTo>
                  <a:cubicBezTo>
                    <a:pt x="5270" y="6558"/>
                    <a:pt x="5316" y="6555"/>
                    <a:pt x="5362" y="6548"/>
                  </a:cubicBezTo>
                  <a:lnTo>
                    <a:pt x="13162" y="5405"/>
                  </a:lnTo>
                  <a:cubicBezTo>
                    <a:pt x="13612" y="5328"/>
                    <a:pt x="13945" y="4966"/>
                    <a:pt x="13849" y="4585"/>
                  </a:cubicBezTo>
                  <a:lnTo>
                    <a:pt x="15345" y="4375"/>
                  </a:lnTo>
                  <a:cubicBezTo>
                    <a:pt x="15411" y="4364"/>
                    <a:pt x="15478" y="4359"/>
                    <a:pt x="15544" y="4359"/>
                  </a:cubicBezTo>
                  <a:close/>
                  <a:moveTo>
                    <a:pt x="8100" y="0"/>
                  </a:moveTo>
                  <a:cubicBezTo>
                    <a:pt x="7970" y="0"/>
                    <a:pt x="7841" y="10"/>
                    <a:pt x="7710" y="29"/>
                  </a:cubicBezTo>
                  <a:cubicBezTo>
                    <a:pt x="6547" y="200"/>
                    <a:pt x="5764" y="1095"/>
                    <a:pt x="5979" y="2050"/>
                  </a:cubicBezTo>
                  <a:cubicBezTo>
                    <a:pt x="6049" y="2316"/>
                    <a:pt x="6192" y="2583"/>
                    <a:pt x="6405" y="2812"/>
                  </a:cubicBezTo>
                  <a:lnTo>
                    <a:pt x="4864" y="3041"/>
                  </a:lnTo>
                  <a:cubicBezTo>
                    <a:pt x="4224" y="3155"/>
                    <a:pt x="3820" y="3632"/>
                    <a:pt x="3916" y="4146"/>
                  </a:cubicBezTo>
                  <a:lnTo>
                    <a:pt x="4033" y="4585"/>
                  </a:lnTo>
                  <a:lnTo>
                    <a:pt x="1448" y="4966"/>
                  </a:lnTo>
                  <a:cubicBezTo>
                    <a:pt x="500" y="5118"/>
                    <a:pt x="-139" y="5863"/>
                    <a:pt x="26" y="6644"/>
                  </a:cubicBezTo>
                  <a:lnTo>
                    <a:pt x="3181" y="20429"/>
                  </a:lnTo>
                  <a:cubicBezTo>
                    <a:pt x="3326" y="21118"/>
                    <a:pt x="4063" y="21600"/>
                    <a:pt x="4902" y="21600"/>
                  </a:cubicBezTo>
                  <a:cubicBezTo>
                    <a:pt x="5013" y="21600"/>
                    <a:pt x="5129" y="21592"/>
                    <a:pt x="5242" y="21574"/>
                  </a:cubicBezTo>
                  <a:lnTo>
                    <a:pt x="19874" y="19438"/>
                  </a:lnTo>
                  <a:cubicBezTo>
                    <a:pt x="20822" y="19286"/>
                    <a:pt x="21461" y="18541"/>
                    <a:pt x="21296" y="17760"/>
                  </a:cubicBezTo>
                  <a:lnTo>
                    <a:pt x="18141" y="3936"/>
                  </a:lnTo>
                  <a:cubicBezTo>
                    <a:pt x="17996" y="3248"/>
                    <a:pt x="17259" y="2766"/>
                    <a:pt x="16422" y="2766"/>
                  </a:cubicBezTo>
                  <a:cubicBezTo>
                    <a:pt x="16309" y="2766"/>
                    <a:pt x="16193" y="2775"/>
                    <a:pt x="16080" y="2793"/>
                  </a:cubicBezTo>
                  <a:lnTo>
                    <a:pt x="13519" y="3193"/>
                  </a:lnTo>
                  <a:lnTo>
                    <a:pt x="13423" y="2754"/>
                  </a:lnTo>
                  <a:cubicBezTo>
                    <a:pt x="13316" y="2288"/>
                    <a:pt x="12800" y="1962"/>
                    <a:pt x="12244" y="1962"/>
                  </a:cubicBezTo>
                  <a:cubicBezTo>
                    <a:pt x="12187" y="1962"/>
                    <a:pt x="12129" y="1965"/>
                    <a:pt x="12071" y="1973"/>
                  </a:cubicBezTo>
                  <a:lnTo>
                    <a:pt x="10175" y="2260"/>
                  </a:lnTo>
                  <a:cubicBezTo>
                    <a:pt x="10271" y="1992"/>
                    <a:pt x="10295" y="1706"/>
                    <a:pt x="10247" y="1420"/>
                  </a:cubicBezTo>
                  <a:cubicBezTo>
                    <a:pt x="10036" y="589"/>
                    <a:pt x="9132" y="0"/>
                    <a:pt x="810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8" name="Google Shape;484;p2"/>
            <p:cNvSpPr/>
            <p:nvPr/>
          </p:nvSpPr>
          <p:spPr>
            <a:xfrm>
              <a:off x="182360" y="8740522"/>
              <a:ext cx="134851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9092" y="0"/>
                  </a:moveTo>
                  <a:cubicBezTo>
                    <a:pt x="8535" y="0"/>
                    <a:pt x="7978" y="70"/>
                    <a:pt x="7409" y="195"/>
                  </a:cubicBezTo>
                  <a:cubicBezTo>
                    <a:pt x="-477" y="1856"/>
                    <a:pt x="-2683" y="14149"/>
                    <a:pt x="3809" y="19633"/>
                  </a:cubicBezTo>
                  <a:cubicBezTo>
                    <a:pt x="5446" y="20986"/>
                    <a:pt x="7223" y="21600"/>
                    <a:pt x="8942" y="21600"/>
                  </a:cubicBezTo>
                  <a:cubicBezTo>
                    <a:pt x="14179" y="21600"/>
                    <a:pt x="18917" y="15977"/>
                    <a:pt x="17779" y="8833"/>
                  </a:cubicBezTo>
                  <a:cubicBezTo>
                    <a:pt x="17047" y="3712"/>
                    <a:pt x="13296" y="0"/>
                    <a:pt x="90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9" name="Google Shape;485;p2"/>
            <p:cNvSpPr/>
            <p:nvPr/>
          </p:nvSpPr>
          <p:spPr>
            <a:xfrm>
              <a:off x="361302" y="8700999"/>
              <a:ext cx="306608" cy="117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9" h="21600" extrusionOk="0">
                  <a:moveTo>
                    <a:pt x="17248" y="0"/>
                  </a:moveTo>
                  <a:cubicBezTo>
                    <a:pt x="17042" y="0"/>
                    <a:pt x="16819" y="80"/>
                    <a:pt x="16585" y="240"/>
                  </a:cubicBezTo>
                  <a:lnTo>
                    <a:pt x="16519" y="48"/>
                  </a:lnTo>
                  <a:lnTo>
                    <a:pt x="2076" y="7664"/>
                  </a:lnTo>
                  <a:cubicBezTo>
                    <a:pt x="-1013" y="9088"/>
                    <a:pt x="-417" y="21600"/>
                    <a:pt x="2304" y="21600"/>
                  </a:cubicBezTo>
                  <a:cubicBezTo>
                    <a:pt x="2504" y="21600"/>
                    <a:pt x="2716" y="21520"/>
                    <a:pt x="2933" y="21392"/>
                  </a:cubicBezTo>
                  <a:lnTo>
                    <a:pt x="17381" y="13952"/>
                  </a:lnTo>
                  <a:cubicBezTo>
                    <a:pt x="20587" y="13072"/>
                    <a:pt x="20008" y="0"/>
                    <a:pt x="1724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0" name="Google Shape;486;p2"/>
            <p:cNvSpPr/>
            <p:nvPr/>
          </p:nvSpPr>
          <p:spPr>
            <a:xfrm>
              <a:off x="216605" y="8928538"/>
              <a:ext cx="134892" cy="1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9092" y="0"/>
                  </a:moveTo>
                  <a:cubicBezTo>
                    <a:pt x="8535" y="0"/>
                    <a:pt x="7978" y="70"/>
                    <a:pt x="7409" y="195"/>
                  </a:cubicBezTo>
                  <a:cubicBezTo>
                    <a:pt x="-472" y="1856"/>
                    <a:pt x="-2689" y="14149"/>
                    <a:pt x="3811" y="19633"/>
                  </a:cubicBezTo>
                  <a:cubicBezTo>
                    <a:pt x="5447" y="20986"/>
                    <a:pt x="7223" y="21600"/>
                    <a:pt x="8941" y="21600"/>
                  </a:cubicBezTo>
                  <a:cubicBezTo>
                    <a:pt x="14175" y="21600"/>
                    <a:pt x="18911" y="15977"/>
                    <a:pt x="17774" y="8847"/>
                  </a:cubicBezTo>
                  <a:cubicBezTo>
                    <a:pt x="17042" y="3712"/>
                    <a:pt x="13293" y="0"/>
                    <a:pt x="909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1" name="Google Shape;487;p2"/>
            <p:cNvSpPr/>
            <p:nvPr/>
          </p:nvSpPr>
          <p:spPr>
            <a:xfrm>
              <a:off x="400246" y="8889102"/>
              <a:ext cx="295933" cy="11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3" h="21600" extrusionOk="0">
                  <a:moveTo>
                    <a:pt x="17078" y="0"/>
                  </a:moveTo>
                  <a:cubicBezTo>
                    <a:pt x="16986" y="0"/>
                    <a:pt x="16893" y="16"/>
                    <a:pt x="16801" y="32"/>
                  </a:cubicBezTo>
                  <a:lnTo>
                    <a:pt x="1842" y="7462"/>
                  </a:lnTo>
                  <a:cubicBezTo>
                    <a:pt x="-1046" y="9895"/>
                    <a:pt x="-325" y="21600"/>
                    <a:pt x="2528" y="21600"/>
                  </a:cubicBezTo>
                  <a:cubicBezTo>
                    <a:pt x="2597" y="21600"/>
                    <a:pt x="2661" y="21584"/>
                    <a:pt x="2730" y="21568"/>
                  </a:cubicBezTo>
                  <a:lnTo>
                    <a:pt x="17695" y="13946"/>
                  </a:lnTo>
                  <a:cubicBezTo>
                    <a:pt x="20554" y="11545"/>
                    <a:pt x="19931" y="0"/>
                    <a:pt x="170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2" name="Google Shape;488;p2"/>
            <p:cNvSpPr/>
            <p:nvPr/>
          </p:nvSpPr>
          <p:spPr>
            <a:xfrm>
              <a:off x="253276" y="9129291"/>
              <a:ext cx="135371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9017" y="0"/>
                  </a:moveTo>
                  <a:cubicBezTo>
                    <a:pt x="8518" y="0"/>
                    <a:pt x="8008" y="56"/>
                    <a:pt x="7487" y="154"/>
                  </a:cubicBezTo>
                  <a:cubicBezTo>
                    <a:pt x="-509" y="1817"/>
                    <a:pt x="-2722" y="14134"/>
                    <a:pt x="3906" y="19629"/>
                  </a:cubicBezTo>
                  <a:cubicBezTo>
                    <a:pt x="5505" y="20985"/>
                    <a:pt x="7255" y="21600"/>
                    <a:pt x="8959" y="21600"/>
                  </a:cubicBezTo>
                  <a:cubicBezTo>
                    <a:pt x="14127" y="21600"/>
                    <a:pt x="18878" y="15994"/>
                    <a:pt x="17835" y="8976"/>
                  </a:cubicBezTo>
                  <a:cubicBezTo>
                    <a:pt x="16978" y="3621"/>
                    <a:pt x="13246" y="0"/>
                    <a:pt x="9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3" name="Google Shape;489;p2"/>
            <p:cNvSpPr/>
            <p:nvPr/>
          </p:nvSpPr>
          <p:spPr>
            <a:xfrm>
              <a:off x="435925" y="9089769"/>
              <a:ext cx="298034" cy="117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5" h="21600" extrusionOk="0">
                  <a:moveTo>
                    <a:pt x="16723" y="0"/>
                  </a:moveTo>
                  <a:lnTo>
                    <a:pt x="1869" y="7633"/>
                  </a:lnTo>
                  <a:cubicBezTo>
                    <a:pt x="-1038" y="9862"/>
                    <a:pt x="-357" y="21600"/>
                    <a:pt x="2550" y="21600"/>
                  </a:cubicBezTo>
                  <a:cubicBezTo>
                    <a:pt x="2641" y="21600"/>
                    <a:pt x="2733" y="21600"/>
                    <a:pt x="2824" y="21568"/>
                  </a:cubicBezTo>
                  <a:lnTo>
                    <a:pt x="17678" y="14127"/>
                  </a:lnTo>
                  <a:cubicBezTo>
                    <a:pt x="20562" y="11914"/>
                    <a:pt x="19910" y="144"/>
                    <a:pt x="17055" y="144"/>
                  </a:cubicBezTo>
                  <a:cubicBezTo>
                    <a:pt x="16946" y="144"/>
                    <a:pt x="16837" y="160"/>
                    <a:pt x="16723" y="192"/>
                  </a:cubicBezTo>
                  <a:lnTo>
                    <a:pt x="16723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4" name="Google Shape;490;p2"/>
            <p:cNvSpPr/>
            <p:nvPr/>
          </p:nvSpPr>
          <p:spPr>
            <a:xfrm>
              <a:off x="116860" y="9964414"/>
              <a:ext cx="600877" cy="606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3" h="21600" extrusionOk="0">
                  <a:moveTo>
                    <a:pt x="9744" y="0"/>
                  </a:moveTo>
                  <a:cubicBezTo>
                    <a:pt x="6862" y="0"/>
                    <a:pt x="4019" y="1458"/>
                    <a:pt x="2152" y="4183"/>
                  </a:cubicBezTo>
                  <a:lnTo>
                    <a:pt x="18192" y="15477"/>
                  </a:lnTo>
                  <a:cubicBezTo>
                    <a:pt x="20456" y="10589"/>
                    <a:pt x="18991" y="4590"/>
                    <a:pt x="14798" y="1629"/>
                  </a:cubicBezTo>
                  <a:cubicBezTo>
                    <a:pt x="13233" y="529"/>
                    <a:pt x="11480" y="0"/>
                    <a:pt x="9744" y="0"/>
                  </a:cubicBezTo>
                  <a:close/>
                  <a:moveTo>
                    <a:pt x="1020" y="6182"/>
                  </a:moveTo>
                  <a:cubicBezTo>
                    <a:pt x="-1144" y="11071"/>
                    <a:pt x="220" y="17032"/>
                    <a:pt x="4315" y="19955"/>
                  </a:cubicBezTo>
                  <a:cubicBezTo>
                    <a:pt x="5903" y="21065"/>
                    <a:pt x="7678" y="21600"/>
                    <a:pt x="9439" y="21600"/>
                  </a:cubicBezTo>
                  <a:cubicBezTo>
                    <a:pt x="12321" y="21600"/>
                    <a:pt x="15159" y="20166"/>
                    <a:pt x="17062" y="17477"/>
                  </a:cubicBezTo>
                  <a:lnTo>
                    <a:pt x="1020" y="618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5" name="Google Shape;491;p2"/>
            <p:cNvSpPr/>
            <p:nvPr/>
          </p:nvSpPr>
          <p:spPr>
            <a:xfrm>
              <a:off x="1371680" y="8660778"/>
              <a:ext cx="505521" cy="492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77" y="0"/>
                  </a:moveTo>
                  <a:lnTo>
                    <a:pt x="3281" y="6243"/>
                  </a:lnTo>
                  <a:cubicBezTo>
                    <a:pt x="-141" y="8750"/>
                    <a:pt x="-1029" y="13761"/>
                    <a:pt x="1296" y="17455"/>
                  </a:cubicBezTo>
                  <a:lnTo>
                    <a:pt x="1676" y="18090"/>
                  </a:lnTo>
                  <a:cubicBezTo>
                    <a:pt x="3128" y="20371"/>
                    <a:pt x="5489" y="21600"/>
                    <a:pt x="7893" y="21600"/>
                  </a:cubicBezTo>
                  <a:cubicBezTo>
                    <a:pt x="9334" y="21600"/>
                    <a:pt x="10790" y="21156"/>
                    <a:pt x="12075" y="20233"/>
                  </a:cubicBezTo>
                  <a:lnTo>
                    <a:pt x="20571" y="13990"/>
                  </a:lnTo>
                  <a:lnTo>
                    <a:pt x="11777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6" name="Google Shape;492;p2"/>
            <p:cNvSpPr/>
            <p:nvPr/>
          </p:nvSpPr>
          <p:spPr>
            <a:xfrm>
              <a:off x="1704713" y="8457494"/>
              <a:ext cx="505535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2699" y="0"/>
                  </a:moveTo>
                  <a:cubicBezTo>
                    <a:pt x="11251" y="0"/>
                    <a:pt x="9788" y="452"/>
                    <a:pt x="8499" y="1398"/>
                  </a:cubicBezTo>
                  <a:lnTo>
                    <a:pt x="0" y="7644"/>
                  </a:lnTo>
                  <a:lnTo>
                    <a:pt x="8837" y="21600"/>
                  </a:lnTo>
                  <a:lnTo>
                    <a:pt x="17290" y="15350"/>
                  </a:lnTo>
                  <a:cubicBezTo>
                    <a:pt x="20712" y="12845"/>
                    <a:pt x="21600" y="7828"/>
                    <a:pt x="19278" y="4178"/>
                  </a:cubicBezTo>
                  <a:lnTo>
                    <a:pt x="18895" y="3543"/>
                  </a:lnTo>
                  <a:cubicBezTo>
                    <a:pt x="17446" y="1241"/>
                    <a:pt x="15096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7" name="Google Shape;493;p2"/>
            <p:cNvSpPr/>
            <p:nvPr/>
          </p:nvSpPr>
          <p:spPr>
            <a:xfrm>
              <a:off x="1193419" y="9677199"/>
              <a:ext cx="931480" cy="931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extrusionOk="0">
                  <a:moveTo>
                    <a:pt x="10021" y="0"/>
                  </a:moveTo>
                  <a:cubicBezTo>
                    <a:pt x="9665" y="0"/>
                    <a:pt x="9350" y="271"/>
                    <a:pt x="9308" y="637"/>
                  </a:cubicBezTo>
                  <a:lnTo>
                    <a:pt x="8374" y="7696"/>
                  </a:lnTo>
                  <a:lnTo>
                    <a:pt x="1373" y="6758"/>
                  </a:lnTo>
                  <a:cubicBezTo>
                    <a:pt x="1342" y="6754"/>
                    <a:pt x="1314" y="6752"/>
                    <a:pt x="1284" y="6752"/>
                  </a:cubicBezTo>
                  <a:cubicBezTo>
                    <a:pt x="911" y="6752"/>
                    <a:pt x="577" y="7027"/>
                    <a:pt x="533" y="7407"/>
                  </a:cubicBezTo>
                  <a:lnTo>
                    <a:pt x="5" y="11407"/>
                  </a:lnTo>
                  <a:cubicBezTo>
                    <a:pt x="-41" y="11816"/>
                    <a:pt x="247" y="12178"/>
                    <a:pt x="654" y="12249"/>
                  </a:cubicBezTo>
                  <a:lnTo>
                    <a:pt x="7655" y="13189"/>
                  </a:lnTo>
                  <a:lnTo>
                    <a:pt x="6719" y="20222"/>
                  </a:lnTo>
                  <a:cubicBezTo>
                    <a:pt x="6670" y="20633"/>
                    <a:pt x="6958" y="21017"/>
                    <a:pt x="7367" y="21066"/>
                  </a:cubicBezTo>
                  <a:lnTo>
                    <a:pt x="11346" y="21596"/>
                  </a:lnTo>
                  <a:cubicBezTo>
                    <a:pt x="11376" y="21600"/>
                    <a:pt x="11406" y="21600"/>
                    <a:pt x="11435" y="21600"/>
                  </a:cubicBezTo>
                  <a:cubicBezTo>
                    <a:pt x="11809" y="21600"/>
                    <a:pt x="12141" y="21325"/>
                    <a:pt x="12186" y="20944"/>
                  </a:cubicBezTo>
                  <a:lnTo>
                    <a:pt x="13120" y="13912"/>
                  </a:lnTo>
                  <a:lnTo>
                    <a:pt x="20121" y="14826"/>
                  </a:lnTo>
                  <a:cubicBezTo>
                    <a:pt x="20151" y="14830"/>
                    <a:pt x="20180" y="14832"/>
                    <a:pt x="20210" y="14832"/>
                  </a:cubicBezTo>
                  <a:cubicBezTo>
                    <a:pt x="20582" y="14832"/>
                    <a:pt x="20917" y="14555"/>
                    <a:pt x="20983" y="14177"/>
                  </a:cubicBezTo>
                  <a:lnTo>
                    <a:pt x="21487" y="10201"/>
                  </a:lnTo>
                  <a:cubicBezTo>
                    <a:pt x="21559" y="9768"/>
                    <a:pt x="21271" y="9406"/>
                    <a:pt x="20840" y="9335"/>
                  </a:cubicBezTo>
                  <a:lnTo>
                    <a:pt x="13839" y="8419"/>
                  </a:lnTo>
                  <a:lnTo>
                    <a:pt x="14775" y="1386"/>
                  </a:lnTo>
                  <a:cubicBezTo>
                    <a:pt x="14823" y="951"/>
                    <a:pt x="14536" y="591"/>
                    <a:pt x="14127" y="518"/>
                  </a:cubicBezTo>
                  <a:lnTo>
                    <a:pt x="10148" y="12"/>
                  </a:lnTo>
                  <a:cubicBezTo>
                    <a:pt x="10106" y="4"/>
                    <a:pt x="10063" y="0"/>
                    <a:pt x="1002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8" name="Google Shape;494;p2"/>
            <p:cNvSpPr/>
            <p:nvPr/>
          </p:nvSpPr>
          <p:spPr>
            <a:xfrm>
              <a:off x="1" y="11088934"/>
              <a:ext cx="934114" cy="1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extrusionOk="0">
                  <a:moveTo>
                    <a:pt x="8128" y="658"/>
                  </a:moveTo>
                  <a:cubicBezTo>
                    <a:pt x="8703" y="658"/>
                    <a:pt x="9267" y="935"/>
                    <a:pt x="9369" y="1553"/>
                  </a:cubicBezTo>
                  <a:cubicBezTo>
                    <a:pt x="9440" y="1858"/>
                    <a:pt x="9321" y="2183"/>
                    <a:pt x="9084" y="2431"/>
                  </a:cubicBezTo>
                  <a:lnTo>
                    <a:pt x="7496" y="2658"/>
                  </a:lnTo>
                  <a:cubicBezTo>
                    <a:pt x="7164" y="2506"/>
                    <a:pt x="6927" y="2258"/>
                    <a:pt x="6831" y="1954"/>
                  </a:cubicBezTo>
                  <a:lnTo>
                    <a:pt x="6831" y="1935"/>
                  </a:lnTo>
                  <a:cubicBezTo>
                    <a:pt x="6602" y="1134"/>
                    <a:pt x="7375" y="658"/>
                    <a:pt x="8128" y="658"/>
                  </a:cubicBezTo>
                  <a:close/>
                  <a:moveTo>
                    <a:pt x="15552" y="4359"/>
                  </a:moveTo>
                  <a:cubicBezTo>
                    <a:pt x="16064" y="4359"/>
                    <a:pt x="16518" y="4660"/>
                    <a:pt x="16602" y="5080"/>
                  </a:cubicBezTo>
                  <a:lnTo>
                    <a:pt x="19352" y="17188"/>
                  </a:lnTo>
                  <a:cubicBezTo>
                    <a:pt x="19446" y="17683"/>
                    <a:pt x="19043" y="18141"/>
                    <a:pt x="18450" y="18218"/>
                  </a:cubicBezTo>
                  <a:lnTo>
                    <a:pt x="5979" y="20048"/>
                  </a:lnTo>
                  <a:cubicBezTo>
                    <a:pt x="5917" y="20056"/>
                    <a:pt x="5855" y="20059"/>
                    <a:pt x="5796" y="20059"/>
                  </a:cubicBezTo>
                  <a:cubicBezTo>
                    <a:pt x="5272" y="20059"/>
                    <a:pt x="4804" y="19770"/>
                    <a:pt x="4698" y="19342"/>
                  </a:cubicBezTo>
                  <a:lnTo>
                    <a:pt x="1994" y="7216"/>
                  </a:lnTo>
                  <a:cubicBezTo>
                    <a:pt x="1876" y="6739"/>
                    <a:pt x="2279" y="6282"/>
                    <a:pt x="2872" y="6206"/>
                  </a:cubicBezTo>
                  <a:lnTo>
                    <a:pt x="4366" y="5996"/>
                  </a:lnTo>
                  <a:cubicBezTo>
                    <a:pt x="4430" y="6316"/>
                    <a:pt x="4788" y="6561"/>
                    <a:pt x="5198" y="6561"/>
                  </a:cubicBezTo>
                  <a:cubicBezTo>
                    <a:pt x="5252" y="6561"/>
                    <a:pt x="5306" y="6558"/>
                    <a:pt x="5362" y="6548"/>
                  </a:cubicBezTo>
                  <a:lnTo>
                    <a:pt x="13162" y="5405"/>
                  </a:lnTo>
                  <a:cubicBezTo>
                    <a:pt x="13612" y="5328"/>
                    <a:pt x="13945" y="4966"/>
                    <a:pt x="13849" y="4585"/>
                  </a:cubicBezTo>
                  <a:lnTo>
                    <a:pt x="15345" y="4375"/>
                  </a:lnTo>
                  <a:cubicBezTo>
                    <a:pt x="15415" y="4364"/>
                    <a:pt x="15484" y="4359"/>
                    <a:pt x="15552" y="4359"/>
                  </a:cubicBezTo>
                  <a:close/>
                  <a:moveTo>
                    <a:pt x="8100" y="0"/>
                  </a:moveTo>
                  <a:cubicBezTo>
                    <a:pt x="7970" y="0"/>
                    <a:pt x="7841" y="8"/>
                    <a:pt x="7710" y="27"/>
                  </a:cubicBezTo>
                  <a:cubicBezTo>
                    <a:pt x="6547" y="199"/>
                    <a:pt x="5764" y="1115"/>
                    <a:pt x="5979" y="2048"/>
                  </a:cubicBezTo>
                  <a:cubicBezTo>
                    <a:pt x="6049" y="2335"/>
                    <a:pt x="6192" y="2583"/>
                    <a:pt x="6405" y="2812"/>
                  </a:cubicBezTo>
                  <a:lnTo>
                    <a:pt x="4864" y="3041"/>
                  </a:lnTo>
                  <a:cubicBezTo>
                    <a:pt x="4224" y="3136"/>
                    <a:pt x="3820" y="3632"/>
                    <a:pt x="3916" y="4127"/>
                  </a:cubicBezTo>
                  <a:lnTo>
                    <a:pt x="4033" y="4585"/>
                  </a:lnTo>
                  <a:lnTo>
                    <a:pt x="1448" y="4966"/>
                  </a:lnTo>
                  <a:cubicBezTo>
                    <a:pt x="500" y="5099"/>
                    <a:pt x="-139" y="5844"/>
                    <a:pt x="26" y="6625"/>
                  </a:cubicBezTo>
                  <a:lnTo>
                    <a:pt x="3181" y="20449"/>
                  </a:lnTo>
                  <a:cubicBezTo>
                    <a:pt x="3326" y="21121"/>
                    <a:pt x="4061" y="21600"/>
                    <a:pt x="4900" y="21600"/>
                  </a:cubicBezTo>
                  <a:cubicBezTo>
                    <a:pt x="5013" y="21600"/>
                    <a:pt x="5129" y="21592"/>
                    <a:pt x="5242" y="21573"/>
                  </a:cubicBezTo>
                  <a:lnTo>
                    <a:pt x="19874" y="19438"/>
                  </a:lnTo>
                  <a:cubicBezTo>
                    <a:pt x="20822" y="19286"/>
                    <a:pt x="21461" y="18541"/>
                    <a:pt x="21296" y="17760"/>
                  </a:cubicBezTo>
                  <a:lnTo>
                    <a:pt x="18141" y="3936"/>
                  </a:lnTo>
                  <a:cubicBezTo>
                    <a:pt x="17996" y="3248"/>
                    <a:pt x="17259" y="2766"/>
                    <a:pt x="16422" y="2766"/>
                  </a:cubicBezTo>
                  <a:cubicBezTo>
                    <a:pt x="16309" y="2766"/>
                    <a:pt x="16193" y="2774"/>
                    <a:pt x="16080" y="2793"/>
                  </a:cubicBezTo>
                  <a:lnTo>
                    <a:pt x="13519" y="3193"/>
                  </a:lnTo>
                  <a:lnTo>
                    <a:pt x="13423" y="2735"/>
                  </a:lnTo>
                  <a:cubicBezTo>
                    <a:pt x="13318" y="2295"/>
                    <a:pt x="12822" y="1976"/>
                    <a:pt x="12280" y="1976"/>
                  </a:cubicBezTo>
                  <a:cubicBezTo>
                    <a:pt x="12210" y="1976"/>
                    <a:pt x="12141" y="1981"/>
                    <a:pt x="12071" y="1992"/>
                  </a:cubicBezTo>
                  <a:lnTo>
                    <a:pt x="10175" y="2258"/>
                  </a:lnTo>
                  <a:cubicBezTo>
                    <a:pt x="10271" y="1992"/>
                    <a:pt x="10295" y="1706"/>
                    <a:pt x="10247" y="1419"/>
                  </a:cubicBezTo>
                  <a:cubicBezTo>
                    <a:pt x="10036" y="589"/>
                    <a:pt x="9132" y="0"/>
                    <a:pt x="810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9" name="Google Shape;495;p2"/>
            <p:cNvSpPr/>
            <p:nvPr/>
          </p:nvSpPr>
          <p:spPr>
            <a:xfrm>
              <a:off x="182360" y="11512254"/>
              <a:ext cx="134851" cy="1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9" h="21600" extrusionOk="0">
                  <a:moveTo>
                    <a:pt x="8942" y="0"/>
                  </a:moveTo>
                  <a:cubicBezTo>
                    <a:pt x="8431" y="0"/>
                    <a:pt x="7920" y="56"/>
                    <a:pt x="7409" y="154"/>
                  </a:cubicBezTo>
                  <a:cubicBezTo>
                    <a:pt x="-477" y="1819"/>
                    <a:pt x="-2683" y="14144"/>
                    <a:pt x="3809" y="19641"/>
                  </a:cubicBezTo>
                  <a:cubicBezTo>
                    <a:pt x="5446" y="20998"/>
                    <a:pt x="7223" y="21600"/>
                    <a:pt x="8942" y="21600"/>
                  </a:cubicBezTo>
                  <a:cubicBezTo>
                    <a:pt x="14179" y="21600"/>
                    <a:pt x="18917" y="15962"/>
                    <a:pt x="17779" y="8813"/>
                  </a:cubicBezTo>
                  <a:cubicBezTo>
                    <a:pt x="16908" y="3609"/>
                    <a:pt x="13180" y="0"/>
                    <a:pt x="894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0" name="Google Shape;496;p2"/>
            <p:cNvSpPr/>
            <p:nvPr/>
          </p:nvSpPr>
          <p:spPr>
            <a:xfrm>
              <a:off x="362481" y="11472645"/>
              <a:ext cx="304204" cy="11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8" h="21600" extrusionOk="0">
                  <a:moveTo>
                    <a:pt x="17302" y="0"/>
                  </a:moveTo>
                  <a:cubicBezTo>
                    <a:pt x="17106" y="0"/>
                    <a:pt x="16892" y="64"/>
                    <a:pt x="16673" y="209"/>
                  </a:cubicBezTo>
                  <a:lnTo>
                    <a:pt x="16605" y="209"/>
                  </a:lnTo>
                  <a:lnTo>
                    <a:pt x="2020" y="7666"/>
                  </a:lnTo>
                  <a:cubicBezTo>
                    <a:pt x="-1004" y="9289"/>
                    <a:pt x="-414" y="21600"/>
                    <a:pt x="2346" y="21600"/>
                  </a:cubicBezTo>
                  <a:cubicBezTo>
                    <a:pt x="2520" y="21600"/>
                    <a:pt x="2700" y="21552"/>
                    <a:pt x="2885" y="21439"/>
                  </a:cubicBezTo>
                  <a:lnTo>
                    <a:pt x="17477" y="13982"/>
                  </a:lnTo>
                  <a:cubicBezTo>
                    <a:pt x="20596" y="12729"/>
                    <a:pt x="20051" y="0"/>
                    <a:pt x="173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1" name="Google Shape;497;p2"/>
            <p:cNvSpPr/>
            <p:nvPr/>
          </p:nvSpPr>
          <p:spPr>
            <a:xfrm>
              <a:off x="216605" y="11700270"/>
              <a:ext cx="134892" cy="13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5" h="21600" extrusionOk="0">
                  <a:moveTo>
                    <a:pt x="8941" y="0"/>
                  </a:moveTo>
                  <a:cubicBezTo>
                    <a:pt x="8430" y="0"/>
                    <a:pt x="7919" y="56"/>
                    <a:pt x="7409" y="154"/>
                  </a:cubicBezTo>
                  <a:cubicBezTo>
                    <a:pt x="-472" y="1817"/>
                    <a:pt x="-2689" y="14134"/>
                    <a:pt x="3811" y="19629"/>
                  </a:cubicBezTo>
                  <a:cubicBezTo>
                    <a:pt x="5447" y="20985"/>
                    <a:pt x="7223" y="21600"/>
                    <a:pt x="8941" y="21600"/>
                  </a:cubicBezTo>
                  <a:cubicBezTo>
                    <a:pt x="14175" y="21600"/>
                    <a:pt x="18911" y="15952"/>
                    <a:pt x="17774" y="8808"/>
                  </a:cubicBezTo>
                  <a:cubicBezTo>
                    <a:pt x="17031" y="3607"/>
                    <a:pt x="13201" y="0"/>
                    <a:pt x="89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2" name="Google Shape;498;p2"/>
            <p:cNvSpPr/>
            <p:nvPr/>
          </p:nvSpPr>
          <p:spPr>
            <a:xfrm>
              <a:off x="400246" y="11660573"/>
              <a:ext cx="295933" cy="11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3" h="21600" extrusionOk="0">
                  <a:moveTo>
                    <a:pt x="17078" y="0"/>
                  </a:moveTo>
                  <a:cubicBezTo>
                    <a:pt x="16986" y="0"/>
                    <a:pt x="16893" y="0"/>
                    <a:pt x="16801" y="32"/>
                  </a:cubicBezTo>
                  <a:lnTo>
                    <a:pt x="1842" y="7467"/>
                  </a:lnTo>
                  <a:cubicBezTo>
                    <a:pt x="-1046" y="9887"/>
                    <a:pt x="-325" y="21600"/>
                    <a:pt x="2528" y="21600"/>
                  </a:cubicBezTo>
                  <a:cubicBezTo>
                    <a:pt x="2597" y="21600"/>
                    <a:pt x="2661" y="21600"/>
                    <a:pt x="2730" y="21584"/>
                  </a:cubicBezTo>
                  <a:lnTo>
                    <a:pt x="17695" y="13957"/>
                  </a:lnTo>
                  <a:cubicBezTo>
                    <a:pt x="20554" y="11553"/>
                    <a:pt x="19931" y="0"/>
                    <a:pt x="170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3" name="Google Shape;499;p2"/>
            <p:cNvSpPr/>
            <p:nvPr/>
          </p:nvSpPr>
          <p:spPr>
            <a:xfrm>
              <a:off x="253276" y="11900763"/>
              <a:ext cx="135371" cy="13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0" h="21600" extrusionOk="0">
                  <a:moveTo>
                    <a:pt x="8970" y="0"/>
                  </a:moveTo>
                  <a:cubicBezTo>
                    <a:pt x="8484" y="0"/>
                    <a:pt x="7985" y="56"/>
                    <a:pt x="7487" y="153"/>
                  </a:cubicBezTo>
                  <a:cubicBezTo>
                    <a:pt x="-509" y="1805"/>
                    <a:pt x="-2722" y="14034"/>
                    <a:pt x="3906" y="19657"/>
                  </a:cubicBezTo>
                  <a:cubicBezTo>
                    <a:pt x="5505" y="21003"/>
                    <a:pt x="7244" y="21600"/>
                    <a:pt x="8947" y="21600"/>
                  </a:cubicBezTo>
                  <a:cubicBezTo>
                    <a:pt x="14127" y="21600"/>
                    <a:pt x="18878" y="16006"/>
                    <a:pt x="17835" y="8912"/>
                  </a:cubicBezTo>
                  <a:cubicBezTo>
                    <a:pt x="16966" y="3720"/>
                    <a:pt x="13223" y="0"/>
                    <a:pt x="89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4" name="Google Shape;500;p2"/>
            <p:cNvSpPr/>
            <p:nvPr/>
          </p:nvSpPr>
          <p:spPr>
            <a:xfrm>
              <a:off x="435178" y="11860804"/>
              <a:ext cx="299544" cy="118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2" h="21600" extrusionOk="0">
                  <a:moveTo>
                    <a:pt x="17097" y="0"/>
                  </a:moveTo>
                  <a:cubicBezTo>
                    <a:pt x="16972" y="0"/>
                    <a:pt x="16841" y="32"/>
                    <a:pt x="16710" y="80"/>
                  </a:cubicBezTo>
                  <a:lnTo>
                    <a:pt x="1910" y="7668"/>
                  </a:lnTo>
                  <a:cubicBezTo>
                    <a:pt x="-1014" y="9660"/>
                    <a:pt x="-387" y="21600"/>
                    <a:pt x="2475" y="21600"/>
                  </a:cubicBezTo>
                  <a:cubicBezTo>
                    <a:pt x="2600" y="21600"/>
                    <a:pt x="2726" y="21568"/>
                    <a:pt x="2862" y="21520"/>
                  </a:cubicBezTo>
                  <a:lnTo>
                    <a:pt x="17662" y="14124"/>
                  </a:lnTo>
                  <a:cubicBezTo>
                    <a:pt x="20586" y="11940"/>
                    <a:pt x="19959" y="0"/>
                    <a:pt x="1709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5" name="Google Shape;501;p2"/>
            <p:cNvSpPr/>
            <p:nvPr/>
          </p:nvSpPr>
          <p:spPr>
            <a:xfrm>
              <a:off x="115514" y="12736147"/>
              <a:ext cx="602206" cy="6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6" h="21600" extrusionOk="0">
                  <a:moveTo>
                    <a:pt x="9713" y="0"/>
                  </a:moveTo>
                  <a:cubicBezTo>
                    <a:pt x="6853" y="0"/>
                    <a:pt x="4037" y="1453"/>
                    <a:pt x="2184" y="4165"/>
                  </a:cubicBezTo>
                  <a:lnTo>
                    <a:pt x="18149" y="15439"/>
                  </a:lnTo>
                  <a:cubicBezTo>
                    <a:pt x="20403" y="10559"/>
                    <a:pt x="18945" y="4572"/>
                    <a:pt x="14771" y="1654"/>
                  </a:cubicBezTo>
                  <a:cubicBezTo>
                    <a:pt x="13208" y="537"/>
                    <a:pt x="11452" y="0"/>
                    <a:pt x="9713" y="0"/>
                  </a:cubicBezTo>
                  <a:close/>
                  <a:moveTo>
                    <a:pt x="1057" y="6161"/>
                  </a:moveTo>
                  <a:cubicBezTo>
                    <a:pt x="-1197" y="11041"/>
                    <a:pt x="261" y="17028"/>
                    <a:pt x="4401" y="19946"/>
                  </a:cubicBezTo>
                  <a:cubicBezTo>
                    <a:pt x="5968" y="21063"/>
                    <a:pt x="7726" y="21600"/>
                    <a:pt x="9471" y="21600"/>
                  </a:cubicBezTo>
                  <a:cubicBezTo>
                    <a:pt x="12340" y="21600"/>
                    <a:pt x="15169" y="20147"/>
                    <a:pt x="17025" y="17435"/>
                  </a:cubicBezTo>
                  <a:lnTo>
                    <a:pt x="1057" y="616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6" name="Google Shape;502;p2"/>
            <p:cNvSpPr/>
            <p:nvPr/>
          </p:nvSpPr>
          <p:spPr>
            <a:xfrm>
              <a:off x="1371680" y="11433209"/>
              <a:ext cx="505521" cy="4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extrusionOk="0">
                  <a:moveTo>
                    <a:pt x="11777" y="0"/>
                  </a:moveTo>
                  <a:lnTo>
                    <a:pt x="3281" y="6250"/>
                  </a:lnTo>
                  <a:cubicBezTo>
                    <a:pt x="-141" y="8755"/>
                    <a:pt x="-1029" y="13772"/>
                    <a:pt x="1296" y="17464"/>
                  </a:cubicBezTo>
                  <a:lnTo>
                    <a:pt x="1676" y="18057"/>
                  </a:lnTo>
                  <a:cubicBezTo>
                    <a:pt x="3125" y="20359"/>
                    <a:pt x="5475" y="21600"/>
                    <a:pt x="7872" y="21600"/>
                  </a:cubicBezTo>
                  <a:cubicBezTo>
                    <a:pt x="9320" y="21600"/>
                    <a:pt x="10783" y="21148"/>
                    <a:pt x="12075" y="20202"/>
                  </a:cubicBezTo>
                  <a:lnTo>
                    <a:pt x="20571" y="13956"/>
                  </a:lnTo>
                  <a:lnTo>
                    <a:pt x="11777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7" name="Google Shape;503;p2"/>
            <p:cNvSpPr/>
            <p:nvPr/>
          </p:nvSpPr>
          <p:spPr>
            <a:xfrm>
              <a:off x="1704713" y="11228965"/>
              <a:ext cx="505535" cy="49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600" extrusionOk="0">
                  <a:moveTo>
                    <a:pt x="12699" y="0"/>
                  </a:moveTo>
                  <a:cubicBezTo>
                    <a:pt x="11251" y="0"/>
                    <a:pt x="9788" y="452"/>
                    <a:pt x="8499" y="1398"/>
                  </a:cubicBezTo>
                  <a:lnTo>
                    <a:pt x="0" y="7646"/>
                  </a:lnTo>
                  <a:lnTo>
                    <a:pt x="8837" y="21600"/>
                  </a:lnTo>
                  <a:lnTo>
                    <a:pt x="17290" y="15353"/>
                  </a:lnTo>
                  <a:cubicBezTo>
                    <a:pt x="20712" y="12844"/>
                    <a:pt x="21600" y="7829"/>
                    <a:pt x="19278" y="4179"/>
                  </a:cubicBezTo>
                  <a:lnTo>
                    <a:pt x="18895" y="3543"/>
                  </a:lnTo>
                  <a:cubicBezTo>
                    <a:pt x="17446" y="1241"/>
                    <a:pt x="15096" y="0"/>
                    <a:pt x="126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8" name="Google Shape;504;p2"/>
            <p:cNvSpPr/>
            <p:nvPr/>
          </p:nvSpPr>
          <p:spPr>
            <a:xfrm>
              <a:off x="1193143" y="12448670"/>
              <a:ext cx="931466" cy="93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extrusionOk="0">
                  <a:moveTo>
                    <a:pt x="10028" y="0"/>
                  </a:moveTo>
                  <a:cubicBezTo>
                    <a:pt x="9670" y="0"/>
                    <a:pt x="9356" y="273"/>
                    <a:pt x="9313" y="662"/>
                  </a:cubicBezTo>
                  <a:lnTo>
                    <a:pt x="8379" y="7696"/>
                  </a:lnTo>
                  <a:lnTo>
                    <a:pt x="1378" y="6756"/>
                  </a:lnTo>
                  <a:cubicBezTo>
                    <a:pt x="1348" y="6754"/>
                    <a:pt x="1319" y="6752"/>
                    <a:pt x="1289" y="6752"/>
                  </a:cubicBezTo>
                  <a:cubicBezTo>
                    <a:pt x="917" y="6752"/>
                    <a:pt x="582" y="7027"/>
                    <a:pt x="538" y="7407"/>
                  </a:cubicBezTo>
                  <a:lnTo>
                    <a:pt x="10" y="11405"/>
                  </a:lnTo>
                  <a:cubicBezTo>
                    <a:pt x="-60" y="11816"/>
                    <a:pt x="228" y="12200"/>
                    <a:pt x="659" y="12249"/>
                  </a:cubicBezTo>
                  <a:lnTo>
                    <a:pt x="7660" y="13187"/>
                  </a:lnTo>
                  <a:lnTo>
                    <a:pt x="6724" y="20222"/>
                  </a:lnTo>
                  <a:cubicBezTo>
                    <a:pt x="6676" y="20631"/>
                    <a:pt x="6963" y="21017"/>
                    <a:pt x="7372" y="21066"/>
                  </a:cubicBezTo>
                  <a:lnTo>
                    <a:pt x="11351" y="21596"/>
                  </a:lnTo>
                  <a:cubicBezTo>
                    <a:pt x="11381" y="21598"/>
                    <a:pt x="11412" y="21600"/>
                    <a:pt x="11440" y="21600"/>
                  </a:cubicBezTo>
                  <a:cubicBezTo>
                    <a:pt x="11814" y="21600"/>
                    <a:pt x="12147" y="21325"/>
                    <a:pt x="12191" y="20944"/>
                  </a:cubicBezTo>
                  <a:lnTo>
                    <a:pt x="13125" y="13912"/>
                  </a:lnTo>
                  <a:lnTo>
                    <a:pt x="20126" y="14826"/>
                  </a:lnTo>
                  <a:cubicBezTo>
                    <a:pt x="20167" y="14832"/>
                    <a:pt x="20205" y="14836"/>
                    <a:pt x="20243" y="14836"/>
                  </a:cubicBezTo>
                  <a:cubicBezTo>
                    <a:pt x="20606" y="14836"/>
                    <a:pt x="20922" y="14545"/>
                    <a:pt x="20966" y="14177"/>
                  </a:cubicBezTo>
                  <a:lnTo>
                    <a:pt x="21492" y="10201"/>
                  </a:lnTo>
                  <a:cubicBezTo>
                    <a:pt x="21540" y="9768"/>
                    <a:pt x="21252" y="9406"/>
                    <a:pt x="20845" y="9333"/>
                  </a:cubicBezTo>
                  <a:lnTo>
                    <a:pt x="13844" y="8419"/>
                  </a:lnTo>
                  <a:lnTo>
                    <a:pt x="14756" y="1384"/>
                  </a:lnTo>
                  <a:cubicBezTo>
                    <a:pt x="14829" y="951"/>
                    <a:pt x="14541" y="589"/>
                    <a:pt x="14108" y="518"/>
                  </a:cubicBezTo>
                  <a:lnTo>
                    <a:pt x="10153" y="12"/>
                  </a:lnTo>
                  <a:cubicBezTo>
                    <a:pt x="10111" y="4"/>
                    <a:pt x="10068" y="0"/>
                    <a:pt x="100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 b="1"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430" name="Google Shape;4907;p31"/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31" name="Google Shape;4908;p31"/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08" name="Text Box 3"/>
          <p:cNvSpPr txBox="1">
            <a:spLocks noChangeArrowheads="1"/>
          </p:cNvSpPr>
          <p:nvPr/>
        </p:nvSpPr>
        <p:spPr bwMode="auto">
          <a:xfrm>
            <a:off x="5633442" y="11096489"/>
            <a:ext cx="12942944" cy="769441"/>
          </a:xfrm>
          <a:prstGeom prst="rect">
            <a:avLst/>
          </a:prstGeom>
          <a:solidFill>
            <a:srgbClr val="FFD03B"/>
          </a:solidFill>
          <a:ln>
            <a:noFill/>
          </a:ln>
          <a:effectLst/>
        </p:spPr>
        <p:txBody>
          <a:bodyPr wrap="square" lIns="152400" tIns="76200" rIns="152400" bIns="762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l-GR" altLang="en-US" sz="4000" b="1" dirty="0">
                <a:solidFill>
                  <a:srgbClr val="011893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Σας ευχαριστώ πολύ για την προσοχή σας...</a:t>
            </a:r>
          </a:p>
        </p:txBody>
      </p:sp>
      <p:sp>
        <p:nvSpPr>
          <p:cNvPr id="509" name="Text Box 4"/>
          <p:cNvSpPr txBox="1">
            <a:spLocks noChangeArrowheads="1"/>
          </p:cNvSpPr>
          <p:nvPr/>
        </p:nvSpPr>
        <p:spPr bwMode="auto">
          <a:xfrm>
            <a:off x="5709282" y="11861196"/>
            <a:ext cx="12850337" cy="769441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2400" tIns="76200" rIns="152400" bIns="762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11893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info@ksouliotis.gr - ksouliotis@uop.gr</a:t>
            </a:r>
            <a:endParaRPr lang="el-GR" altLang="en-US" sz="4000" b="1" dirty="0">
              <a:solidFill>
                <a:srgbClr val="011893"/>
              </a:solidFill>
              <a:latin typeface="Calibri" panose="020F050202020403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10" name="Picture 5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442" y="3312968"/>
            <a:ext cx="12942944" cy="7521816"/>
          </a:xfrm>
          <a:prstGeom prst="rect">
            <a:avLst/>
          </a:prstGeom>
        </p:spPr>
      </p:pic>
      <p:cxnSp>
        <p:nvCxnSpPr>
          <p:cNvPr id="511" name="Straight Arrow Connector 510"/>
          <p:cNvCxnSpPr/>
          <p:nvPr/>
        </p:nvCxnSpPr>
        <p:spPr>
          <a:xfrm flipH="1" flipV="1">
            <a:off x="8472196" y="1728381"/>
            <a:ext cx="1474236" cy="2089786"/>
          </a:xfrm>
          <a:prstGeom prst="straightConnector1">
            <a:avLst/>
          </a:prstGeom>
          <a:ln w="1905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" name="Picture 511"/>
          <p:cNvPicPr>
            <a:picLocks noChangeAspect="1"/>
          </p:cNvPicPr>
          <p:nvPr/>
        </p:nvPicPr>
        <p:blipFill rotWithShape="1">
          <a:blip r:embed="rId4"/>
          <a:srcRect l="12381" t="11181" r="11089" b="11508"/>
          <a:stretch/>
        </p:blipFill>
        <p:spPr>
          <a:xfrm>
            <a:off x="8696130" y="126035"/>
            <a:ext cx="1875451" cy="1894589"/>
          </a:xfrm>
          <a:prstGeom prst="rect">
            <a:avLst/>
          </a:prstGeom>
        </p:spPr>
      </p:pic>
      <p:pic>
        <p:nvPicPr>
          <p:cNvPr id="513" name="health-policy-institute_LOGO copy_preview_rev_1.png" descr="health-policy-institute_LOGO copy_preview_rev_1.png"/>
          <p:cNvPicPr>
            <a:picLocks noChangeAspect="1"/>
          </p:cNvPicPr>
          <p:nvPr/>
        </p:nvPicPr>
        <p:blipFill>
          <a:blip r:embed="rId5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Picture 4">
            <a:extLst>
              <a:ext uri="{FF2B5EF4-FFF2-40B4-BE49-F238E27FC236}">
                <a16:creationId xmlns:a16="http://schemas.microsoft.com/office/drawing/2014/main" xmlns="" id="{3E6C226F-6489-4E29-8324-7C0DEB07C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459777AB-9771-45AB-9544-0FEC2B776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703" y="527373"/>
            <a:ext cx="16036898" cy="1194662"/>
          </a:xfrm>
        </p:spPr>
        <p:txBody>
          <a:bodyPr>
            <a:noAutofit/>
          </a:bodyPr>
          <a:lstStyle/>
          <a:p>
            <a:pPr algn="l"/>
            <a:r>
              <a:rPr lang="el-GR" sz="4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…αλλά και από συστημικούς παράγοντες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50" y="1924050"/>
            <a:ext cx="13770538" cy="10930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A0C9BB-8FAE-4C71-B451-3B8E180A8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sp>
        <p:nvSpPr>
          <p:cNvPr id="7" name="Google Shape;4907;p31">
            <a:extLst>
              <a:ext uri="{FF2B5EF4-FFF2-40B4-BE49-F238E27FC236}">
                <a16:creationId xmlns:a16="http://schemas.microsoft.com/office/drawing/2014/main" xmlns="" id="{B6AFC5DB-1268-47A9-9AA5-54EF3E2E4E45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" name="Google Shape;4908;p31">
            <a:extLst>
              <a:ext uri="{FF2B5EF4-FFF2-40B4-BE49-F238E27FC236}">
                <a16:creationId xmlns:a16="http://schemas.microsoft.com/office/drawing/2014/main" xmlns="" id="{321887DB-1C85-47A0-96DA-A4CF09B6501C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9" name="health-policy-institute_LOGO copy_preview_rev_1.png" descr="health-policy-institute_LOGO copy_preview_rev_1.png">
            <a:extLst>
              <a:ext uri="{FF2B5EF4-FFF2-40B4-BE49-F238E27FC236}">
                <a16:creationId xmlns:a16="http://schemas.microsoft.com/office/drawing/2014/main" xmlns="" id="{659A2B55-32DC-4233-B443-222E998AA1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6975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459777AB-9771-45AB-9544-0FEC2B776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0" y="527373"/>
            <a:ext cx="16036898" cy="772306"/>
          </a:xfrm>
        </p:spPr>
        <p:txBody>
          <a:bodyPr>
            <a:noAutofit/>
          </a:bodyPr>
          <a:lstStyle/>
          <a:p>
            <a:pPr algn="l"/>
            <a:r>
              <a:rPr lang="el-GR" sz="4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…και ασκεί ακόμα μεγαλύτερη πίεση στους προϋπολογισμούς υγείας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128" t="8561" r="38609" b="5429"/>
          <a:stretch/>
        </p:blipFill>
        <p:spPr>
          <a:xfrm>
            <a:off x="3081130" y="1480669"/>
            <a:ext cx="8242377" cy="11501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810" t="9746" r="28571" b="31164"/>
          <a:stretch/>
        </p:blipFill>
        <p:spPr>
          <a:xfrm>
            <a:off x="12495210" y="6181863"/>
            <a:ext cx="8288437" cy="6619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3143" t="9238" r="34000" b="72646"/>
          <a:stretch/>
        </p:blipFill>
        <p:spPr>
          <a:xfrm>
            <a:off x="12382325" y="1483499"/>
            <a:ext cx="8149928" cy="2527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3238" t="57492" r="35428" b="29640"/>
          <a:stretch/>
        </p:blipFill>
        <p:spPr>
          <a:xfrm>
            <a:off x="12382326" y="4011163"/>
            <a:ext cx="9396842" cy="21707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AA5BBC6B-C6AE-4BAE-AD87-E598DB324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sp>
        <p:nvSpPr>
          <p:cNvPr id="9" name="Google Shape;4907;p31">
            <a:extLst>
              <a:ext uri="{FF2B5EF4-FFF2-40B4-BE49-F238E27FC236}">
                <a16:creationId xmlns:a16="http://schemas.microsoft.com/office/drawing/2014/main" xmlns="" id="{9F22165E-E39F-414B-97C6-5F18AAE82D86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" name="Google Shape;4908;p31">
            <a:extLst>
              <a:ext uri="{FF2B5EF4-FFF2-40B4-BE49-F238E27FC236}">
                <a16:creationId xmlns:a16="http://schemas.microsoft.com/office/drawing/2014/main" xmlns="" id="{C37CDA82-84B6-4811-9672-E59088F0EE7A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1" name="health-policy-institute_LOGO copy_preview_rev_1.png" descr="health-policy-institute_LOGO copy_preview_rev_1.png">
            <a:extLst>
              <a:ext uri="{FF2B5EF4-FFF2-40B4-BE49-F238E27FC236}">
                <a16:creationId xmlns:a16="http://schemas.microsoft.com/office/drawing/2014/main" xmlns="" id="{C5471961-7696-4D30-B7DF-A81A3F3E2E6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6745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33E93247-6229-44AB-A550-739E971E6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en-US" sz="3600" kern="120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5D67320-FCFD-4931-AAF7-C6C853329C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en-US" sz="3600" kern="1200">
              <a:solidFill>
                <a:srgbClr val="FFFFFF"/>
              </a:solidFill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EE20E6F-C750-D044-8F00-4FB0C1FBD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817305"/>
            <a:ext cx="7241764" cy="5497894"/>
          </a:xfrm>
        </p:spPr>
        <p:txBody>
          <a:bodyPr anchor="t">
            <a:normAutofit/>
          </a:bodyPr>
          <a:lstStyle/>
          <a:p>
            <a:r>
              <a:rPr lang="el-GR" sz="4400" b="1" dirty="0">
                <a:solidFill>
                  <a:schemeClr val="bg1"/>
                </a:solidFill>
              </a:rPr>
              <a:t>Η ΤΗΡΗΣΗ ΤΗΣ ΘΕΡΑΠΕΙΑΣ ΓΙΑ ΤΗΝ ΥΠΕΡΤΑΣΗ ΚΑΙ ΤΗ ΔΥΣΛΙΠΙΔΑΙΜΙΑ: ΜΙΑ ΜΑΤΙΑ ΣΤΗΝ ΕΛΛΗΝΙΚΗ ΠΡΑΓΜΑΤΙΚΟΤΗΤΑ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CFA9C355-7EB0-DA44-B3D3-AFF6E6A77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9829442"/>
            <a:ext cx="7241764" cy="2972158"/>
          </a:xfrm>
        </p:spPr>
        <p:txBody>
          <a:bodyPr vert="horz" lIns="182880" tIns="91440" rIns="182880" bIns="91440" rtlCol="0" anchor="t">
            <a:normAutofit fontScale="40000" lnSpcReduction="20000"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l-GR" sz="6000" cap="all" spc="6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el-GR" sz="7600" cap="all" spc="6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Ευρήματα από πανελλαδική έρευνα / ΙΟΥΝΙΟΣ </a:t>
            </a:r>
            <a:r>
              <a:rPr lang="en-US" sz="7600" cap="all" spc="6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</a:t>
            </a:r>
            <a:r>
              <a:rPr lang="el-GR" sz="7600" cap="all" spc="6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7600" cap="all" spc="6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ΙΟΥΛΙΟΣ 2020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E2E603F-4A95-4FE8-BB06-211DFD75DB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600200" y="1447800"/>
            <a:ext cx="32766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C97132-07C8-4652-806B-3BB5ACC8F5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2317" y="20"/>
            <a:ext cx="14631682" cy="13715980"/>
          </a:xfrm>
          <a:prstGeom prst="rect">
            <a:avLst/>
          </a:prstGeom>
        </p:spPr>
      </p:pic>
      <p:sp>
        <p:nvSpPr>
          <p:cNvPr id="10" name="Google Shape;4907;p31">
            <a:extLst>
              <a:ext uri="{FF2B5EF4-FFF2-40B4-BE49-F238E27FC236}">
                <a16:creationId xmlns:a16="http://schemas.microsoft.com/office/drawing/2014/main" xmlns="" id="{C8BCF156-41B1-4FD1-9084-9871A30919A2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" name="Google Shape;4908;p31">
            <a:extLst>
              <a:ext uri="{FF2B5EF4-FFF2-40B4-BE49-F238E27FC236}">
                <a16:creationId xmlns:a16="http://schemas.microsoft.com/office/drawing/2014/main" xmlns="" id="{9C42A34A-C275-42E4-9461-6C9DE8F12B84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29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04F2FABD-F1F9-4BC9-A2EC-0669E9391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sp>
        <p:nvSpPr>
          <p:cNvPr id="6" name="Google Shape;4907;p31">
            <a:extLst>
              <a:ext uri="{FF2B5EF4-FFF2-40B4-BE49-F238E27FC236}">
                <a16:creationId xmlns:a16="http://schemas.microsoft.com/office/drawing/2014/main" xmlns="" id="{9CC1E2A5-1EE1-4AB9-A14F-F3D4E1EA3826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" name="Google Shape;4908;p31">
            <a:extLst>
              <a:ext uri="{FF2B5EF4-FFF2-40B4-BE49-F238E27FC236}">
                <a16:creationId xmlns:a16="http://schemas.microsoft.com/office/drawing/2014/main" xmlns="" id="{C4A562DF-47E1-4678-A725-6C280F72DC09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9" name="health-policy-institute_LOGO copy_preview_rev_1.png" descr="health-policy-institute_LOGO copy_preview_rev_1.png">
            <a:extLst>
              <a:ext uri="{FF2B5EF4-FFF2-40B4-BE49-F238E27FC236}">
                <a16:creationId xmlns:a16="http://schemas.microsoft.com/office/drawing/2014/main" xmlns="" id="{E2AD5849-FA54-4A16-9315-A43E6B5086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1051" t="13285" r="27428" b="32277"/>
          <a:stretch/>
        </p:blipFill>
        <p:spPr>
          <a:xfrm>
            <a:off x="6046734" y="865769"/>
            <a:ext cx="11923214" cy="1158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Πίνακας 4">
            <a:extLst>
              <a:ext uri="{FF2B5EF4-FFF2-40B4-BE49-F238E27FC236}">
                <a16:creationId xmlns:a16="http://schemas.microsoft.com/office/drawing/2014/main" xmlns="" id="{C51E4F24-A2E1-4F06-A7E6-2945D0EC5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075694"/>
              </p:ext>
            </p:extLst>
          </p:nvPr>
        </p:nvGraphicFramePr>
        <p:xfrm>
          <a:off x="4528459" y="2232235"/>
          <a:ext cx="15283542" cy="961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74820">
                  <a:extLst>
                    <a:ext uri="{9D8B030D-6E8A-4147-A177-3AD203B41FA5}">
                      <a16:colId xmlns:a16="http://schemas.microsoft.com/office/drawing/2014/main" xmlns="" val="328805432"/>
                    </a:ext>
                  </a:extLst>
                </a:gridCol>
                <a:gridCol w="10308722">
                  <a:extLst>
                    <a:ext uri="{9D8B030D-6E8A-4147-A177-3AD203B41FA5}">
                      <a16:colId xmlns:a16="http://schemas.microsoft.com/office/drawing/2014/main" xmlns="" val="3412183088"/>
                    </a:ext>
                  </a:extLst>
                </a:gridCol>
              </a:tblGrid>
              <a:tr h="11974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l-GR" sz="2400" dirty="0">
                          <a:effectLst/>
                        </a:rPr>
                        <a:t>Σκοπός της έρευνας: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l-GR" sz="2400" dirty="0">
                          <a:effectLst/>
                        </a:rPr>
                        <a:t>ΕΡΕΥΝΑ γνώσης και στάσης αναφορικά με την τήρηση της φαρμακευτικής αγωγής στην υπέρταση ή και τη </a:t>
                      </a:r>
                      <a:r>
                        <a:rPr lang="el-GR" sz="2400" dirty="0" err="1">
                          <a:effectLst/>
                        </a:rPr>
                        <a:t>δυσλιπιδαιμία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3818934"/>
                  </a:ext>
                </a:extLst>
              </a:tr>
              <a:tr h="64594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l-GR" sz="2400" dirty="0">
                          <a:effectLst/>
                        </a:rPr>
                        <a:t>Φορέας: 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l-GR" sz="2400" dirty="0">
                          <a:effectLst/>
                          <a:latin typeface="+mn-lt"/>
                          <a:ea typeface="+mn-ea"/>
                          <a:cs typeface="+mn-cs"/>
                        </a:rPr>
                        <a:t>ΙΝΣΤΙΤΟΥΤΟ</a:t>
                      </a:r>
                      <a:r>
                        <a:rPr lang="el-GR" sz="24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ΠΟΛΙΤΙΚΗΣ ΥΓΕΙΑΣ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/>
                </a:tc>
                <a:extLst>
                  <a:ext uri="{0D108BD9-81ED-4DB2-BD59-A6C34878D82A}">
                    <a16:rowId xmlns:a16="http://schemas.microsoft.com/office/drawing/2014/main" xmlns="" val="1242026676"/>
                  </a:ext>
                </a:extLst>
              </a:tr>
              <a:tr h="99277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Ερευνητική ομάδα: </a:t>
                      </a:r>
                    </a:p>
                  </a:txBody>
                  <a:tcPr marL="137160" marR="13716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Κυριάκος Σουλιώτης, Χριστίνα </a:t>
                      </a:r>
                      <a:r>
                        <a:rPr lang="el-GR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Γκόλνα</a:t>
                      </a:r>
                      <a:r>
                        <a:rPr lang="el-GR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Θεόδωρος </a:t>
                      </a:r>
                      <a:r>
                        <a:rPr lang="el-GR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Γιαννούχος</a:t>
                      </a:r>
                      <a:r>
                        <a:rPr lang="el-GR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Ευάγγελος Λυμπερόπουλος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1911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l-GR" sz="2400" dirty="0">
                          <a:effectLst/>
                        </a:rPr>
                        <a:t>Ιδιαίτερα χαρακτηριστικά του δείγματος: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l-GR" sz="2400" dirty="0">
                          <a:effectLst/>
                        </a:rPr>
                        <a:t>ΕΞΕΤΑΖΟΜΕΝΟΣ ΠΛΗΘΥΣΜΟΣ: σύνολο πληθυσμού 17 ετών και άνω.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/>
                </a:tc>
                <a:extLst>
                  <a:ext uri="{0D108BD9-81ED-4DB2-BD59-A6C34878D82A}">
                    <a16:rowId xmlns:a16="http://schemas.microsoft.com/office/drawing/2014/main" xmlns="" val="110808394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l-GR" sz="3600" dirty="0"/>
                    </a:p>
                  </a:txBody>
                  <a:tcPr marL="137160" marR="13716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l-GR" sz="2400" dirty="0">
                          <a:effectLst/>
                        </a:rPr>
                        <a:t> 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/>
                </a:tc>
                <a:extLst>
                  <a:ext uri="{0D108BD9-81ED-4DB2-BD59-A6C34878D82A}">
                    <a16:rowId xmlns:a16="http://schemas.microsoft.com/office/drawing/2014/main" xmlns="" val="2448548614"/>
                  </a:ext>
                </a:extLst>
              </a:tr>
              <a:tr h="84124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l-GR" sz="2400" dirty="0">
                          <a:effectLst/>
                        </a:rPr>
                        <a:t>Το μέγεθος του δείγματος: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l-GR" sz="2400" dirty="0">
                          <a:effectLst/>
                        </a:rPr>
                        <a:t>Σχεδιασμένο δείγμα 1.000 ατόμων.  Πραγματοποιήθηκαν 1.014 συνεντεύξεις.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/>
                </a:tc>
                <a:extLst>
                  <a:ext uri="{0D108BD9-81ED-4DB2-BD59-A6C34878D82A}">
                    <a16:rowId xmlns:a16="http://schemas.microsoft.com/office/drawing/2014/main" xmlns="" val="850888453"/>
                  </a:ext>
                </a:extLst>
              </a:tr>
              <a:tr h="45233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l-GR" sz="2400" dirty="0">
                          <a:effectLst/>
                        </a:rPr>
                        <a:t> 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l-GR" sz="2400" dirty="0">
                          <a:effectLst/>
                        </a:rPr>
                        <a:t> 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/>
                </a:tc>
                <a:extLst>
                  <a:ext uri="{0D108BD9-81ED-4DB2-BD59-A6C34878D82A}">
                    <a16:rowId xmlns:a16="http://schemas.microsoft.com/office/drawing/2014/main" xmlns="" val="3960959683"/>
                  </a:ext>
                </a:extLst>
              </a:tr>
              <a:tr h="93281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l-GR" sz="2400" dirty="0">
                          <a:effectLst/>
                        </a:rPr>
                        <a:t>Το χρονικό διάστημα συλλογής στοιχείων: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l-GR" sz="2400" dirty="0">
                          <a:effectLst/>
                        </a:rPr>
                        <a:t>17 / 06  – 3 / 07 2020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/>
                </a:tc>
                <a:extLst>
                  <a:ext uri="{0D108BD9-81ED-4DB2-BD59-A6C34878D82A}">
                    <a16:rowId xmlns:a16="http://schemas.microsoft.com/office/drawing/2014/main" xmlns="" val="1244840223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l-GR" sz="2400" dirty="0">
                          <a:effectLst/>
                        </a:rPr>
                        <a:t> 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l-GR" sz="2400">
                          <a:effectLst/>
                        </a:rPr>
                        <a:t> 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/>
                </a:tc>
                <a:extLst>
                  <a:ext uri="{0D108BD9-81ED-4DB2-BD59-A6C34878D82A}">
                    <a16:rowId xmlns:a16="http://schemas.microsoft.com/office/drawing/2014/main" xmlns="" val="4151393983"/>
                  </a:ext>
                </a:extLst>
              </a:tr>
              <a:tr h="11196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l-GR" sz="2400" dirty="0">
                          <a:effectLst/>
                        </a:rPr>
                        <a:t>Μέθοδος δειγματοληψίας: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l-GR" sz="2400" dirty="0" err="1">
                          <a:effectLst/>
                        </a:rPr>
                        <a:t>Στρωματοποιημένη</a:t>
                      </a:r>
                      <a:r>
                        <a:rPr lang="el-GR" sz="2400" dirty="0">
                          <a:effectLst/>
                        </a:rPr>
                        <a:t>. Το δείγμα κατανεμήθηκε με τη μέθοδο των ποσοστώσεων, με αναλογία ως προς τις Περιφέρειες.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/>
                </a:tc>
                <a:extLst>
                  <a:ext uri="{0D108BD9-81ED-4DB2-BD59-A6C34878D82A}">
                    <a16:rowId xmlns:a16="http://schemas.microsoft.com/office/drawing/2014/main" xmlns="" val="4154386765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l-GR" sz="2400" dirty="0">
                          <a:effectLst/>
                        </a:rPr>
                        <a:t> 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l-GR" sz="2400">
                          <a:effectLst/>
                        </a:rPr>
                        <a:t> 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/>
                </a:tc>
                <a:extLst>
                  <a:ext uri="{0D108BD9-81ED-4DB2-BD59-A6C34878D82A}">
                    <a16:rowId xmlns:a16="http://schemas.microsoft.com/office/drawing/2014/main" xmlns="" val="4132945477"/>
                  </a:ext>
                </a:extLst>
              </a:tr>
              <a:tr h="101911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l-GR" sz="2400" dirty="0">
                          <a:effectLst/>
                        </a:rPr>
                        <a:t>Μέθοδος συλλογής στοιχείων: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l-GR" sz="2400" dirty="0">
                          <a:effectLst/>
                        </a:rPr>
                        <a:t>Τηλεφωνικές συνεντεύξεις με χρήση συστήματος CATI και γραπτού δομημένου ερωτηματολογίου.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/>
                </a:tc>
                <a:extLst>
                  <a:ext uri="{0D108BD9-81ED-4DB2-BD59-A6C34878D82A}">
                    <a16:rowId xmlns:a16="http://schemas.microsoft.com/office/drawing/2014/main" xmlns="" val="3303765438"/>
                  </a:ext>
                </a:extLst>
              </a:tr>
            </a:tbl>
          </a:graphicData>
        </a:graphic>
      </p:graphicFrame>
      <p:sp>
        <p:nvSpPr>
          <p:cNvPr id="7" name="Τίτλος 1">
            <a:extLst>
              <a:ext uri="{FF2B5EF4-FFF2-40B4-BE49-F238E27FC236}">
                <a16:creationId xmlns:a16="http://schemas.microsoft.com/office/drawing/2014/main" xmlns="" id="{BA9D162D-8346-CB40-ACF8-630B55F6EC16}"/>
              </a:ext>
            </a:extLst>
          </p:cNvPr>
          <p:cNvSpPr txBox="1">
            <a:spLocks/>
          </p:cNvSpPr>
          <p:nvPr/>
        </p:nvSpPr>
        <p:spPr bwMode="auto">
          <a:xfrm>
            <a:off x="4268508" y="646861"/>
            <a:ext cx="16194220" cy="120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defTabSz="1828800"/>
            <a:r>
              <a:rPr lang="el-GR" sz="40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ΕΡΕΥΝΑ ΓΙΑ ΤΗ ΣΥΜΜΟΡΦΩΣΗ ΜΕ ΤΗΝ ΑΓΩΓΗ ΓΙΑ ΔΥΣΛΙΠΙΔΑΙΜΙΑ ΚΑΙ ΥΠΕΡΤΑΣΗ ΣΤΗΝ ΕΛΛΑΔΑ, ΙΟΥΝΙΟΣ-ΙΟΥΛΙΟΣ 2020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04F2FABD-F1F9-4BC9-A2EC-0669E9391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sp>
        <p:nvSpPr>
          <p:cNvPr id="6" name="Google Shape;4907;p31">
            <a:extLst>
              <a:ext uri="{FF2B5EF4-FFF2-40B4-BE49-F238E27FC236}">
                <a16:creationId xmlns:a16="http://schemas.microsoft.com/office/drawing/2014/main" xmlns="" id="{9CC1E2A5-1EE1-4AB9-A14F-F3D4E1EA3826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" name="Google Shape;4908;p31">
            <a:extLst>
              <a:ext uri="{FF2B5EF4-FFF2-40B4-BE49-F238E27FC236}">
                <a16:creationId xmlns:a16="http://schemas.microsoft.com/office/drawing/2014/main" xmlns="" id="{C4A562DF-47E1-4678-A725-6C280F72DC09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9" name="health-policy-institute_LOGO copy_preview_rev_1.png" descr="health-policy-institute_LOGO copy_preview_rev_1.png">
            <a:extLst>
              <a:ext uri="{FF2B5EF4-FFF2-40B4-BE49-F238E27FC236}">
                <a16:creationId xmlns:a16="http://schemas.microsoft.com/office/drawing/2014/main" xmlns="" id="{E2AD5849-FA54-4A16-9315-A43E6B5086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3800582" y="12130562"/>
            <a:ext cx="167825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linkMacSystemFont"/>
              </a:rPr>
              <a:t>Souliotis K, Giannouchos TV, Golna C, Liberopoulos E. Assessing forgetfulness and polypharmacy and their impact on health-related quality of life among patients with hypertension and dyslipidemia in Greece during the COVID-19 pandemic. </a:t>
            </a:r>
            <a:r>
              <a:rPr lang="en-US" sz="2000" dirty="0" err="1">
                <a:solidFill>
                  <a:schemeClr val="tx1"/>
                </a:solidFill>
                <a:latin typeface="BlinkMacSystemFont"/>
              </a:rPr>
              <a:t>Qual</a:t>
            </a:r>
            <a:r>
              <a:rPr lang="en-US" sz="2000" dirty="0">
                <a:solidFill>
                  <a:schemeClr val="tx1"/>
                </a:solidFill>
                <a:latin typeface="BlinkMacSystemFont"/>
              </a:rPr>
              <a:t> Life Res. 2022 Jan;31(1):193-204. </a:t>
            </a:r>
            <a:endParaRPr lang="el-G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1">
            <a:extLst>
              <a:ext uri="{FF2B5EF4-FFF2-40B4-BE49-F238E27FC236}">
                <a16:creationId xmlns:a16="http://schemas.microsoft.com/office/drawing/2014/main" xmlns="" id="{BA9D162D-8346-CB40-ACF8-630B55F6E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508" y="646861"/>
            <a:ext cx="16194220" cy="112479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l-GR" sz="4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ΕΡΕΥΝΑ ΓΙΑ ΤΗ ΣΥΜΜΟΡΦΩΣΗ ΜΕ ΤΗΝ ΑΓΩΓΗ ΓΙΑ ΔΥΣΛΙΠΙΔΑΙΜΙΑ ΚΑΙ ΥΠΕΡΤΑΣΗ ΣΤΗΝ ΕΛΛΑΔΑ, ΙΟΥΝΙΟΣ-ΙΟΥΛΙΟΣ 2020</a:t>
            </a:r>
          </a:p>
        </p:txBody>
      </p:sp>
      <p:pic>
        <p:nvPicPr>
          <p:cNvPr id="9" name="Γραφικό 8" descr="Άνδρας">
            <a:extLst>
              <a:ext uri="{FF2B5EF4-FFF2-40B4-BE49-F238E27FC236}">
                <a16:creationId xmlns:a16="http://schemas.microsoft.com/office/drawing/2014/main" xmlns="" id="{6B45E696-5B0A-EC46-9D83-06DCA4F39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60418" y="3213726"/>
            <a:ext cx="1371600" cy="1371600"/>
          </a:xfrm>
          <a:prstGeom prst="rect">
            <a:avLst/>
          </a:prstGeom>
        </p:spPr>
      </p:pic>
      <p:pic>
        <p:nvPicPr>
          <p:cNvPr id="10" name="Γραφικό 9" descr="Γυναίκα">
            <a:extLst>
              <a:ext uri="{FF2B5EF4-FFF2-40B4-BE49-F238E27FC236}">
                <a16:creationId xmlns:a16="http://schemas.microsoft.com/office/drawing/2014/main" xmlns="" id="{CD804BAD-EB84-6547-A998-55561A68C69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99826" y="3154194"/>
            <a:ext cx="1371600" cy="1371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7D7B37D-F99F-9F4C-8691-7375552C3D7F}"/>
              </a:ext>
            </a:extLst>
          </p:cNvPr>
          <p:cNvSpPr txBox="1"/>
          <p:nvPr/>
        </p:nvSpPr>
        <p:spPr>
          <a:xfrm>
            <a:off x="5313676" y="3341847"/>
            <a:ext cx="1931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b="1" dirty="0">
                <a:solidFill>
                  <a:schemeClr val="bg1">
                    <a:lumMod val="50000"/>
                  </a:schemeClr>
                </a:solidFill>
              </a:rPr>
              <a:t>48,6%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BDA52CC-51E6-E24A-877A-B6A5E33B8507}"/>
              </a:ext>
            </a:extLst>
          </p:cNvPr>
          <p:cNvSpPr txBox="1"/>
          <p:nvPr/>
        </p:nvSpPr>
        <p:spPr>
          <a:xfrm>
            <a:off x="8388060" y="3341847"/>
            <a:ext cx="1931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b="1" dirty="0">
                <a:solidFill>
                  <a:schemeClr val="accent1">
                    <a:lumMod val="50000"/>
                  </a:schemeClr>
                </a:solidFill>
              </a:rPr>
              <a:t>51,4%</a:t>
            </a:r>
          </a:p>
        </p:txBody>
      </p:sp>
      <p:graphicFrame>
        <p:nvGraphicFramePr>
          <p:cNvPr id="13" name="Πίνακας 12">
            <a:extLst>
              <a:ext uri="{FF2B5EF4-FFF2-40B4-BE49-F238E27FC236}">
                <a16:creationId xmlns:a16="http://schemas.microsoft.com/office/drawing/2014/main" xmlns="" id="{F110FE9F-A87D-8540-BFB3-ABB3381016EE}"/>
              </a:ext>
            </a:extLst>
          </p:cNvPr>
          <p:cNvGraphicFramePr>
            <a:graphicFrameLocks noGrp="1"/>
          </p:cNvGraphicFramePr>
          <p:nvPr/>
        </p:nvGraphicFramePr>
        <p:xfrm>
          <a:off x="4665251" y="4927824"/>
          <a:ext cx="5269150" cy="3508632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490232">
                  <a:extLst>
                    <a:ext uri="{9D8B030D-6E8A-4147-A177-3AD203B41FA5}">
                      <a16:colId xmlns:a16="http://schemas.microsoft.com/office/drawing/2014/main" xmlns="" val="351654440"/>
                    </a:ext>
                  </a:extLst>
                </a:gridCol>
                <a:gridCol w="2778918">
                  <a:extLst>
                    <a:ext uri="{9D8B030D-6E8A-4147-A177-3AD203B41FA5}">
                      <a16:colId xmlns:a16="http://schemas.microsoft.com/office/drawing/2014/main" xmlns="" val="1921420557"/>
                    </a:ext>
                  </a:extLst>
                </a:gridCol>
              </a:tblGrid>
              <a:tr h="584772">
                <a:tc gridSpan="2">
                  <a:txBody>
                    <a:bodyPr/>
                    <a:lstStyle/>
                    <a:p>
                      <a:pPr algn="ctr"/>
                      <a:r>
                        <a:rPr lang="el-GR" sz="2200" dirty="0"/>
                        <a:t>Ηλικιακή ομάδα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l-GR" sz="1100" dirty="0"/>
                    </a:p>
                  </a:txBody>
                  <a:tcPr marL="68580" marR="68580" marT="34290" marB="3429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4772">
                <a:tc>
                  <a:txBody>
                    <a:bodyPr/>
                    <a:lstStyle/>
                    <a:p>
                      <a:r>
                        <a:rPr lang="en-US" sz="2200" b="0" dirty="0"/>
                        <a:t>18-24</a:t>
                      </a:r>
                      <a:endParaRPr lang="el-GR" sz="2200" b="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200" b="0" dirty="0"/>
                        <a:t>8</a:t>
                      </a:r>
                      <a:r>
                        <a:rPr lang="en-US" sz="2200" b="0" dirty="0"/>
                        <a:t>,</a:t>
                      </a:r>
                      <a:r>
                        <a:rPr lang="el-GR" sz="2200" b="0" dirty="0"/>
                        <a:t>4</a:t>
                      </a:r>
                      <a:r>
                        <a:rPr lang="en-US" sz="2200" b="0" dirty="0"/>
                        <a:t>% </a:t>
                      </a:r>
                      <a:endParaRPr lang="el-GR" sz="2200" b="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2628761"/>
                  </a:ext>
                </a:extLst>
              </a:tr>
              <a:tr h="584772">
                <a:tc>
                  <a:txBody>
                    <a:bodyPr/>
                    <a:lstStyle/>
                    <a:p>
                      <a:r>
                        <a:rPr lang="en-US" sz="2200" b="0" dirty="0"/>
                        <a:t>25-3</a:t>
                      </a:r>
                      <a:r>
                        <a:rPr lang="el-GR" sz="2200" b="0" dirty="0"/>
                        <a:t>9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200" b="0" dirty="0"/>
                        <a:t>27</a:t>
                      </a:r>
                      <a:r>
                        <a:rPr lang="en-US" sz="2200" b="0" dirty="0"/>
                        <a:t>,</a:t>
                      </a:r>
                      <a:r>
                        <a:rPr lang="el-GR" sz="2200" b="0" dirty="0"/>
                        <a:t>3</a:t>
                      </a:r>
                      <a:r>
                        <a:rPr lang="en-US" sz="2200" b="0" dirty="0"/>
                        <a:t>% </a:t>
                      </a:r>
                      <a:endParaRPr lang="el-GR" sz="2200" b="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0592329"/>
                  </a:ext>
                </a:extLst>
              </a:tr>
              <a:tr h="584772">
                <a:tc>
                  <a:txBody>
                    <a:bodyPr/>
                    <a:lstStyle/>
                    <a:p>
                      <a:r>
                        <a:rPr lang="el-GR" sz="2200" b="0" dirty="0"/>
                        <a:t>40</a:t>
                      </a:r>
                      <a:r>
                        <a:rPr lang="en-US" sz="2200" b="0" dirty="0"/>
                        <a:t>-</a:t>
                      </a:r>
                      <a:r>
                        <a:rPr lang="el-GR" sz="2200" b="0" dirty="0"/>
                        <a:t>5</a:t>
                      </a:r>
                      <a:r>
                        <a:rPr lang="en-US" sz="2200" b="0" dirty="0"/>
                        <a:t>4</a:t>
                      </a:r>
                      <a:endParaRPr lang="el-GR" sz="2200" b="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200" b="0" dirty="0"/>
                        <a:t>26</a:t>
                      </a:r>
                      <a:r>
                        <a:rPr lang="en-US" sz="2200" b="0" dirty="0"/>
                        <a:t>,</a:t>
                      </a:r>
                      <a:r>
                        <a:rPr lang="el-GR" sz="2200" b="0" dirty="0"/>
                        <a:t>4</a:t>
                      </a:r>
                      <a:r>
                        <a:rPr lang="en-US" sz="2200" b="0" dirty="0"/>
                        <a:t>% </a:t>
                      </a:r>
                      <a:endParaRPr lang="el-GR" sz="2200" b="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8212289"/>
                  </a:ext>
                </a:extLst>
              </a:tr>
              <a:tr h="584772">
                <a:tc>
                  <a:txBody>
                    <a:bodyPr/>
                    <a:lstStyle/>
                    <a:p>
                      <a:r>
                        <a:rPr lang="el-GR" sz="2200" b="0" dirty="0"/>
                        <a:t>5</a:t>
                      </a:r>
                      <a:r>
                        <a:rPr lang="en-US" sz="2200" b="0" dirty="0"/>
                        <a:t>5-</a:t>
                      </a:r>
                      <a:r>
                        <a:rPr lang="el-GR" sz="2200" b="0" dirty="0"/>
                        <a:t>6</a:t>
                      </a:r>
                      <a:r>
                        <a:rPr lang="en-US" sz="2200" b="0" dirty="0"/>
                        <a:t>4</a:t>
                      </a:r>
                      <a:endParaRPr lang="el-GR" sz="2200" b="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200" b="0" dirty="0"/>
                        <a:t>17</a:t>
                      </a:r>
                      <a:r>
                        <a:rPr lang="en-US" sz="2200" b="0" dirty="0"/>
                        <a:t>,</a:t>
                      </a:r>
                      <a:r>
                        <a:rPr lang="el-GR" sz="2200" b="0" dirty="0"/>
                        <a:t>2</a:t>
                      </a:r>
                      <a:r>
                        <a:rPr lang="en-US" sz="2200" b="0" dirty="0"/>
                        <a:t>% </a:t>
                      </a:r>
                      <a:endParaRPr lang="el-GR" sz="2200" b="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8243423"/>
                  </a:ext>
                </a:extLst>
              </a:tr>
              <a:tr h="584772">
                <a:tc>
                  <a:txBody>
                    <a:bodyPr/>
                    <a:lstStyle/>
                    <a:p>
                      <a:r>
                        <a:rPr lang="el-GR" sz="2200" b="0" dirty="0"/>
                        <a:t>6</a:t>
                      </a:r>
                      <a:r>
                        <a:rPr lang="en-US" sz="2200" b="0" dirty="0"/>
                        <a:t>5+</a:t>
                      </a:r>
                      <a:endParaRPr lang="el-GR" sz="2200" b="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200" b="0" dirty="0"/>
                        <a:t>20</a:t>
                      </a:r>
                      <a:r>
                        <a:rPr lang="en-US" sz="2200" b="0" dirty="0"/>
                        <a:t>,</a:t>
                      </a:r>
                      <a:r>
                        <a:rPr lang="el-GR" sz="2200" b="0" dirty="0"/>
                        <a:t>6</a:t>
                      </a:r>
                      <a:r>
                        <a:rPr lang="en-US" sz="2200" b="0" dirty="0"/>
                        <a:t>% </a:t>
                      </a:r>
                      <a:endParaRPr lang="el-GR" sz="2200" b="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9061001"/>
                  </a:ext>
                </a:extLst>
              </a:tr>
            </a:tbl>
          </a:graphicData>
        </a:graphic>
      </p:graphicFrame>
      <p:graphicFrame>
        <p:nvGraphicFramePr>
          <p:cNvPr id="14" name="Πίνακας 13">
            <a:extLst>
              <a:ext uri="{FF2B5EF4-FFF2-40B4-BE49-F238E27FC236}">
                <a16:creationId xmlns:a16="http://schemas.microsoft.com/office/drawing/2014/main" xmlns="" id="{707AAC9C-471C-0248-B2B8-788523670A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46491"/>
              </p:ext>
            </p:extLst>
          </p:nvPr>
        </p:nvGraphicFramePr>
        <p:xfrm>
          <a:off x="13153242" y="4961438"/>
          <a:ext cx="6023040" cy="350862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11520">
                  <a:extLst>
                    <a:ext uri="{9D8B030D-6E8A-4147-A177-3AD203B41FA5}">
                      <a16:colId xmlns:a16="http://schemas.microsoft.com/office/drawing/2014/main" xmlns="" val="524221850"/>
                    </a:ext>
                  </a:extLst>
                </a:gridCol>
                <a:gridCol w="3011520">
                  <a:extLst>
                    <a:ext uri="{9D8B030D-6E8A-4147-A177-3AD203B41FA5}">
                      <a16:colId xmlns:a16="http://schemas.microsoft.com/office/drawing/2014/main" xmlns="" val="1591044754"/>
                    </a:ext>
                  </a:extLst>
                </a:gridCol>
              </a:tblGrid>
              <a:tr h="501232">
                <a:tc gridSpan="2">
                  <a:txBody>
                    <a:bodyPr/>
                    <a:lstStyle/>
                    <a:p>
                      <a:pPr algn="ctr"/>
                      <a:r>
                        <a:rPr lang="el-GR" sz="2200" dirty="0"/>
                        <a:t>Εκπαιδευτικό επίπεδο</a:t>
                      </a:r>
                    </a:p>
                  </a:txBody>
                  <a:tcPr marL="137160" marR="137160" marT="68580" marB="6858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79970216"/>
                  </a:ext>
                </a:extLst>
              </a:tr>
              <a:tr h="501232">
                <a:tc>
                  <a:txBody>
                    <a:bodyPr/>
                    <a:lstStyle/>
                    <a:p>
                      <a:r>
                        <a:rPr lang="el-GR" sz="2200" dirty="0" err="1">
                          <a:solidFill>
                            <a:schemeClr val="bg1"/>
                          </a:solidFill>
                        </a:rPr>
                        <a:t>Δημοτικ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ό</a:t>
                      </a:r>
                      <a:endParaRPr lang="el-GR" sz="220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8580" marB="6858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200" dirty="0">
                          <a:solidFill>
                            <a:schemeClr val="bg1"/>
                          </a:solidFill>
                        </a:rPr>
                        <a:t>7,3% </a:t>
                      </a:r>
                    </a:p>
                  </a:txBody>
                  <a:tcPr marL="137160" marR="137160" marT="68580" marB="6858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42475545"/>
                  </a:ext>
                </a:extLst>
              </a:tr>
              <a:tr h="501232">
                <a:tc>
                  <a:txBody>
                    <a:bodyPr/>
                    <a:lstStyle/>
                    <a:p>
                      <a:r>
                        <a:rPr lang="el-GR" sz="2200" dirty="0">
                          <a:solidFill>
                            <a:schemeClr val="bg1"/>
                          </a:solidFill>
                        </a:rPr>
                        <a:t>Γυμνάσιο</a:t>
                      </a:r>
                    </a:p>
                  </a:txBody>
                  <a:tcPr marL="137160" marR="137160" marT="68580" marB="6858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200" dirty="0">
                          <a:solidFill>
                            <a:schemeClr val="bg1"/>
                          </a:solidFill>
                        </a:rPr>
                        <a:t>5,4% </a:t>
                      </a:r>
                    </a:p>
                  </a:txBody>
                  <a:tcPr marL="137160" marR="137160" marT="68580" marB="6858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4022236"/>
                  </a:ext>
                </a:extLst>
              </a:tr>
              <a:tr h="501232">
                <a:tc>
                  <a:txBody>
                    <a:bodyPr/>
                    <a:lstStyle/>
                    <a:p>
                      <a:r>
                        <a:rPr lang="el-GR" sz="2200" b="0" dirty="0">
                          <a:solidFill>
                            <a:schemeClr val="bg1"/>
                          </a:solidFill>
                        </a:rPr>
                        <a:t>Λύκειο</a:t>
                      </a:r>
                    </a:p>
                  </a:txBody>
                  <a:tcPr marL="137160" marR="137160" marT="68580" marB="6858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200" b="0" dirty="0">
                          <a:solidFill>
                            <a:schemeClr val="bg1"/>
                          </a:solidFill>
                        </a:rPr>
                        <a:t>36,9% </a:t>
                      </a:r>
                    </a:p>
                  </a:txBody>
                  <a:tcPr marL="137160" marR="137160" marT="68580" marB="6858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5295625"/>
                  </a:ext>
                </a:extLst>
              </a:tr>
              <a:tr h="501232">
                <a:tc>
                  <a:txBody>
                    <a:bodyPr/>
                    <a:lstStyle/>
                    <a:p>
                      <a:r>
                        <a:rPr lang="el-GR" sz="2200" dirty="0">
                          <a:solidFill>
                            <a:schemeClr val="bg1"/>
                          </a:solidFill>
                        </a:rPr>
                        <a:t>ΑΕΙ/ΤΕΙ</a:t>
                      </a:r>
                    </a:p>
                  </a:txBody>
                  <a:tcPr marL="137160" marR="137160" marT="68580" marB="6858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200" dirty="0">
                          <a:solidFill>
                            <a:schemeClr val="bg1"/>
                          </a:solidFill>
                        </a:rPr>
                        <a:t>42,2%</a:t>
                      </a:r>
                    </a:p>
                  </a:txBody>
                  <a:tcPr marL="137160" marR="137160" marT="68580" marB="6858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5151376"/>
                  </a:ext>
                </a:extLst>
              </a:tr>
              <a:tr h="501232">
                <a:tc>
                  <a:txBody>
                    <a:bodyPr/>
                    <a:lstStyle/>
                    <a:p>
                      <a:r>
                        <a:rPr lang="el-GR" sz="2200" dirty="0" err="1">
                          <a:solidFill>
                            <a:schemeClr val="bg1"/>
                          </a:solidFill>
                        </a:rPr>
                        <a:t>Μεταπτ</a:t>
                      </a:r>
                      <a:r>
                        <a:rPr lang="el-GR" sz="2200" dirty="0">
                          <a:solidFill>
                            <a:schemeClr val="bg1"/>
                          </a:solidFill>
                        </a:rPr>
                        <a:t>./</a:t>
                      </a:r>
                      <a:r>
                        <a:rPr lang="el-GR" sz="2200" dirty="0" err="1">
                          <a:solidFill>
                            <a:schemeClr val="bg1"/>
                          </a:solidFill>
                        </a:rPr>
                        <a:t>Διδακτ</a:t>
                      </a:r>
                      <a:r>
                        <a:rPr lang="el-GR" sz="22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137160" marR="137160" marT="68580" marB="6858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200" dirty="0">
                          <a:solidFill>
                            <a:schemeClr val="bg1"/>
                          </a:solidFill>
                        </a:rPr>
                        <a:t>7,9% </a:t>
                      </a:r>
                    </a:p>
                  </a:txBody>
                  <a:tcPr marL="137160" marR="137160" marT="68580" marB="6858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0460094"/>
                  </a:ext>
                </a:extLst>
              </a:tr>
              <a:tr h="501232">
                <a:tc>
                  <a:txBody>
                    <a:bodyPr/>
                    <a:lstStyle/>
                    <a:p>
                      <a:r>
                        <a:rPr lang="el-GR" sz="2200" dirty="0">
                          <a:solidFill>
                            <a:schemeClr val="bg1"/>
                          </a:solidFill>
                        </a:rPr>
                        <a:t>ΔΑ</a:t>
                      </a:r>
                    </a:p>
                  </a:txBody>
                  <a:tcPr marL="137160" marR="137160" marT="68580" marB="6858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200" dirty="0">
                          <a:solidFill>
                            <a:schemeClr val="bg1"/>
                          </a:solidFill>
                        </a:rPr>
                        <a:t>0,3%</a:t>
                      </a:r>
                    </a:p>
                  </a:txBody>
                  <a:tcPr marL="137160" marR="137160" marT="68580" marB="6858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8554934"/>
                  </a:ext>
                </a:extLst>
              </a:tr>
            </a:tbl>
          </a:graphicData>
        </a:graphic>
      </p:graphicFrame>
      <p:sp>
        <p:nvSpPr>
          <p:cNvPr id="16" name="Πλαίσιο 15">
            <a:extLst>
              <a:ext uri="{FF2B5EF4-FFF2-40B4-BE49-F238E27FC236}">
                <a16:creationId xmlns:a16="http://schemas.microsoft.com/office/drawing/2014/main" xmlns="" id="{5D6FDD38-DE19-DA49-91D0-3428F526A040}"/>
              </a:ext>
            </a:extLst>
          </p:cNvPr>
          <p:cNvSpPr/>
          <p:nvPr/>
        </p:nvSpPr>
        <p:spPr>
          <a:xfrm>
            <a:off x="13153242" y="6858000"/>
            <a:ext cx="6023040" cy="608712"/>
          </a:xfrm>
          <a:prstGeom prst="fram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700">
              <a:solidFill>
                <a:schemeClr val="tx1"/>
              </a:solidFill>
            </a:endParaRPr>
          </a:p>
        </p:txBody>
      </p:sp>
      <p:sp>
        <p:nvSpPr>
          <p:cNvPr id="17" name="Πλαίσιο 16">
            <a:extLst>
              <a:ext uri="{FF2B5EF4-FFF2-40B4-BE49-F238E27FC236}">
                <a16:creationId xmlns:a16="http://schemas.microsoft.com/office/drawing/2014/main" xmlns="" id="{343E3B22-F324-8248-BB4D-A560A76B27EA}"/>
              </a:ext>
            </a:extLst>
          </p:cNvPr>
          <p:cNvSpPr/>
          <p:nvPr/>
        </p:nvSpPr>
        <p:spPr>
          <a:xfrm>
            <a:off x="4665251" y="6534150"/>
            <a:ext cx="5269150" cy="1902302"/>
          </a:xfrm>
          <a:prstGeom prst="frame">
            <a:avLst>
              <a:gd name="adj1" fmla="val 4956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70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xmlns="" id="{E2385DA8-907B-B24E-806D-B186F1794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9</a:t>
            </a:fld>
            <a:endParaRPr lang="en-US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0F1621D2-33DF-414B-ABD2-F3F3CCFBC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77" y="10635150"/>
            <a:ext cx="1813238" cy="1813238"/>
          </a:xfrm>
          <a:prstGeom prst="rect">
            <a:avLst/>
          </a:prstGeom>
        </p:spPr>
      </p:pic>
      <p:sp>
        <p:nvSpPr>
          <p:cNvPr id="18" name="Google Shape;4907;p31">
            <a:extLst>
              <a:ext uri="{FF2B5EF4-FFF2-40B4-BE49-F238E27FC236}">
                <a16:creationId xmlns:a16="http://schemas.microsoft.com/office/drawing/2014/main" xmlns="" id="{DD247F02-CFEB-467F-9866-3EDD7BC4BD5E}"/>
              </a:ext>
            </a:extLst>
          </p:cNvPr>
          <p:cNvSpPr/>
          <p:nvPr/>
        </p:nvSpPr>
        <p:spPr>
          <a:xfrm>
            <a:off x="-135" y="13223600"/>
            <a:ext cx="24384004" cy="492801"/>
          </a:xfrm>
          <a:prstGeom prst="rect">
            <a:avLst/>
          </a:prstGeom>
          <a:solidFill>
            <a:srgbClr val="020F9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9" name="Google Shape;4908;p31">
            <a:extLst>
              <a:ext uri="{FF2B5EF4-FFF2-40B4-BE49-F238E27FC236}">
                <a16:creationId xmlns:a16="http://schemas.microsoft.com/office/drawing/2014/main" xmlns="" id="{BE836CE8-197B-4653-AC20-476A8A7BB963}"/>
              </a:ext>
            </a:extLst>
          </p:cNvPr>
          <p:cNvSpPr/>
          <p:nvPr/>
        </p:nvSpPr>
        <p:spPr>
          <a:xfrm>
            <a:off x="-135" y="12982223"/>
            <a:ext cx="24384004" cy="97602"/>
          </a:xfrm>
          <a:prstGeom prst="rect">
            <a:avLst/>
          </a:prstGeom>
          <a:solidFill>
            <a:srgbClr val="FFDD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2438400">
              <a:defRPr sz="36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20" name="health-policy-institute_LOGO copy_preview_rev_1.png" descr="health-policy-institute_LOGO copy_preview_rev_1.png">
            <a:extLst>
              <a:ext uri="{FF2B5EF4-FFF2-40B4-BE49-F238E27FC236}">
                <a16:creationId xmlns:a16="http://schemas.microsoft.com/office/drawing/2014/main" xmlns="" id="{6CD6FC52-E629-4FDF-9BD5-EE9153194AE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2473"/>
          <a:stretch>
            <a:fillRect/>
          </a:stretch>
        </p:blipFill>
        <p:spPr>
          <a:xfrm>
            <a:off x="21762409" y="10852159"/>
            <a:ext cx="2271272" cy="164486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ctangle 20"/>
          <p:cNvSpPr/>
          <p:nvPr/>
        </p:nvSpPr>
        <p:spPr>
          <a:xfrm>
            <a:off x="3680158" y="11626243"/>
            <a:ext cx="167825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linkMacSystemFont"/>
              </a:rPr>
              <a:t>Souliotis K, Giannouchos TV, Golna C, Liberopoulos E. Assessing forgetfulness and polypharmacy and their impact on health-related quality of life among patients with hypertension and dyslipidemia in Greece during the COVID-19 pandemic. </a:t>
            </a:r>
            <a:r>
              <a:rPr lang="en-US" sz="2000" dirty="0" err="1">
                <a:solidFill>
                  <a:schemeClr val="tx1"/>
                </a:solidFill>
                <a:latin typeface="BlinkMacSystemFont"/>
              </a:rPr>
              <a:t>Qual</a:t>
            </a:r>
            <a:r>
              <a:rPr lang="en-US" sz="2000" dirty="0">
                <a:solidFill>
                  <a:schemeClr val="tx1"/>
                </a:solidFill>
                <a:latin typeface="BlinkMacSystemFont"/>
              </a:rPr>
              <a:t> Life Res. 2022 Jan;31(1):193-204. </a:t>
            </a:r>
            <a:endParaRPr lang="el-G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5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ronicleVTI">
  <a:themeElements>
    <a:clrScheme name="AnalogousFromDarkSeedLeftStep">
      <a:dk1>
        <a:srgbClr val="000000"/>
      </a:dk1>
      <a:lt1>
        <a:srgbClr val="FFFFFF"/>
      </a:lt1>
      <a:dk2>
        <a:srgbClr val="1F2D37"/>
      </a:dk2>
      <a:lt2>
        <a:srgbClr val="E2E8E2"/>
      </a:lt2>
      <a:accent1>
        <a:srgbClr val="C34DBC"/>
      </a:accent1>
      <a:accent2>
        <a:srgbClr val="873BB1"/>
      </a:accent2>
      <a:accent3>
        <a:srgbClr val="674DC3"/>
      </a:accent3>
      <a:accent4>
        <a:srgbClr val="3B51B1"/>
      </a:accent4>
      <a:accent5>
        <a:srgbClr val="4D95C3"/>
      </a:accent5>
      <a:accent6>
        <a:srgbClr val="3BB1AF"/>
      </a:accent6>
      <a:hlink>
        <a:srgbClr val="3F77BF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ppt/theme/themeOverride10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ppt/theme/themeOverride11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ppt/theme/themeOverride2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ppt/theme/themeOverride6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ppt/theme/themeOverride7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ppt/theme/themeOverride8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ppt/theme/themeOverride9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1878</Words>
  <Application>Microsoft Office PowerPoint</Application>
  <PresentationFormat>Custom</PresentationFormat>
  <Paragraphs>308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BlinkMacSystemFont</vt:lpstr>
      <vt:lpstr>Calibri</vt:lpstr>
      <vt:lpstr>Calisto MT</vt:lpstr>
      <vt:lpstr>Cambria</vt:lpstr>
      <vt:lpstr>Helvetica</vt:lpstr>
      <vt:lpstr>Times New Roman</vt:lpstr>
      <vt:lpstr>Univers Condensed</vt:lpstr>
      <vt:lpstr>Wingdings</vt:lpstr>
      <vt:lpstr>21_BasicWhite</vt:lpstr>
      <vt:lpstr>ChronicleVTI</vt:lpstr>
      <vt:lpstr>PowerPoint Presentation</vt:lpstr>
      <vt:lpstr>Η μη τήρηση της αγωγής μπορεί να είναι εσκεμμένη η μη… </vt:lpstr>
      <vt:lpstr>…και εξαρτάται όχι μόνο από ατομικούς…</vt:lpstr>
      <vt:lpstr>…αλλά και από συστημικούς παράγοντες</vt:lpstr>
      <vt:lpstr>…και ασκεί ακόμα μεγαλύτερη πίεση στους προϋπολογισμούς υγείας</vt:lpstr>
      <vt:lpstr>Η ΤΗΡΗΣΗ ΤΗΣ ΘΕΡΑΠΕΙΑΣ ΓΙΑ ΤΗΝ ΥΠΕΡΤΑΣΗ ΚΑΙ ΤΗ ΔΥΣΛΙΠΙΔΑΙΜΙΑ: ΜΙΑ ΜΑΤΙΑ ΣΤΗΝ ΕΛΛΗΝΙΚΗ ΠΡΑΓΜΑΤΙΚΟΤΗΤΑ</vt:lpstr>
      <vt:lpstr>PowerPoint Presentation</vt:lpstr>
      <vt:lpstr>PowerPoint Presentation</vt:lpstr>
      <vt:lpstr>ΕΡΕΥΝΑ ΓΙΑ ΤΗ ΣΥΜΜΟΡΦΩΣΗ ΜΕ ΤΗΝ ΑΓΩΓΗ ΓΙΑ ΔΥΣΛΙΠΙΔΑΙΜΙΑ ΚΑΙ ΥΠΕΡΤΑΣΗ ΣΤΗΝ ΕΛΛΑΔΑ, ΙΟΥΝΙΟΣ-ΙΟΥΛΙΟΣ 2020</vt:lpstr>
      <vt:lpstr>Ερευνητικά ευρήματα</vt:lpstr>
      <vt:lpstr>Κύρια ευρήματα συμμόρφωσης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Ταυτότητα έρευνας</vt:lpstr>
      <vt:lpstr>Γνώσεις και αντιλήψεις</vt:lpstr>
      <vt:lpstr>Πρακτικές</vt:lpstr>
      <vt:lpstr>Εμβολιασμός</vt:lpstr>
      <vt:lpstr>Εμβολιασμός</vt:lpstr>
      <vt:lpstr>Εμβολιασμός</vt:lpstr>
      <vt:lpstr>Εμβολιασμός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Souliotis Kyriakos</dc:creator>
  <cp:lastModifiedBy>Microsoft account</cp:lastModifiedBy>
  <cp:revision>34</cp:revision>
  <dcterms:modified xsi:type="dcterms:W3CDTF">2022-04-13T09:50:22Z</dcterms:modified>
</cp:coreProperties>
</file>