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31" r:id="rId1"/>
  </p:sldMasterIdLst>
  <p:notesMasterIdLst>
    <p:notesMasterId r:id="rId30"/>
  </p:notesMasterIdLst>
  <p:sldIdLst>
    <p:sldId id="294" r:id="rId2"/>
    <p:sldId id="257" r:id="rId3"/>
    <p:sldId id="259" r:id="rId4"/>
    <p:sldId id="258" r:id="rId5"/>
    <p:sldId id="296" r:id="rId6"/>
    <p:sldId id="299" r:id="rId7"/>
    <p:sldId id="306" r:id="rId8"/>
    <p:sldId id="300" r:id="rId9"/>
    <p:sldId id="307" r:id="rId10"/>
    <p:sldId id="308" r:id="rId11"/>
    <p:sldId id="309" r:id="rId12"/>
    <p:sldId id="264" r:id="rId13"/>
    <p:sldId id="265" r:id="rId14"/>
    <p:sldId id="266" r:id="rId15"/>
    <p:sldId id="267" r:id="rId16"/>
    <p:sldId id="268" r:id="rId17"/>
    <p:sldId id="270" r:id="rId18"/>
    <p:sldId id="292" r:id="rId19"/>
    <p:sldId id="271" r:id="rId20"/>
    <p:sldId id="272" r:id="rId21"/>
    <p:sldId id="274" r:id="rId22"/>
    <p:sldId id="276" r:id="rId23"/>
    <p:sldId id="278" r:id="rId24"/>
    <p:sldId id="304" r:id="rId25"/>
    <p:sldId id="281" r:id="rId26"/>
    <p:sldId id="282" r:id="rId27"/>
    <p:sldId id="283" r:id="rId28"/>
    <p:sldId id="302" r:id="rId29"/>
  </p:sldIdLst>
  <p:sldSz cx="9144000" cy="5143500" type="screen16x9"/>
  <p:notesSz cx="6858000" cy="9144000"/>
  <p:embeddedFontLst>
    <p:embeddedFont>
      <p:font typeface="Montserrat Light" panose="020B0604020202020204" charset="0"/>
      <p:regular r:id="rId31"/>
      <p:bold r:id="rId32"/>
      <p:italic r:id="rId33"/>
      <p:boldItalic r:id="rId34"/>
    </p:embeddedFont>
    <p:embeddedFont>
      <p:font typeface="Open Sans SemiBold" panose="020B0604020202020204" charset="0"/>
      <p:regular r:id="rId35"/>
      <p:bold r:id="rId36"/>
      <p:italic r:id="rId37"/>
      <p:boldItalic r:id="rId38"/>
    </p:embeddedFont>
    <p:embeddedFont>
      <p:font typeface="Calibri" panose="020F0502020204030204" pitchFamily="34" charset="0"/>
      <p:regular r:id="rId39"/>
      <p:bold r:id="rId40"/>
      <p:italic r:id="rId41"/>
      <p:boldItalic r:id="rId42"/>
    </p:embeddedFont>
    <p:embeddedFont>
      <p:font typeface="Roboto" panose="020B0604020202020204" charset="0"/>
      <p:regular r:id="rId43"/>
      <p:bold r:id="rId44"/>
      <p:italic r:id="rId45"/>
      <p:boldItalic r:id="rId46"/>
    </p:embeddedFont>
    <p:embeddedFont>
      <p:font typeface="Open Sans" panose="020B0604020202020204" charset="0"/>
      <p:regular r:id="rId47"/>
      <p:bold r:id="rId48"/>
      <p:italic r:id="rId49"/>
      <p:boldItalic r:id="rId50"/>
    </p:embeddedFont>
    <p:embeddedFont>
      <p:font typeface="Open Sans Light" panose="020B0604020202020204" charset="0"/>
      <p:regular r:id="rId51"/>
      <p:bold r:id="rId52"/>
      <p:italic r:id="rId53"/>
      <p:boldItalic r:id="rId54"/>
    </p:embeddedFont>
    <p:embeddedFont>
      <p:font typeface="Montserrat" panose="020B0604020202020204" charset="0"/>
      <p:regular r:id="rId55"/>
      <p:bold r:id="rId56"/>
      <p:italic r:id="rId57"/>
      <p:boldItalic r:id="rId58"/>
    </p:embeddedFont>
    <p:embeddedFont>
      <p:font typeface="Arial Narrow" panose="020B0606020202030204" pitchFamily="34" charset="0"/>
      <p:regular r:id="rId59"/>
      <p:bold r:id="rId60"/>
      <p:italic r:id="rId61"/>
      <p:bold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2" autoAdjust="0"/>
    <p:restoredTop sz="94660"/>
  </p:normalViewPr>
  <p:slideViewPr>
    <p:cSldViewPr snapToGrid="0">
      <p:cViewPr varScale="1">
        <p:scale>
          <a:sx n="81" d="100"/>
          <a:sy n="81" d="100"/>
        </p:scale>
        <p:origin x="788" y="60"/>
      </p:cViewPr>
      <p:guideLst>
        <p:guide orient="horz" pos="1620"/>
        <p:guide pos="2880"/>
      </p:guideLst>
    </p:cSldViewPr>
  </p:slideViewPr>
  <p:notesTextViewPr>
    <p:cViewPr>
      <p:scale>
        <a:sx n="1" d="1"/>
        <a:sy n="1" d="1"/>
      </p:scale>
      <p:origin x="0" y="0"/>
    </p:cViewPr>
  </p:notesTextViewPr>
  <p:sorterViewPr>
    <p:cViewPr>
      <p:scale>
        <a:sx n="100" d="100"/>
        <a:sy n="100" d="100"/>
      </p:scale>
      <p:origin x="0" y="-334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55" Type="http://schemas.openxmlformats.org/officeDocument/2006/relationships/font" Target="fonts/font25.fntdata"/><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1.fntdata"/><Relationship Id="rId54" Type="http://schemas.openxmlformats.org/officeDocument/2006/relationships/font" Target="fonts/font24.fntdata"/><Relationship Id="rId62" Type="http://schemas.openxmlformats.org/officeDocument/2006/relationships/font" Target="fonts/font3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font" Target="fonts/font23.fntdata"/><Relationship Id="rId58" Type="http://schemas.openxmlformats.org/officeDocument/2006/relationships/font" Target="fonts/font28.fntdata"/><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font" Target="fonts/font19.fntdata"/><Relationship Id="rId57" Type="http://schemas.openxmlformats.org/officeDocument/2006/relationships/font" Target="fonts/font27.fntdata"/><Relationship Id="rId61" Type="http://schemas.openxmlformats.org/officeDocument/2006/relationships/font" Target="fonts/font3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font" Target="fonts/font22.fntdata"/><Relationship Id="rId60" Type="http://schemas.openxmlformats.org/officeDocument/2006/relationships/font" Target="fonts/font30.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56" Type="http://schemas.openxmlformats.org/officeDocument/2006/relationships/font" Target="fonts/font26.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2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59" Type="http://schemas.openxmlformats.org/officeDocument/2006/relationships/font" Target="fonts/font2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39603476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imerys.com/media-center?f%5b13%5d=c:711"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notes"/>
          <p:cNvSpPr>
            <a:spLocks noGrp="1" noRot="1" noChangeAspect="1"/>
          </p:cNvSpPr>
          <p:nvPr>
            <p:ph type="sldImg" idx="2"/>
          </p:nvPr>
        </p:nvSpPr>
        <p:spPr>
          <a:xfrm>
            <a:off x="-419100" y="223838"/>
            <a:ext cx="9629775" cy="54181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lt2"/>
            </a:solidFill>
            <a:prstDash val="solid"/>
            <a:round/>
            <a:headEnd type="none" w="sm" len="sm"/>
            <a:tailEnd type="none" w="sm" len="sm"/>
          </a:ln>
        </p:spPr>
      </p:sp>
      <p:sp>
        <p:nvSpPr>
          <p:cNvPr id="243" name="Google Shape;243;p1:notes"/>
          <p:cNvSpPr txBox="1">
            <a:spLocks noGrp="1"/>
          </p:cNvSpPr>
          <p:nvPr>
            <p:ph type="body" idx="1"/>
          </p:nvPr>
        </p:nvSpPr>
        <p:spPr>
          <a:xfrm>
            <a:off x="118067" y="5865119"/>
            <a:ext cx="8554280" cy="720366"/>
          </a:xfrm>
          <a:prstGeom prst="rect">
            <a:avLst/>
          </a:prstGeom>
          <a:noFill/>
          <a:ln>
            <a:noFill/>
          </a:ln>
        </p:spPr>
        <p:txBody>
          <a:bodyPr spcFirstLastPara="1" wrap="square" lIns="92475" tIns="46225" rIns="92475" bIns="46225" anchor="t" anchorCtr="0">
            <a:noAutofit/>
          </a:bodyPr>
          <a:lstStyle/>
          <a:p>
            <a:pPr marL="0" lvl="0" indent="0" algn="l" rtl="0">
              <a:lnSpc>
                <a:spcPct val="100000"/>
              </a:lnSpc>
              <a:spcBef>
                <a:spcPts val="0"/>
              </a:spcBef>
              <a:spcAft>
                <a:spcPts val="0"/>
              </a:spcAft>
              <a:buClr>
                <a:schemeClr val="dk1"/>
              </a:buClr>
              <a:buSzPts val="1200"/>
              <a:buFont typeface="Arial"/>
              <a:buNone/>
            </a:pPr>
            <a:endParaRPr/>
          </a:p>
        </p:txBody>
      </p:sp>
      <p:sp>
        <p:nvSpPr>
          <p:cNvPr id="244" name="Google Shape;244;p1:notes"/>
          <p:cNvSpPr txBox="1">
            <a:spLocks noGrp="1"/>
          </p:cNvSpPr>
          <p:nvPr>
            <p:ph type="sldNum" idx="12"/>
          </p:nvPr>
        </p:nvSpPr>
        <p:spPr>
          <a:xfrm>
            <a:off x="4979186" y="7051307"/>
            <a:ext cx="3693245" cy="372360"/>
          </a:xfrm>
          <a:prstGeom prst="rect">
            <a:avLst/>
          </a:prstGeom>
          <a:noFill/>
          <a:ln>
            <a:noFill/>
          </a:ln>
        </p:spPr>
        <p:txBody>
          <a:bodyPr spcFirstLastPara="1" wrap="square" lIns="92475" tIns="46225" rIns="92475" bIns="46225" anchor="b" anchorCtr="0">
            <a:noAutofit/>
          </a:bodyPr>
          <a:lstStyle/>
          <a:p>
            <a:pPr marL="0" lvl="0" indent="0" algn="r" rtl="0">
              <a:lnSpc>
                <a:spcPct val="100000"/>
              </a:lnSpc>
              <a:spcBef>
                <a:spcPts val="0"/>
              </a:spcBef>
              <a:spcAft>
                <a:spcPts val="0"/>
              </a:spcAft>
              <a:buClr>
                <a:schemeClr val="dk1"/>
              </a:buClr>
              <a:buSzPts val="1400"/>
              <a:buFont typeface="Arial"/>
              <a:buNone/>
            </a:pPr>
            <a:r>
              <a:rPr lang="en-US"/>
              <a:t>Notes view: </a:t>
            </a:r>
            <a:fld id="{00000000-1234-1234-1234-123412341234}" type="slidenum">
              <a:rPr lang="en-US"/>
              <a:t>1</a:t>
            </a:fld>
            <a:endParaRPr/>
          </a:p>
        </p:txBody>
      </p:sp>
    </p:spTree>
    <p:extLst>
      <p:ext uri="{BB962C8B-B14F-4D97-AF65-F5344CB8AC3E}">
        <p14:creationId xmlns:p14="http://schemas.microsoft.com/office/powerpoint/2010/main" val="1495218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2" name="Google Shape;932;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200" b="1">
                <a:solidFill>
                  <a:srgbClr val="00A9E2"/>
                </a:solidFill>
                <a:latin typeface="Open Sans"/>
                <a:ea typeface="Open Sans"/>
                <a:cs typeface="Open Sans"/>
                <a:sym typeface="Open Sans"/>
              </a:rPr>
              <a:t>Talking Points: </a:t>
            </a:r>
            <a:r>
              <a:rPr lang="en-US" sz="1200" b="1">
                <a:solidFill>
                  <a:schemeClr val="accent3"/>
                </a:solidFill>
                <a:latin typeface="Open Sans"/>
                <a:ea typeface="Open Sans"/>
                <a:cs typeface="Open Sans"/>
                <a:sym typeface="Open Sans"/>
              </a:rPr>
              <a:t/>
            </a:r>
            <a:br>
              <a:rPr lang="en-US" sz="1200" b="1">
                <a:solidFill>
                  <a:schemeClr val="accent3"/>
                </a:solidFill>
                <a:latin typeface="Open Sans"/>
                <a:ea typeface="Open Sans"/>
                <a:cs typeface="Open Sans"/>
                <a:sym typeface="Open Sans"/>
              </a:rPr>
            </a:br>
            <a:r>
              <a:rPr lang="en-US" sz="1200">
                <a:solidFill>
                  <a:schemeClr val="dk1"/>
                </a:solidFill>
                <a:latin typeface="Open Sans"/>
                <a:ea typeface="Open Sans"/>
                <a:cs typeface="Open Sans"/>
                <a:sym typeface="Open Sans"/>
              </a:rPr>
              <a:t>- SustainAgility is focused on empowering our people, caring for our planet, and building our sustainable future.</a:t>
            </a:r>
            <a:br>
              <a:rPr lang="en-US" sz="1200">
                <a:solidFill>
                  <a:schemeClr val="dk1"/>
                </a:solidFill>
                <a:latin typeface="Open Sans"/>
                <a:ea typeface="Open Sans"/>
                <a:cs typeface="Open Sans"/>
                <a:sym typeface="Open Sans"/>
              </a:rPr>
            </a:br>
            <a:r>
              <a:rPr lang="en-US" sz="1200">
                <a:solidFill>
                  <a:schemeClr val="dk1"/>
                </a:solidFill>
                <a:latin typeface="Open Sans"/>
                <a:ea typeface="Open Sans"/>
                <a:cs typeface="Open Sans"/>
                <a:sym typeface="Open Sans"/>
              </a:rPr>
              <a:t>- </a:t>
            </a:r>
            <a:r>
              <a:rPr lang="en-US" sz="1200">
                <a:solidFill>
                  <a:schemeClr val="dk1"/>
                </a:solidFill>
                <a:highlight>
                  <a:schemeClr val="lt1"/>
                </a:highlight>
                <a:latin typeface="Open Sans"/>
                <a:ea typeface="Open Sans"/>
                <a:cs typeface="Open Sans"/>
                <a:sym typeface="Open Sans"/>
              </a:rPr>
              <a:t>SustainAgility builds on our existing systems and initiatives and will help us to go beyond compliance towards a program fully aligned with the United Nations' </a:t>
            </a:r>
            <a:r>
              <a:rPr lang="en-US" sz="1200" u="sng">
                <a:solidFill>
                  <a:schemeClr val="dk1"/>
                </a:solidFill>
                <a:highlight>
                  <a:schemeClr val="lt1"/>
                </a:highlight>
                <a:latin typeface="Open Sans"/>
                <a:ea typeface="Open Sans"/>
                <a:cs typeface="Open Sans"/>
                <a:sym typeface="Open Sans"/>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Global Compact and Sustainable Development Goals (SDGs)</a:t>
            </a:r>
            <a:r>
              <a:rPr lang="en-US" sz="1200">
                <a:solidFill>
                  <a:schemeClr val="dk1"/>
                </a:solidFill>
                <a:highlight>
                  <a:schemeClr val="lt1"/>
                </a:highlight>
                <a:latin typeface="Open Sans"/>
                <a:ea typeface="Open Sans"/>
                <a:cs typeface="Open Sans"/>
                <a:sym typeface="Open Sans"/>
              </a:rPr>
              <a:t>.</a:t>
            </a:r>
            <a:endParaRPr sz="1200">
              <a:solidFill>
                <a:schemeClr val="dk1"/>
              </a:solidFill>
              <a:highlight>
                <a:schemeClr val="lt1"/>
              </a:highlight>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highlight>
                  <a:schemeClr val="lt1"/>
                </a:highlight>
                <a:latin typeface="Open Sans"/>
                <a:ea typeface="Open Sans"/>
                <a:cs typeface="Open Sans"/>
                <a:sym typeface="Open Sans"/>
              </a:rPr>
              <a:t>- We have a clear ambition – to put sustainable development at the heart of our overall strategy and mobilize employees at every level to achieve our CSR targets. One way we do this is through our annual SD Challenge.</a:t>
            </a:r>
            <a:endParaRPr sz="1200">
              <a:solidFill>
                <a:schemeClr val="dk1"/>
              </a:solidFill>
              <a:highlight>
                <a:schemeClr val="lt1"/>
              </a:highlight>
              <a:latin typeface="Open Sans"/>
              <a:ea typeface="Open Sans"/>
              <a:cs typeface="Open Sans"/>
              <a:sym typeface="Open Sans"/>
            </a:endParaRPr>
          </a:p>
          <a:p>
            <a:pPr marL="0" lvl="0" indent="0" algn="l" rtl="0">
              <a:lnSpc>
                <a:spcPct val="100000"/>
              </a:lnSpc>
              <a:spcBef>
                <a:spcPts val="200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b="1">
              <a:solidFill>
                <a:schemeClr val="accent3"/>
              </a:solidFill>
              <a:latin typeface="Calibri"/>
              <a:ea typeface="Calibri"/>
              <a:cs typeface="Calibri"/>
              <a:sym typeface="Calibri"/>
            </a:endParaRPr>
          </a:p>
        </p:txBody>
      </p:sp>
    </p:spTree>
    <p:extLst>
      <p:ext uri="{BB962C8B-B14F-4D97-AF65-F5344CB8AC3E}">
        <p14:creationId xmlns:p14="http://schemas.microsoft.com/office/powerpoint/2010/main" val="2089443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Google Shape;946;gcda00e29e9_0_2:notes"/>
          <p:cNvSpPr>
            <a:spLocks noGrp="1" noRot="1" noChangeAspect="1"/>
          </p:cNvSpPr>
          <p:nvPr>
            <p:ph type="sldImg" idx="2"/>
          </p:nvPr>
        </p:nvSpPr>
        <p:spPr>
          <a:xfrm>
            <a:off x="53975" y="1325563"/>
            <a:ext cx="6361113" cy="35782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7" name="Google Shape;947;gcda00e29e9_0_2:notes"/>
          <p:cNvSpPr txBox="1">
            <a:spLocks noGrp="1"/>
          </p:cNvSpPr>
          <p:nvPr>
            <p:ph type="body" idx="1"/>
          </p:nvPr>
        </p:nvSpPr>
        <p:spPr>
          <a:xfrm>
            <a:off x="646965" y="5103617"/>
            <a:ext cx="5175600" cy="4175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48" name="Google Shape;948;gcda00e29e9_0_2:notes"/>
          <p:cNvSpPr txBox="1">
            <a:spLocks noGrp="1"/>
          </p:cNvSpPr>
          <p:nvPr>
            <p:ph type="sldNum" idx="12"/>
          </p:nvPr>
        </p:nvSpPr>
        <p:spPr>
          <a:xfrm>
            <a:off x="3664638" y="10072833"/>
            <a:ext cx="2803500" cy="532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11</a:t>
            </a:fld>
            <a:endParaRPr/>
          </a:p>
        </p:txBody>
      </p:sp>
    </p:spTree>
    <p:extLst>
      <p:ext uri="{BB962C8B-B14F-4D97-AF65-F5344CB8AC3E}">
        <p14:creationId xmlns:p14="http://schemas.microsoft.com/office/powerpoint/2010/main" val="34060513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25a17890b58_0_2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25a17890b58_0_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81419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25a17890b58_0_293:notes"/>
          <p:cNvSpPr>
            <a:spLocks noGrp="1" noRot="1" noChangeAspect="1"/>
          </p:cNvSpPr>
          <p:nvPr>
            <p:ph type="sldImg" idx="2"/>
          </p:nvPr>
        </p:nvSpPr>
        <p:spPr>
          <a:xfrm>
            <a:off x="619125" y="1181100"/>
            <a:ext cx="5669100" cy="3189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4" name="Google Shape;654;g25a17890b58_0_293:notes"/>
          <p:cNvSpPr txBox="1">
            <a:spLocks noGrp="1"/>
          </p:cNvSpPr>
          <p:nvPr>
            <p:ph type="body" idx="1"/>
          </p:nvPr>
        </p:nvSpPr>
        <p:spPr>
          <a:xfrm>
            <a:off x="690572" y="4548457"/>
            <a:ext cx="5524800" cy="3721500"/>
          </a:xfrm>
          <a:prstGeom prst="rect">
            <a:avLst/>
          </a:prstGeom>
          <a:noFill/>
          <a:ln>
            <a:noFill/>
          </a:ln>
        </p:spPr>
        <p:txBody>
          <a:bodyPr spcFirstLastPara="1" wrap="square" lIns="93425" tIns="46700" rIns="93425" bIns="46700" anchor="t" anchorCtr="0">
            <a:noAutofit/>
          </a:bodyPr>
          <a:lstStyle/>
          <a:p>
            <a:pPr marL="0" marR="0" lvl="0" indent="0" algn="l" rtl="0">
              <a:lnSpc>
                <a:spcPct val="100000"/>
              </a:lnSpc>
              <a:spcBef>
                <a:spcPts val="0"/>
              </a:spcBef>
              <a:spcAft>
                <a:spcPts val="0"/>
              </a:spcAft>
              <a:buClr>
                <a:schemeClr val="dk1"/>
              </a:buClr>
              <a:buSzPts val="900"/>
              <a:buFont typeface="Calibri"/>
              <a:buNone/>
            </a:pPr>
            <a:endParaRPr sz="900">
              <a:solidFill>
                <a:schemeClr val="dk1"/>
              </a:solidFill>
              <a:latin typeface="Calibri"/>
              <a:ea typeface="Calibri"/>
              <a:cs typeface="Calibri"/>
              <a:sym typeface="Calibri"/>
            </a:endParaRPr>
          </a:p>
        </p:txBody>
      </p:sp>
      <p:sp>
        <p:nvSpPr>
          <p:cNvPr id="655" name="Google Shape;655;g25a17890b58_0_293:notes"/>
          <p:cNvSpPr txBox="1">
            <a:spLocks noGrp="1"/>
          </p:cNvSpPr>
          <p:nvPr>
            <p:ph type="sldNum" idx="12"/>
          </p:nvPr>
        </p:nvSpPr>
        <p:spPr>
          <a:xfrm>
            <a:off x="3911638" y="8977133"/>
            <a:ext cx="2992500" cy="474300"/>
          </a:xfrm>
          <a:prstGeom prst="rect">
            <a:avLst/>
          </a:prstGeom>
          <a:noFill/>
          <a:ln>
            <a:noFill/>
          </a:ln>
        </p:spPr>
        <p:txBody>
          <a:bodyPr spcFirstLastPara="1" wrap="square" lIns="93425" tIns="46700" rIns="93425" bIns="46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a:solidFill>
                  <a:schemeClr val="dk1"/>
                </a:solidFill>
                <a:latin typeface="Calibri"/>
                <a:ea typeface="Calibri"/>
                <a:cs typeface="Calibri"/>
                <a:sym typeface="Calibri"/>
              </a:rPr>
              <a:t>13</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056511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g25a17890b58_0_3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0" name="Google Shape;670;g25a17890b58_0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74365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25a17890b58_0_3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7" name="Google Shape;717;g25a17890b58_0_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92359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g25a17890b58_0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2" name="Google Shape;722;g25a17890b58_0_3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b="1">
                <a:solidFill>
                  <a:srgbClr val="00A9E2"/>
                </a:solidFill>
                <a:latin typeface="Open Sans"/>
                <a:ea typeface="Open Sans"/>
                <a:cs typeface="Open Sans"/>
                <a:sym typeface="Open Sans"/>
              </a:rPr>
              <a:t>Talking Points</a:t>
            </a:r>
            <a:r>
              <a:rPr lang="en-US" sz="1200" b="1">
                <a:solidFill>
                  <a:schemeClr val="accent3"/>
                </a:solidFill>
                <a:latin typeface="Open Sans"/>
                <a:ea typeface="Open Sans"/>
                <a:cs typeface="Open Sans"/>
                <a:sym typeface="Open Sans"/>
              </a:rPr>
              <a:t/>
            </a:r>
            <a:br>
              <a:rPr lang="en-US" sz="1200" b="1">
                <a:solidFill>
                  <a:schemeClr val="accent3"/>
                </a:solidFill>
                <a:latin typeface="Open Sans"/>
                <a:ea typeface="Open Sans"/>
                <a:cs typeface="Open Sans"/>
                <a:sym typeface="Open Sans"/>
              </a:rPr>
            </a:br>
            <a:endParaRPr sz="12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US" sz="1200">
                <a:solidFill>
                  <a:schemeClr val="dk1"/>
                </a:solidFill>
                <a:latin typeface="Open Sans"/>
                <a:ea typeface="Open Sans"/>
                <a:cs typeface="Open Sans"/>
                <a:sym typeface="Open Sans"/>
              </a:rPr>
              <a:t>-&gt; EcoVadis is the global most recognized rating platform to assess corporate social responsibility and sustainable procurement. </a:t>
            </a:r>
            <a:endParaRPr sz="12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2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US" sz="1200" baseline="30000">
                <a:solidFill>
                  <a:srgbClr val="595959"/>
                </a:solidFill>
                <a:latin typeface="Open Sans"/>
                <a:ea typeface="Open Sans"/>
                <a:cs typeface="Open Sans"/>
                <a:sym typeface="Open Sans"/>
              </a:rPr>
              <a:t>1</a:t>
            </a:r>
            <a:r>
              <a:rPr lang="en-US" sz="1200">
                <a:solidFill>
                  <a:schemeClr val="dk1"/>
                </a:solidFill>
                <a:latin typeface="Open Sans"/>
                <a:ea typeface="Open Sans"/>
                <a:cs typeface="Open Sans"/>
                <a:sym typeface="Open Sans"/>
              </a:rPr>
              <a:t> The Group portfolio is assessed using the SustainAgility Solutions Assessment methodology, which is based on the World Business Council for Sustainable Development’s Portfolio Sustainability Assessment framework</a:t>
            </a:r>
            <a:endParaRPr sz="12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600" i="1">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US" sz="1200">
                <a:solidFill>
                  <a:schemeClr val="dk1"/>
                </a:solidFill>
                <a:latin typeface="Open Sans"/>
                <a:ea typeface="Open Sans"/>
                <a:cs typeface="Open Sans"/>
                <a:sym typeface="Open Sans"/>
              </a:rPr>
              <a:t>² Based on the SustainAgility Solutions Assessment framework a “SustainAgility Solution” is a product in an application that has scored within the two highest categories of the four possible categories.</a:t>
            </a:r>
            <a:endParaRPr sz="12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2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US" sz="1200">
                <a:solidFill>
                  <a:schemeClr val="dk1"/>
                </a:solidFill>
                <a:latin typeface="Open Sans"/>
                <a:ea typeface="Open Sans"/>
                <a:cs typeface="Open Sans"/>
                <a:sym typeface="Open Sans"/>
              </a:rPr>
              <a:t>-&gt; Greenhouse Gas includes CO2. Scopes 1 (the emissions generated directly by Imerys activities) and 2 (the emissions generated by the energy we use for our activities). Our Climate Change strategy is aligned on the </a:t>
            </a:r>
            <a:r>
              <a:rPr lang="en-US" sz="1200" b="1">
                <a:solidFill>
                  <a:schemeClr val="dk1"/>
                </a:solidFill>
                <a:latin typeface="Open Sans"/>
                <a:ea typeface="Open Sans"/>
                <a:cs typeface="Open Sans"/>
                <a:sym typeface="Open Sans"/>
              </a:rPr>
              <a:t>SBTi</a:t>
            </a:r>
            <a:r>
              <a:rPr lang="en-US" sz="1200">
                <a:solidFill>
                  <a:schemeClr val="dk1"/>
                </a:solidFill>
                <a:latin typeface="Open Sans"/>
                <a:ea typeface="Open Sans"/>
                <a:cs typeface="Open Sans"/>
                <a:sym typeface="Open Sans"/>
              </a:rPr>
              <a:t> (the global reference for defining, promoting and certifying the best practices in emissions reductions and net-zero targets in line with climate science). We have been rated B for our Climate Change performance by the </a:t>
            </a:r>
            <a:r>
              <a:rPr lang="en-US" sz="1200" b="1">
                <a:solidFill>
                  <a:schemeClr val="dk1"/>
                </a:solidFill>
                <a:latin typeface="Open Sans"/>
                <a:ea typeface="Open Sans"/>
                <a:cs typeface="Open Sans"/>
                <a:sym typeface="Open Sans"/>
              </a:rPr>
              <a:t>CDP</a:t>
            </a:r>
            <a:r>
              <a:rPr lang="en-US" sz="1200">
                <a:solidFill>
                  <a:schemeClr val="dk1"/>
                </a:solidFill>
                <a:latin typeface="Open Sans"/>
                <a:ea typeface="Open Sans"/>
                <a:cs typeface="Open Sans"/>
                <a:sym typeface="Open Sans"/>
              </a:rPr>
              <a:t>, a tier global environmental impact non-profit organization, providing a platform for all companies and cities to report information on their climate impacts. </a:t>
            </a:r>
            <a:endParaRPr sz="1200" b="1">
              <a:solidFill>
                <a:schemeClr val="dk1"/>
              </a:solidFill>
              <a:latin typeface="Open Sans"/>
              <a:ea typeface="Open Sans"/>
              <a:cs typeface="Open Sans"/>
              <a:sym typeface="Open Sans"/>
            </a:endParaRPr>
          </a:p>
        </p:txBody>
      </p:sp>
    </p:spTree>
    <p:extLst>
      <p:ext uri="{BB962C8B-B14F-4D97-AF65-F5344CB8AC3E}">
        <p14:creationId xmlns:p14="http://schemas.microsoft.com/office/powerpoint/2010/main" val="36985521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g25a17890b58_0_3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2" name="Google Shape;762;g25a17890b58_0_3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b="1">
                <a:solidFill>
                  <a:srgbClr val="00A9E2"/>
                </a:solidFill>
                <a:latin typeface="Open Sans"/>
                <a:ea typeface="Open Sans"/>
                <a:cs typeface="Open Sans"/>
                <a:sym typeface="Open Sans"/>
              </a:rPr>
              <a:t>Talking Points: </a:t>
            </a:r>
            <a:r>
              <a:rPr lang="en-US" sz="1200" b="1">
                <a:solidFill>
                  <a:schemeClr val="accent3"/>
                </a:solidFill>
                <a:latin typeface="Open Sans"/>
                <a:ea typeface="Open Sans"/>
                <a:cs typeface="Open Sans"/>
                <a:sym typeface="Open Sans"/>
              </a:rPr>
              <a:t/>
            </a:r>
            <a:br>
              <a:rPr lang="en-US" sz="1200" b="1">
                <a:solidFill>
                  <a:schemeClr val="accent3"/>
                </a:solidFill>
                <a:latin typeface="Open Sans"/>
                <a:ea typeface="Open Sans"/>
                <a:cs typeface="Open Sans"/>
                <a:sym typeface="Open Sans"/>
              </a:rPr>
            </a:br>
            <a:endParaRPr sz="1200" b="1">
              <a:solidFill>
                <a:schemeClr val="accent3"/>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US" sz="1200">
                <a:solidFill>
                  <a:schemeClr val="dk1"/>
                </a:solidFill>
                <a:latin typeface="Open Sans"/>
                <a:ea typeface="Open Sans"/>
                <a:cs typeface="Open Sans"/>
                <a:sym typeface="Open Sans"/>
              </a:rPr>
              <a:t>-&gt; Since January 2023, </a:t>
            </a:r>
            <a:r>
              <a:rPr lang="en-US" sz="1200" b="1">
                <a:solidFill>
                  <a:schemeClr val="dk1"/>
                </a:solidFill>
                <a:latin typeface="Open Sans"/>
                <a:ea typeface="Open Sans"/>
                <a:cs typeface="Open Sans"/>
                <a:sym typeface="Open Sans"/>
              </a:rPr>
              <a:t>Equity </a:t>
            </a:r>
            <a:r>
              <a:rPr lang="en-US" sz="1200">
                <a:solidFill>
                  <a:schemeClr val="dk1"/>
                </a:solidFill>
                <a:latin typeface="Open Sans"/>
                <a:ea typeface="Open Sans"/>
                <a:cs typeface="Open Sans"/>
                <a:sym typeface="Open Sans"/>
              </a:rPr>
              <a:t>is now included in the index</a:t>
            </a:r>
            <a:endParaRPr sz="12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2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US" sz="1200">
                <a:solidFill>
                  <a:schemeClr val="dk1"/>
                </a:solidFill>
                <a:latin typeface="Open Sans"/>
                <a:ea typeface="Open Sans"/>
                <a:cs typeface="Open Sans"/>
                <a:sym typeface="Open Sans"/>
              </a:rPr>
              <a:t>-&gt; We will assess the sustainability of 75% of our supplier </a:t>
            </a:r>
            <a:r>
              <a:rPr lang="en-US" sz="1200" b="1">
                <a:solidFill>
                  <a:schemeClr val="dk1"/>
                </a:solidFill>
                <a:latin typeface="Open Sans"/>
                <a:ea typeface="Open Sans"/>
                <a:cs typeface="Open Sans"/>
                <a:sym typeface="Open Sans"/>
              </a:rPr>
              <a:t>by spent</a:t>
            </a:r>
            <a:endParaRPr sz="1200" b="1">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2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US" sz="1200">
                <a:solidFill>
                  <a:schemeClr val="dk1"/>
                </a:solidFill>
                <a:latin typeface="Open Sans"/>
                <a:ea typeface="Open Sans"/>
                <a:cs typeface="Open Sans"/>
                <a:sym typeface="Open Sans"/>
              </a:rPr>
              <a:t>-&gt; the </a:t>
            </a:r>
            <a:r>
              <a:rPr lang="en-US" sz="1200" b="1">
                <a:solidFill>
                  <a:schemeClr val="dk1"/>
                </a:solidFill>
                <a:latin typeface="Open Sans"/>
                <a:ea typeface="Open Sans"/>
                <a:cs typeface="Open Sans"/>
                <a:sym typeface="Open Sans"/>
              </a:rPr>
              <a:t>4 new objectives</a:t>
            </a:r>
            <a:r>
              <a:rPr lang="en-US" sz="1200">
                <a:solidFill>
                  <a:schemeClr val="dk1"/>
                </a:solidFill>
                <a:latin typeface="Open Sans"/>
                <a:ea typeface="Open Sans"/>
                <a:cs typeface="Open Sans"/>
                <a:sym typeface="Open Sans"/>
              </a:rPr>
              <a:t> are:</a:t>
            </a:r>
            <a:endParaRPr sz="12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200">
              <a:solidFill>
                <a:schemeClr val="dk1"/>
              </a:solidFill>
              <a:latin typeface="Open Sans"/>
              <a:ea typeface="Open Sans"/>
              <a:cs typeface="Open Sans"/>
              <a:sym typeface="Open Sans"/>
            </a:endParaRPr>
          </a:p>
          <a:p>
            <a:pPr marL="457200" lvl="0" indent="-304800" algn="l" rtl="0">
              <a:spcBef>
                <a:spcPts val="0"/>
              </a:spcBef>
              <a:spcAft>
                <a:spcPts val="0"/>
              </a:spcAft>
              <a:buClr>
                <a:schemeClr val="dk1"/>
              </a:buClr>
              <a:buSzPts val="1200"/>
              <a:buFont typeface="Open Sans"/>
              <a:buAutoNum type="arabicParenR"/>
            </a:pPr>
            <a:r>
              <a:rPr lang="en-US" sz="1200">
                <a:solidFill>
                  <a:schemeClr val="dk1"/>
                </a:solidFill>
                <a:latin typeface="Open Sans"/>
                <a:ea typeface="Open Sans"/>
                <a:cs typeface="Open Sans"/>
                <a:sym typeface="Open Sans"/>
              </a:rPr>
              <a:t>Reduce environmental impacts by assessing the maturity level of sites against environmental management requirements</a:t>
            </a:r>
            <a:endParaRPr sz="1200">
              <a:solidFill>
                <a:schemeClr val="dk1"/>
              </a:solidFill>
              <a:latin typeface="Open Sans"/>
              <a:ea typeface="Open Sans"/>
              <a:cs typeface="Open Sans"/>
              <a:sym typeface="Open Sans"/>
            </a:endParaRPr>
          </a:p>
          <a:p>
            <a:pPr marL="457200" lvl="0" indent="0" algn="l" rtl="0">
              <a:spcBef>
                <a:spcPts val="0"/>
              </a:spcBef>
              <a:spcAft>
                <a:spcPts val="0"/>
              </a:spcAft>
              <a:buNone/>
            </a:pPr>
            <a:endParaRPr sz="1200">
              <a:solidFill>
                <a:schemeClr val="dk1"/>
              </a:solidFill>
              <a:latin typeface="Open Sans"/>
              <a:ea typeface="Open Sans"/>
              <a:cs typeface="Open Sans"/>
              <a:sym typeface="Open Sans"/>
            </a:endParaRPr>
          </a:p>
          <a:p>
            <a:pPr marL="457200" lvl="0" indent="-304800" algn="l" rtl="0">
              <a:spcBef>
                <a:spcPts val="0"/>
              </a:spcBef>
              <a:spcAft>
                <a:spcPts val="0"/>
              </a:spcAft>
              <a:buClr>
                <a:schemeClr val="dk1"/>
              </a:buClr>
              <a:buSzPts val="1200"/>
              <a:buFont typeface="Open Sans"/>
              <a:buAutoNum type="arabicParenR"/>
            </a:pPr>
            <a:r>
              <a:rPr lang="en-US" sz="1200">
                <a:solidFill>
                  <a:schemeClr val="dk1"/>
                </a:solidFill>
                <a:latin typeface="Open Sans"/>
                <a:ea typeface="Open Sans"/>
                <a:cs typeface="Open Sans"/>
                <a:sym typeface="Open Sans"/>
              </a:rPr>
              <a:t>Improve water management by ensuring major sites</a:t>
            </a:r>
            <a:r>
              <a:rPr lang="en-US" sz="1200" baseline="30000">
                <a:solidFill>
                  <a:schemeClr val="dk1"/>
                </a:solidFill>
                <a:latin typeface="Open Sans"/>
                <a:ea typeface="Open Sans"/>
                <a:cs typeface="Open Sans"/>
                <a:sym typeface="Open Sans"/>
              </a:rPr>
              <a:t>(6)</a:t>
            </a:r>
            <a:r>
              <a:rPr lang="en-US" sz="1200">
                <a:solidFill>
                  <a:schemeClr val="dk1"/>
                </a:solidFill>
                <a:latin typeface="Open Sans"/>
                <a:ea typeface="Open Sans"/>
                <a:cs typeface="Open Sans"/>
                <a:sym typeface="Open Sans"/>
              </a:rPr>
              <a:t> comply with new water reporting requirements</a:t>
            </a:r>
            <a:endParaRPr sz="1200">
              <a:solidFill>
                <a:schemeClr val="dk1"/>
              </a:solidFill>
              <a:latin typeface="Open Sans"/>
              <a:ea typeface="Open Sans"/>
              <a:cs typeface="Open Sans"/>
              <a:sym typeface="Open Sans"/>
            </a:endParaRPr>
          </a:p>
          <a:p>
            <a:pPr marL="457200" lvl="0" indent="0" algn="l" rtl="0">
              <a:spcBef>
                <a:spcPts val="0"/>
              </a:spcBef>
              <a:spcAft>
                <a:spcPts val="0"/>
              </a:spcAft>
              <a:buNone/>
            </a:pPr>
            <a:endParaRPr sz="1200">
              <a:solidFill>
                <a:schemeClr val="dk1"/>
              </a:solidFill>
              <a:latin typeface="Open Sans"/>
              <a:ea typeface="Open Sans"/>
              <a:cs typeface="Open Sans"/>
              <a:sym typeface="Open Sans"/>
            </a:endParaRPr>
          </a:p>
          <a:p>
            <a:pPr marL="457200" lvl="0" indent="-304800" algn="l" rtl="0">
              <a:spcBef>
                <a:spcPts val="0"/>
              </a:spcBef>
              <a:spcAft>
                <a:spcPts val="0"/>
              </a:spcAft>
              <a:buClr>
                <a:schemeClr val="dk1"/>
              </a:buClr>
              <a:buSzPts val="1200"/>
              <a:buFont typeface="Open Sans"/>
              <a:buAutoNum type="arabicParenR"/>
            </a:pPr>
            <a:r>
              <a:rPr lang="en-US" sz="1200">
                <a:solidFill>
                  <a:schemeClr val="dk1"/>
                </a:solidFill>
                <a:latin typeface="Open Sans"/>
                <a:ea typeface="Open Sans"/>
                <a:cs typeface="Open Sans"/>
                <a:sym typeface="Open Sans"/>
              </a:rPr>
              <a:t>Improve mineral resources efficiency by ensuring priority sites (by mineral waste volume) comply with new mineral wastes reporting requirements</a:t>
            </a:r>
            <a:endParaRPr sz="1200">
              <a:solidFill>
                <a:schemeClr val="dk1"/>
              </a:solidFill>
              <a:latin typeface="Open Sans"/>
              <a:ea typeface="Open Sans"/>
              <a:cs typeface="Open Sans"/>
              <a:sym typeface="Open Sans"/>
            </a:endParaRPr>
          </a:p>
          <a:p>
            <a:pPr marL="457200" lvl="0" indent="0" algn="l" rtl="0">
              <a:spcBef>
                <a:spcPts val="0"/>
              </a:spcBef>
              <a:spcAft>
                <a:spcPts val="0"/>
              </a:spcAft>
              <a:buNone/>
            </a:pPr>
            <a:endParaRPr sz="1200">
              <a:solidFill>
                <a:schemeClr val="dk1"/>
              </a:solidFill>
              <a:latin typeface="Open Sans"/>
              <a:ea typeface="Open Sans"/>
              <a:cs typeface="Open Sans"/>
              <a:sym typeface="Open Sans"/>
            </a:endParaRPr>
          </a:p>
          <a:p>
            <a:pPr marL="457200" lvl="0" indent="-304800" algn="l" rtl="0">
              <a:spcBef>
                <a:spcPts val="0"/>
              </a:spcBef>
              <a:spcAft>
                <a:spcPts val="0"/>
              </a:spcAft>
              <a:buClr>
                <a:schemeClr val="dk1"/>
              </a:buClr>
              <a:buSzPts val="1200"/>
              <a:buFont typeface="Open Sans"/>
              <a:buAutoNum type="arabicParenR"/>
            </a:pPr>
            <a:r>
              <a:rPr lang="en-US" sz="1200">
                <a:solidFill>
                  <a:schemeClr val="dk1"/>
                </a:solidFill>
                <a:latin typeface="Open Sans"/>
                <a:ea typeface="Open Sans"/>
                <a:cs typeface="Open Sans"/>
                <a:sym typeface="Open Sans"/>
              </a:rPr>
              <a:t>Reduce impact on biodiversity by filling our Act4nature commitments and conducting biodiversity audits on the priority sites</a:t>
            </a:r>
            <a:endParaRPr sz="12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200">
              <a:solidFill>
                <a:schemeClr val="dk1"/>
              </a:solidFill>
              <a:latin typeface="Open Sans"/>
              <a:ea typeface="Open Sans"/>
              <a:cs typeface="Open Sans"/>
              <a:sym typeface="Open Sans"/>
            </a:endParaRPr>
          </a:p>
          <a:p>
            <a:pPr marL="0" lvl="0" indent="0" algn="l" rtl="0">
              <a:spcBef>
                <a:spcPts val="0"/>
              </a:spcBef>
              <a:spcAft>
                <a:spcPts val="0"/>
              </a:spcAft>
              <a:buNone/>
            </a:pPr>
            <a:endParaRPr sz="12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200">
              <a:solidFill>
                <a:schemeClr val="dk1"/>
              </a:solidFill>
              <a:latin typeface="Open Sans"/>
              <a:ea typeface="Open Sans"/>
              <a:cs typeface="Open Sans"/>
              <a:sym typeface="Open Sans"/>
            </a:endParaRPr>
          </a:p>
          <a:p>
            <a:pPr marL="0" lvl="0" indent="0" algn="l" rtl="0">
              <a:spcBef>
                <a:spcPts val="0"/>
              </a:spcBef>
              <a:spcAft>
                <a:spcPts val="0"/>
              </a:spcAft>
              <a:buNone/>
            </a:pPr>
            <a:endParaRPr sz="1200" b="1">
              <a:solidFill>
                <a:schemeClr val="accent3"/>
              </a:solidFill>
              <a:latin typeface="Open Sans"/>
              <a:ea typeface="Open Sans"/>
              <a:cs typeface="Open Sans"/>
              <a:sym typeface="Open Sans"/>
            </a:endParaRPr>
          </a:p>
        </p:txBody>
      </p:sp>
    </p:spTree>
    <p:extLst>
      <p:ext uri="{BB962C8B-B14F-4D97-AF65-F5344CB8AC3E}">
        <p14:creationId xmlns:p14="http://schemas.microsoft.com/office/powerpoint/2010/main" val="3202391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g25a17890b58_0_3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2" name="Google Shape;762;g25a17890b58_0_3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b="1">
                <a:solidFill>
                  <a:srgbClr val="00A9E2"/>
                </a:solidFill>
                <a:latin typeface="Open Sans"/>
                <a:ea typeface="Open Sans"/>
                <a:cs typeface="Open Sans"/>
                <a:sym typeface="Open Sans"/>
              </a:rPr>
              <a:t>Talking Points: </a:t>
            </a:r>
            <a:r>
              <a:rPr lang="en-US" sz="1200" b="1">
                <a:solidFill>
                  <a:schemeClr val="accent3"/>
                </a:solidFill>
                <a:latin typeface="Open Sans"/>
                <a:ea typeface="Open Sans"/>
                <a:cs typeface="Open Sans"/>
                <a:sym typeface="Open Sans"/>
              </a:rPr>
              <a:t/>
            </a:r>
            <a:br>
              <a:rPr lang="en-US" sz="1200" b="1">
                <a:solidFill>
                  <a:schemeClr val="accent3"/>
                </a:solidFill>
                <a:latin typeface="Open Sans"/>
                <a:ea typeface="Open Sans"/>
                <a:cs typeface="Open Sans"/>
                <a:sym typeface="Open Sans"/>
              </a:rPr>
            </a:br>
            <a:endParaRPr sz="1200" b="1">
              <a:solidFill>
                <a:schemeClr val="accent3"/>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US" sz="1200">
                <a:solidFill>
                  <a:schemeClr val="dk1"/>
                </a:solidFill>
                <a:latin typeface="Open Sans"/>
                <a:ea typeface="Open Sans"/>
                <a:cs typeface="Open Sans"/>
                <a:sym typeface="Open Sans"/>
              </a:rPr>
              <a:t>-&gt; Since January 2023, </a:t>
            </a:r>
            <a:r>
              <a:rPr lang="en-US" sz="1200" b="1">
                <a:solidFill>
                  <a:schemeClr val="dk1"/>
                </a:solidFill>
                <a:latin typeface="Open Sans"/>
                <a:ea typeface="Open Sans"/>
                <a:cs typeface="Open Sans"/>
                <a:sym typeface="Open Sans"/>
              </a:rPr>
              <a:t>Equity </a:t>
            </a:r>
            <a:r>
              <a:rPr lang="en-US" sz="1200">
                <a:solidFill>
                  <a:schemeClr val="dk1"/>
                </a:solidFill>
                <a:latin typeface="Open Sans"/>
                <a:ea typeface="Open Sans"/>
                <a:cs typeface="Open Sans"/>
                <a:sym typeface="Open Sans"/>
              </a:rPr>
              <a:t>is now included in the index</a:t>
            </a:r>
            <a:endParaRPr sz="12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2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US" sz="1200">
                <a:solidFill>
                  <a:schemeClr val="dk1"/>
                </a:solidFill>
                <a:latin typeface="Open Sans"/>
                <a:ea typeface="Open Sans"/>
                <a:cs typeface="Open Sans"/>
                <a:sym typeface="Open Sans"/>
              </a:rPr>
              <a:t>-&gt; We will assess the sustainability of 75% of our supplier </a:t>
            </a:r>
            <a:r>
              <a:rPr lang="en-US" sz="1200" b="1">
                <a:solidFill>
                  <a:schemeClr val="dk1"/>
                </a:solidFill>
                <a:latin typeface="Open Sans"/>
                <a:ea typeface="Open Sans"/>
                <a:cs typeface="Open Sans"/>
                <a:sym typeface="Open Sans"/>
              </a:rPr>
              <a:t>by spent</a:t>
            </a:r>
            <a:endParaRPr sz="1200" b="1">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2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US" sz="1200">
                <a:solidFill>
                  <a:schemeClr val="dk1"/>
                </a:solidFill>
                <a:latin typeface="Open Sans"/>
                <a:ea typeface="Open Sans"/>
                <a:cs typeface="Open Sans"/>
                <a:sym typeface="Open Sans"/>
              </a:rPr>
              <a:t>-&gt; the </a:t>
            </a:r>
            <a:r>
              <a:rPr lang="en-US" sz="1200" b="1">
                <a:solidFill>
                  <a:schemeClr val="dk1"/>
                </a:solidFill>
                <a:latin typeface="Open Sans"/>
                <a:ea typeface="Open Sans"/>
                <a:cs typeface="Open Sans"/>
                <a:sym typeface="Open Sans"/>
              </a:rPr>
              <a:t>4 new objectives</a:t>
            </a:r>
            <a:r>
              <a:rPr lang="en-US" sz="1200">
                <a:solidFill>
                  <a:schemeClr val="dk1"/>
                </a:solidFill>
                <a:latin typeface="Open Sans"/>
                <a:ea typeface="Open Sans"/>
                <a:cs typeface="Open Sans"/>
                <a:sym typeface="Open Sans"/>
              </a:rPr>
              <a:t> are:</a:t>
            </a:r>
            <a:endParaRPr sz="12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200">
              <a:solidFill>
                <a:schemeClr val="dk1"/>
              </a:solidFill>
              <a:latin typeface="Open Sans"/>
              <a:ea typeface="Open Sans"/>
              <a:cs typeface="Open Sans"/>
              <a:sym typeface="Open Sans"/>
            </a:endParaRPr>
          </a:p>
          <a:p>
            <a:pPr marL="457200" lvl="0" indent="-304800" algn="l" rtl="0">
              <a:spcBef>
                <a:spcPts val="0"/>
              </a:spcBef>
              <a:spcAft>
                <a:spcPts val="0"/>
              </a:spcAft>
              <a:buClr>
                <a:schemeClr val="dk1"/>
              </a:buClr>
              <a:buSzPts val="1200"/>
              <a:buFont typeface="Open Sans"/>
              <a:buAutoNum type="arabicParenR"/>
            </a:pPr>
            <a:r>
              <a:rPr lang="en-US" sz="1200">
                <a:solidFill>
                  <a:schemeClr val="dk1"/>
                </a:solidFill>
                <a:latin typeface="Open Sans"/>
                <a:ea typeface="Open Sans"/>
                <a:cs typeface="Open Sans"/>
                <a:sym typeface="Open Sans"/>
              </a:rPr>
              <a:t>Reduce environmental impacts by assessing the maturity level of sites against environmental management requirements</a:t>
            </a:r>
            <a:endParaRPr sz="1200">
              <a:solidFill>
                <a:schemeClr val="dk1"/>
              </a:solidFill>
              <a:latin typeface="Open Sans"/>
              <a:ea typeface="Open Sans"/>
              <a:cs typeface="Open Sans"/>
              <a:sym typeface="Open Sans"/>
            </a:endParaRPr>
          </a:p>
          <a:p>
            <a:pPr marL="457200" lvl="0" indent="0" algn="l" rtl="0">
              <a:spcBef>
                <a:spcPts val="0"/>
              </a:spcBef>
              <a:spcAft>
                <a:spcPts val="0"/>
              </a:spcAft>
              <a:buNone/>
            </a:pPr>
            <a:endParaRPr sz="1200">
              <a:solidFill>
                <a:schemeClr val="dk1"/>
              </a:solidFill>
              <a:latin typeface="Open Sans"/>
              <a:ea typeface="Open Sans"/>
              <a:cs typeface="Open Sans"/>
              <a:sym typeface="Open Sans"/>
            </a:endParaRPr>
          </a:p>
          <a:p>
            <a:pPr marL="457200" lvl="0" indent="-304800" algn="l" rtl="0">
              <a:spcBef>
                <a:spcPts val="0"/>
              </a:spcBef>
              <a:spcAft>
                <a:spcPts val="0"/>
              </a:spcAft>
              <a:buClr>
                <a:schemeClr val="dk1"/>
              </a:buClr>
              <a:buSzPts val="1200"/>
              <a:buFont typeface="Open Sans"/>
              <a:buAutoNum type="arabicParenR"/>
            </a:pPr>
            <a:r>
              <a:rPr lang="en-US" sz="1200">
                <a:solidFill>
                  <a:schemeClr val="dk1"/>
                </a:solidFill>
                <a:latin typeface="Open Sans"/>
                <a:ea typeface="Open Sans"/>
                <a:cs typeface="Open Sans"/>
                <a:sym typeface="Open Sans"/>
              </a:rPr>
              <a:t>Improve water management by ensuring major sites</a:t>
            </a:r>
            <a:r>
              <a:rPr lang="en-US" sz="1200" baseline="30000">
                <a:solidFill>
                  <a:schemeClr val="dk1"/>
                </a:solidFill>
                <a:latin typeface="Open Sans"/>
                <a:ea typeface="Open Sans"/>
                <a:cs typeface="Open Sans"/>
                <a:sym typeface="Open Sans"/>
              </a:rPr>
              <a:t>(6)</a:t>
            </a:r>
            <a:r>
              <a:rPr lang="en-US" sz="1200">
                <a:solidFill>
                  <a:schemeClr val="dk1"/>
                </a:solidFill>
                <a:latin typeface="Open Sans"/>
                <a:ea typeface="Open Sans"/>
                <a:cs typeface="Open Sans"/>
                <a:sym typeface="Open Sans"/>
              </a:rPr>
              <a:t> comply with new water reporting requirements</a:t>
            </a:r>
            <a:endParaRPr sz="1200">
              <a:solidFill>
                <a:schemeClr val="dk1"/>
              </a:solidFill>
              <a:latin typeface="Open Sans"/>
              <a:ea typeface="Open Sans"/>
              <a:cs typeface="Open Sans"/>
              <a:sym typeface="Open Sans"/>
            </a:endParaRPr>
          </a:p>
          <a:p>
            <a:pPr marL="457200" lvl="0" indent="0" algn="l" rtl="0">
              <a:spcBef>
                <a:spcPts val="0"/>
              </a:spcBef>
              <a:spcAft>
                <a:spcPts val="0"/>
              </a:spcAft>
              <a:buNone/>
            </a:pPr>
            <a:endParaRPr sz="1200">
              <a:solidFill>
                <a:schemeClr val="dk1"/>
              </a:solidFill>
              <a:latin typeface="Open Sans"/>
              <a:ea typeface="Open Sans"/>
              <a:cs typeface="Open Sans"/>
              <a:sym typeface="Open Sans"/>
            </a:endParaRPr>
          </a:p>
          <a:p>
            <a:pPr marL="457200" lvl="0" indent="-304800" algn="l" rtl="0">
              <a:spcBef>
                <a:spcPts val="0"/>
              </a:spcBef>
              <a:spcAft>
                <a:spcPts val="0"/>
              </a:spcAft>
              <a:buClr>
                <a:schemeClr val="dk1"/>
              </a:buClr>
              <a:buSzPts val="1200"/>
              <a:buFont typeface="Open Sans"/>
              <a:buAutoNum type="arabicParenR"/>
            </a:pPr>
            <a:r>
              <a:rPr lang="en-US" sz="1200">
                <a:solidFill>
                  <a:schemeClr val="dk1"/>
                </a:solidFill>
                <a:latin typeface="Open Sans"/>
                <a:ea typeface="Open Sans"/>
                <a:cs typeface="Open Sans"/>
                <a:sym typeface="Open Sans"/>
              </a:rPr>
              <a:t>Improve mineral resources efficiency by ensuring priority sites (by mineral waste volume) comply with new mineral wastes reporting requirements</a:t>
            </a:r>
            <a:endParaRPr sz="1200">
              <a:solidFill>
                <a:schemeClr val="dk1"/>
              </a:solidFill>
              <a:latin typeface="Open Sans"/>
              <a:ea typeface="Open Sans"/>
              <a:cs typeface="Open Sans"/>
              <a:sym typeface="Open Sans"/>
            </a:endParaRPr>
          </a:p>
          <a:p>
            <a:pPr marL="457200" lvl="0" indent="0" algn="l" rtl="0">
              <a:spcBef>
                <a:spcPts val="0"/>
              </a:spcBef>
              <a:spcAft>
                <a:spcPts val="0"/>
              </a:spcAft>
              <a:buNone/>
            </a:pPr>
            <a:endParaRPr sz="1200">
              <a:solidFill>
                <a:schemeClr val="dk1"/>
              </a:solidFill>
              <a:latin typeface="Open Sans"/>
              <a:ea typeface="Open Sans"/>
              <a:cs typeface="Open Sans"/>
              <a:sym typeface="Open Sans"/>
            </a:endParaRPr>
          </a:p>
          <a:p>
            <a:pPr marL="457200" lvl="0" indent="-304800" algn="l" rtl="0">
              <a:spcBef>
                <a:spcPts val="0"/>
              </a:spcBef>
              <a:spcAft>
                <a:spcPts val="0"/>
              </a:spcAft>
              <a:buClr>
                <a:schemeClr val="dk1"/>
              </a:buClr>
              <a:buSzPts val="1200"/>
              <a:buFont typeface="Open Sans"/>
              <a:buAutoNum type="arabicParenR"/>
            </a:pPr>
            <a:r>
              <a:rPr lang="en-US" sz="1200">
                <a:solidFill>
                  <a:schemeClr val="dk1"/>
                </a:solidFill>
                <a:latin typeface="Open Sans"/>
                <a:ea typeface="Open Sans"/>
                <a:cs typeface="Open Sans"/>
                <a:sym typeface="Open Sans"/>
              </a:rPr>
              <a:t>Reduce impact on biodiversity by filling our Act4nature commitments and conducting biodiversity audits on the priority sites</a:t>
            </a:r>
            <a:endParaRPr sz="12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200">
              <a:solidFill>
                <a:schemeClr val="dk1"/>
              </a:solidFill>
              <a:latin typeface="Open Sans"/>
              <a:ea typeface="Open Sans"/>
              <a:cs typeface="Open Sans"/>
              <a:sym typeface="Open Sans"/>
            </a:endParaRPr>
          </a:p>
          <a:p>
            <a:pPr marL="0" lvl="0" indent="0" algn="l" rtl="0">
              <a:spcBef>
                <a:spcPts val="0"/>
              </a:spcBef>
              <a:spcAft>
                <a:spcPts val="0"/>
              </a:spcAft>
              <a:buNone/>
            </a:pPr>
            <a:endParaRPr sz="12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200">
              <a:solidFill>
                <a:schemeClr val="dk1"/>
              </a:solidFill>
              <a:latin typeface="Open Sans"/>
              <a:ea typeface="Open Sans"/>
              <a:cs typeface="Open Sans"/>
              <a:sym typeface="Open Sans"/>
            </a:endParaRPr>
          </a:p>
          <a:p>
            <a:pPr marL="0" lvl="0" indent="0" algn="l" rtl="0">
              <a:spcBef>
                <a:spcPts val="0"/>
              </a:spcBef>
              <a:spcAft>
                <a:spcPts val="0"/>
              </a:spcAft>
              <a:buNone/>
            </a:pPr>
            <a:endParaRPr sz="1200" b="1">
              <a:solidFill>
                <a:schemeClr val="accent3"/>
              </a:solidFill>
              <a:latin typeface="Open Sans"/>
              <a:ea typeface="Open Sans"/>
              <a:cs typeface="Open Sans"/>
              <a:sym typeface="Open Sans"/>
            </a:endParaRPr>
          </a:p>
        </p:txBody>
      </p:sp>
    </p:spTree>
    <p:extLst>
      <p:ext uri="{BB962C8B-B14F-4D97-AF65-F5344CB8AC3E}">
        <p14:creationId xmlns:p14="http://schemas.microsoft.com/office/powerpoint/2010/main" val="3216608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25a17890b58_0_4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1" name="Google Shape;781;g25a17890b58_0_4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237462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25a17890b58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3" name="Google Shape;503;g25a17890b58_0_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b="1">
                <a:solidFill>
                  <a:srgbClr val="00A9E2"/>
                </a:solidFill>
                <a:latin typeface="Open Sans"/>
                <a:ea typeface="Open Sans"/>
                <a:cs typeface="Open Sans"/>
                <a:sym typeface="Open Sans"/>
              </a:rPr>
              <a:t>Talking Points</a:t>
            </a:r>
            <a:r>
              <a:rPr lang="en-US" sz="1200" b="1">
                <a:solidFill>
                  <a:schemeClr val="accent3"/>
                </a:solidFill>
                <a:latin typeface="Open Sans"/>
                <a:ea typeface="Open Sans"/>
                <a:cs typeface="Open Sans"/>
                <a:sym typeface="Open Sans"/>
              </a:rPr>
              <a:t/>
            </a:r>
            <a:br>
              <a:rPr lang="en-US" sz="1200" b="1">
                <a:solidFill>
                  <a:schemeClr val="accent3"/>
                </a:solidFill>
                <a:latin typeface="Open Sans"/>
                <a:ea typeface="Open Sans"/>
                <a:cs typeface="Open Sans"/>
                <a:sym typeface="Open Sans"/>
              </a:rPr>
            </a:br>
            <a:r>
              <a:rPr lang="en-US" sz="1200" b="1">
                <a:solidFill>
                  <a:schemeClr val="dk1"/>
                </a:solidFill>
                <a:latin typeface="Open Sans"/>
                <a:ea typeface="Open Sans"/>
                <a:cs typeface="Open Sans"/>
                <a:sym typeface="Open Sans"/>
              </a:rPr>
              <a:t>- </a:t>
            </a:r>
            <a:r>
              <a:rPr lang="en-US" sz="1200">
                <a:solidFill>
                  <a:schemeClr val="dk1"/>
                </a:solidFill>
                <a:latin typeface="Open Sans"/>
                <a:ea typeface="Open Sans"/>
                <a:cs typeface="Open Sans"/>
                <a:sym typeface="Open Sans"/>
              </a:rPr>
              <a:t>Today, Imerys is a </a:t>
            </a:r>
            <a:r>
              <a:rPr lang="en-US" sz="1200" b="1">
                <a:solidFill>
                  <a:schemeClr val="dk1"/>
                </a:solidFill>
                <a:latin typeface="Open Sans"/>
                <a:ea typeface="Open Sans"/>
                <a:cs typeface="Open Sans"/>
                <a:sym typeface="Open Sans"/>
              </a:rPr>
              <a:t>global</a:t>
            </a:r>
            <a:r>
              <a:rPr lang="en-US" sz="1200">
                <a:solidFill>
                  <a:schemeClr val="dk1"/>
                </a:solidFill>
                <a:latin typeface="Open Sans"/>
                <a:ea typeface="Open Sans"/>
                <a:cs typeface="Open Sans"/>
                <a:sym typeface="Open Sans"/>
              </a:rPr>
              <a:t> leader of </a:t>
            </a:r>
            <a:r>
              <a:rPr lang="en-US" sz="1200" b="1">
                <a:solidFill>
                  <a:schemeClr val="dk1"/>
                </a:solidFill>
                <a:latin typeface="Open Sans"/>
                <a:ea typeface="Open Sans"/>
                <a:cs typeface="Open Sans"/>
                <a:sym typeface="Open Sans"/>
              </a:rPr>
              <a:t>specialty</a:t>
            </a:r>
            <a:r>
              <a:rPr lang="en-US" sz="1200">
                <a:solidFill>
                  <a:schemeClr val="dk1"/>
                </a:solidFill>
                <a:latin typeface="Open Sans"/>
                <a:ea typeface="Open Sans"/>
                <a:cs typeface="Open Sans"/>
                <a:sym typeface="Open Sans"/>
              </a:rPr>
              <a:t> minerals solutions with a resilient and profitable business. </a:t>
            </a:r>
            <a:br>
              <a:rPr lang="en-US" sz="1200">
                <a:solidFill>
                  <a:schemeClr val="dk1"/>
                </a:solidFill>
                <a:latin typeface="Open Sans"/>
                <a:ea typeface="Open Sans"/>
                <a:cs typeface="Open Sans"/>
                <a:sym typeface="Open Sans"/>
              </a:rPr>
            </a:br>
            <a:r>
              <a:rPr lang="en-US" sz="1200">
                <a:solidFill>
                  <a:schemeClr val="dk1"/>
                </a:solidFill>
                <a:latin typeface="Open Sans"/>
                <a:ea typeface="Open Sans"/>
                <a:cs typeface="Open Sans"/>
                <a:sym typeface="Open Sans"/>
              </a:rPr>
              <a:t>- We draw on our understanding of applications, technological knowledge and expertise in materials science to deliver solutions by beneficiating its mineral resources, synthetic minerals and formulations. </a:t>
            </a:r>
            <a:br>
              <a:rPr lang="en-US" sz="1200">
                <a:solidFill>
                  <a:schemeClr val="dk1"/>
                </a:solidFill>
                <a:latin typeface="Open Sans"/>
                <a:ea typeface="Open Sans"/>
                <a:cs typeface="Open Sans"/>
                <a:sym typeface="Open Sans"/>
              </a:rPr>
            </a:br>
            <a:r>
              <a:rPr lang="en-US" sz="1200">
                <a:solidFill>
                  <a:schemeClr val="dk1"/>
                </a:solidFill>
                <a:latin typeface="Open Sans"/>
                <a:ea typeface="Open Sans"/>
                <a:cs typeface="Open Sans"/>
                <a:sym typeface="Open Sans"/>
              </a:rPr>
              <a:t>- Imerys contributes essential properties to customers’ products and their performance, including heat resistance, hardness, conductivity, opacity, durability, purity, lightness, filtration, adsorption and water repellency. </a:t>
            </a:r>
            <a:br>
              <a:rPr lang="en-US" sz="1200">
                <a:solidFill>
                  <a:schemeClr val="dk1"/>
                </a:solidFill>
                <a:latin typeface="Open Sans"/>
                <a:ea typeface="Open Sans"/>
                <a:cs typeface="Open Sans"/>
                <a:sym typeface="Open Sans"/>
              </a:rPr>
            </a:br>
            <a:r>
              <a:rPr lang="en-US" sz="1200">
                <a:solidFill>
                  <a:schemeClr val="dk1"/>
                </a:solidFill>
                <a:latin typeface="Open Sans"/>
                <a:ea typeface="Open Sans"/>
                <a:cs typeface="Open Sans"/>
                <a:sym typeface="Open Sans"/>
              </a:rPr>
              <a:t>- Imerys meets ambitious targets to develop responsibly, focusing on people, the environment, business conduct and corporate governance.</a:t>
            </a:r>
            <a:endParaRPr sz="1200">
              <a:solidFill>
                <a:schemeClr val="dk1"/>
              </a:solidFill>
              <a:latin typeface="Open Sans"/>
              <a:ea typeface="Open Sans"/>
              <a:cs typeface="Open Sans"/>
              <a:sym typeface="Open Sans"/>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7005329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g25a17890b58_0_4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 name="Google Shape;791;g25a17890b58_0_4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35692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g25a17890b58_0_4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7" name="Google Shape;817;g25a17890b58_0_4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400"/>
          </a:p>
        </p:txBody>
      </p:sp>
      <p:sp>
        <p:nvSpPr>
          <p:cNvPr id="818" name="Google Shape;818;g25a17890b58_0_44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21</a:t>
            </a:fld>
            <a:endParaRPr/>
          </a:p>
        </p:txBody>
      </p:sp>
    </p:spTree>
    <p:extLst>
      <p:ext uri="{BB962C8B-B14F-4D97-AF65-F5344CB8AC3E}">
        <p14:creationId xmlns:p14="http://schemas.microsoft.com/office/powerpoint/2010/main" val="25582948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g25a17890b58_0_7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3" name="Google Shape;833;g25a17890b58_0_7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The EcoVadis </a:t>
            </a:r>
            <a:r>
              <a:rPr lang="en-US" b="1">
                <a:solidFill>
                  <a:schemeClr val="dk1"/>
                </a:solidFill>
              </a:rPr>
              <a:t>methodology </a:t>
            </a:r>
            <a:r>
              <a:rPr lang="en-US">
                <a:solidFill>
                  <a:schemeClr val="dk1"/>
                </a:solidFill>
              </a:rPr>
              <a:t>is at the heart of our Ratings and Scorecards.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Customized by size, location, and industry/materiality</a:t>
            </a:r>
            <a:endParaRPr/>
          </a:p>
          <a:p>
            <a:pPr marL="0" lvl="0" indent="0" algn="l" rtl="0">
              <a:lnSpc>
                <a:spcPct val="100000"/>
              </a:lnSpc>
              <a:spcBef>
                <a:spcPts val="0"/>
              </a:spcBef>
              <a:spcAft>
                <a:spcPts val="0"/>
              </a:spcAft>
              <a:buSzPts val="1100"/>
              <a:buNone/>
            </a:pPr>
            <a:r>
              <a:rPr lang="en-US"/>
              <a:t>Updated according to evolving regulations, best practices, and innovations</a:t>
            </a:r>
            <a:endParaRPr/>
          </a:p>
          <a:p>
            <a:pPr marL="0" lvl="0" indent="0" algn="l" rtl="0">
              <a:lnSpc>
                <a:spcPct val="100000"/>
              </a:lnSpc>
              <a:spcBef>
                <a:spcPts val="0"/>
              </a:spcBef>
              <a:spcAft>
                <a:spcPts val="0"/>
              </a:spcAft>
              <a:buSzPts val="1100"/>
              <a:buNone/>
            </a:pPr>
            <a:r>
              <a:rPr lang="en-US"/>
              <a:t>External Updates &amp; Validation through 360 Watch (100k + Sources)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Supplier questionnaires customized by size, location, and industry/materiality</a:t>
            </a:r>
            <a:endParaRPr/>
          </a:p>
          <a:p>
            <a:pPr marL="0" lvl="0" indent="0" algn="l" rtl="0">
              <a:lnSpc>
                <a:spcPct val="100000"/>
              </a:lnSpc>
              <a:spcBef>
                <a:spcPts val="0"/>
              </a:spcBef>
              <a:spcAft>
                <a:spcPts val="0"/>
              </a:spcAft>
              <a:buSzPts val="1100"/>
              <a:buNone/>
            </a:pPr>
            <a:r>
              <a:rPr lang="en-US"/>
              <a:t>Data validated by 200+ Sustainability analysts</a:t>
            </a:r>
            <a:endParaRPr/>
          </a:p>
          <a:p>
            <a:pPr marL="0" lvl="0" indent="0" algn="l" rtl="0">
              <a:lnSpc>
                <a:spcPct val="100000"/>
              </a:lnSpc>
              <a:spcBef>
                <a:spcPts val="0"/>
              </a:spcBef>
              <a:spcAft>
                <a:spcPts val="0"/>
              </a:spcAft>
              <a:buSzPts val="1100"/>
              <a:buNone/>
            </a:pPr>
            <a:r>
              <a:rPr lang="en-US"/>
              <a:t>15 Years of Experience</a:t>
            </a:r>
            <a:endParaRPr/>
          </a:p>
          <a:p>
            <a:pPr marL="0" lvl="0" indent="0" algn="l" rtl="0">
              <a:lnSpc>
                <a:spcPct val="100000"/>
              </a:lnSpc>
              <a:spcBef>
                <a:spcPts val="0"/>
              </a:spcBef>
              <a:spcAft>
                <a:spcPts val="0"/>
              </a:spcAft>
              <a:buSzPts val="1100"/>
              <a:buNone/>
            </a:pPr>
            <a:r>
              <a:rPr lang="en-US"/>
              <a:t>Data is evidence-based and verified </a:t>
            </a:r>
            <a:endParaRPr/>
          </a:p>
          <a:p>
            <a:pPr marL="0" lvl="0" indent="0" algn="l" rtl="0">
              <a:lnSpc>
                <a:spcPct val="100000"/>
              </a:lnSpc>
              <a:spcBef>
                <a:spcPts val="0"/>
              </a:spcBef>
              <a:spcAft>
                <a:spcPts val="0"/>
              </a:spcAft>
              <a:buSzPts val="1100"/>
              <a:buNone/>
            </a:pPr>
            <a:r>
              <a:rPr lang="en-US"/>
              <a:t>Mapped to global standards</a:t>
            </a:r>
            <a:endParaRPr/>
          </a:p>
          <a:p>
            <a:pPr marL="0" lvl="0" indent="0" algn="l" rtl="0">
              <a:lnSpc>
                <a:spcPct val="100000"/>
              </a:lnSpc>
              <a:spcBef>
                <a:spcPts val="0"/>
              </a:spcBef>
              <a:spcAft>
                <a:spcPts val="0"/>
              </a:spcAft>
              <a:buSzPts val="1100"/>
              <a:buNone/>
            </a:pPr>
            <a:r>
              <a:rPr lang="en-US"/>
              <a:t>Updated according to evolving regulations, best practices, and innovations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008429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g25a17890b58_0_9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8" name="Google Shape;918;g25a17890b58_0_9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72712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g25a17890b58_0_12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6" name="Google Shape;956;g25a17890b58_0_1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55971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g25a17890b58_0_1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1" name="Google Shape;961;g25a17890b58_0_1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55838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g25a17890b58_0_12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8" name="Google Shape;968;g25a17890b58_0_1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91323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g25a17890b58_0_1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5" name="Google Shape;975;g25a17890b58_0_1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72023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Google Shape;970;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1" name="Google Shape;971;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1249985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25a17890b58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1" name="Google Shape;601;g25a17890b58_0_1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3216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25a17890b58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2" name="Google Shape;512;g25a17890b58_0_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2742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27166922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8: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9" name="Google Shape;489;p8:notes"/>
          <p:cNvSpPr txBox="1">
            <a:spLocks noGrp="1"/>
          </p:cNvSpPr>
          <p:nvPr>
            <p:ph type="body" idx="1"/>
          </p:nvPr>
        </p:nvSpPr>
        <p:spPr>
          <a:xfrm>
            <a:off x="666909" y="4715153"/>
            <a:ext cx="5335289" cy="4467039"/>
          </a:xfrm>
          <a:prstGeom prst="rect">
            <a:avLst/>
          </a:prstGeom>
          <a:noFill/>
          <a:ln>
            <a:noFill/>
          </a:ln>
        </p:spPr>
        <p:txBody>
          <a:bodyPr spcFirstLastPara="1" wrap="square" lIns="93250" tIns="93250" rIns="93250" bIns="93250"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1923366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10:notes"/>
          <p:cNvSpPr>
            <a:spLocks noGrp="1" noRot="1" noChangeAspect="1"/>
          </p:cNvSpPr>
          <p:nvPr>
            <p:ph type="sldImg" idx="2"/>
          </p:nvPr>
        </p:nvSpPr>
        <p:spPr>
          <a:xfrm>
            <a:off x="53975" y="1325563"/>
            <a:ext cx="6361113" cy="35782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0" name="Google Shape;590;p10:notes"/>
          <p:cNvSpPr txBox="1">
            <a:spLocks noGrp="1"/>
          </p:cNvSpPr>
          <p:nvPr>
            <p:ph type="body" idx="1"/>
          </p:nvPr>
        </p:nvSpPr>
        <p:spPr>
          <a:xfrm>
            <a:off x="646965" y="5103617"/>
            <a:ext cx="5175682" cy="417575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100">
                <a:solidFill>
                  <a:srgbClr val="222222"/>
                </a:solidFill>
                <a:highlight>
                  <a:srgbClr val="FFFFFF"/>
                </a:highlight>
              </a:rPr>
              <a:t>Imerys Bauxites - Fokis  </a:t>
            </a:r>
            <a:r>
              <a:rPr lang="en-US" sz="1100" b="1">
                <a:highlight>
                  <a:srgbClr val="FFFFFF"/>
                </a:highlight>
              </a:rPr>
              <a:t>Employees : 250 / Contractors:116 Fokis FTEs around 370</a:t>
            </a:r>
            <a:endParaRPr sz="1100" b="1">
              <a:highlight>
                <a:srgbClr val="FFFFFF"/>
              </a:highlight>
            </a:endParaRPr>
          </a:p>
          <a:p>
            <a:pPr marL="0" lvl="0" indent="0" algn="l" rtl="0">
              <a:lnSpc>
                <a:spcPct val="100000"/>
              </a:lnSpc>
              <a:spcBef>
                <a:spcPts val="0"/>
              </a:spcBef>
              <a:spcAft>
                <a:spcPts val="0"/>
              </a:spcAft>
              <a:buClr>
                <a:schemeClr val="dk1"/>
              </a:buClr>
              <a:buSzPts val="1100"/>
              <a:buFont typeface="Arial"/>
              <a:buNone/>
            </a:pPr>
            <a:r>
              <a:rPr lang="en-US" sz="1100">
                <a:solidFill>
                  <a:srgbClr val="222222"/>
                </a:solidFill>
              </a:rPr>
              <a:t>Imerys Greece - Athens &amp; Milos Employees : </a:t>
            </a:r>
            <a:endParaRPr sz="1100">
              <a:solidFill>
                <a:srgbClr val="222222"/>
              </a:solidFill>
            </a:endParaRPr>
          </a:p>
          <a:p>
            <a:pPr marL="0" lvl="0" indent="0" algn="l" rtl="0">
              <a:lnSpc>
                <a:spcPct val="100000"/>
              </a:lnSpc>
              <a:spcBef>
                <a:spcPts val="0"/>
              </a:spcBef>
              <a:spcAft>
                <a:spcPts val="0"/>
              </a:spcAft>
              <a:buClr>
                <a:schemeClr val="dk1"/>
              </a:buClr>
              <a:buSzPts val="1100"/>
              <a:buFont typeface="Arial"/>
              <a:buNone/>
            </a:pPr>
            <a:r>
              <a:rPr lang="en-US" sz="1100" b="1">
                <a:solidFill>
                  <a:srgbClr val="222222"/>
                </a:solidFill>
              </a:rPr>
              <a:t>Athens</a:t>
            </a:r>
            <a:r>
              <a:rPr lang="en-US" sz="1100">
                <a:solidFill>
                  <a:srgbClr val="222222"/>
                </a:solidFill>
              </a:rPr>
              <a:t> 86 employees + 16 contractors = </a:t>
            </a:r>
            <a:r>
              <a:rPr lang="en-US" sz="1100" b="1">
                <a:solidFill>
                  <a:srgbClr val="222222"/>
                </a:solidFill>
              </a:rPr>
              <a:t>102</a:t>
            </a:r>
            <a:endParaRPr sz="1100" b="1">
              <a:solidFill>
                <a:srgbClr val="222222"/>
              </a:solidFill>
            </a:endParaRPr>
          </a:p>
          <a:p>
            <a:pPr marL="0" lvl="0" indent="0" algn="l" rtl="0">
              <a:lnSpc>
                <a:spcPct val="100000"/>
              </a:lnSpc>
              <a:spcBef>
                <a:spcPts val="0"/>
              </a:spcBef>
              <a:spcAft>
                <a:spcPts val="0"/>
              </a:spcAft>
              <a:buClr>
                <a:schemeClr val="dk1"/>
              </a:buClr>
              <a:buSzPts val="1100"/>
              <a:buFont typeface="Arial"/>
              <a:buNone/>
            </a:pPr>
            <a:r>
              <a:rPr lang="en-US" sz="1100" b="1">
                <a:solidFill>
                  <a:srgbClr val="222222"/>
                </a:solidFill>
              </a:rPr>
              <a:t>Athens: 86 (84+2) / Contractors: 16</a:t>
            </a:r>
            <a:endParaRPr sz="1100" b="1">
              <a:solidFill>
                <a:srgbClr val="222222"/>
              </a:solidFill>
            </a:endParaRPr>
          </a:p>
          <a:p>
            <a:pPr marL="0" lvl="0" indent="0" algn="l" rtl="0">
              <a:lnSpc>
                <a:spcPct val="100000"/>
              </a:lnSpc>
              <a:spcBef>
                <a:spcPts val="0"/>
              </a:spcBef>
              <a:spcAft>
                <a:spcPts val="0"/>
              </a:spcAft>
              <a:buClr>
                <a:schemeClr val="dk1"/>
              </a:buClr>
              <a:buSzPts val="1100"/>
              <a:buFont typeface="Arial"/>
              <a:buNone/>
            </a:pPr>
            <a:r>
              <a:rPr lang="en-US" sz="1100" b="1">
                <a:solidFill>
                  <a:srgbClr val="222222"/>
                </a:solidFill>
              </a:rPr>
              <a:t>Milos 209 / Contractors 240 / Milos FTEs around 450</a:t>
            </a:r>
            <a:endParaRPr sz="1100" b="1">
              <a:solidFill>
                <a:srgbClr val="222222"/>
              </a:solidFill>
            </a:endParaRPr>
          </a:p>
          <a:p>
            <a:pPr marL="0" lvl="0" indent="0" algn="l" rtl="0">
              <a:lnSpc>
                <a:spcPct val="100000"/>
              </a:lnSpc>
              <a:spcBef>
                <a:spcPts val="0"/>
              </a:spcBef>
              <a:spcAft>
                <a:spcPts val="0"/>
              </a:spcAft>
              <a:buClr>
                <a:schemeClr val="dk1"/>
              </a:buClr>
              <a:buSzPts val="1100"/>
              <a:buFont typeface="Arial"/>
              <a:buNone/>
            </a:pPr>
            <a:r>
              <a:rPr lang="en-US" sz="1100">
                <a:solidFill>
                  <a:srgbClr val="222222"/>
                </a:solidFill>
                <a:highlight>
                  <a:srgbClr val="FFFFFF"/>
                </a:highlight>
              </a:rPr>
              <a:t>Imerys SSC -  </a:t>
            </a:r>
            <a:r>
              <a:rPr lang="en-US" sz="1100" b="1">
                <a:solidFill>
                  <a:srgbClr val="222222"/>
                </a:solidFill>
                <a:highlight>
                  <a:srgbClr val="FFFFFF"/>
                </a:highlight>
              </a:rPr>
              <a:t>Athens:  Employees 212</a:t>
            </a:r>
            <a:endParaRPr sz="1100" b="1">
              <a:solidFill>
                <a:srgbClr val="222222"/>
              </a:solidFill>
              <a:highlight>
                <a:srgbClr val="FFFFFF"/>
              </a:highlight>
            </a:endParaRPr>
          </a:p>
          <a:p>
            <a:pPr marL="0" lvl="0" indent="0" algn="l" rtl="0">
              <a:lnSpc>
                <a:spcPct val="100000"/>
              </a:lnSpc>
              <a:spcBef>
                <a:spcPts val="0"/>
              </a:spcBef>
              <a:spcAft>
                <a:spcPts val="0"/>
              </a:spcAft>
              <a:buClr>
                <a:schemeClr val="dk1"/>
              </a:buClr>
              <a:buSzPts val="1100"/>
              <a:buFont typeface="Arial"/>
              <a:buNone/>
            </a:pPr>
            <a:r>
              <a:rPr lang="en-US" sz="1100">
                <a:solidFill>
                  <a:srgbClr val="222222"/>
                </a:solidFill>
                <a:highlight>
                  <a:srgbClr val="FFFFFF"/>
                </a:highlight>
              </a:rPr>
              <a:t>Kavala: </a:t>
            </a:r>
            <a:r>
              <a:rPr lang="en-US" sz="1100" b="1">
                <a:solidFill>
                  <a:srgbClr val="222222"/>
                </a:solidFill>
                <a:highlight>
                  <a:srgbClr val="FFFFFF"/>
                </a:highlight>
              </a:rPr>
              <a:t>18 FTEs</a:t>
            </a:r>
            <a:endParaRPr sz="1100" b="1">
              <a:solidFill>
                <a:srgbClr val="222222"/>
              </a:solidFill>
              <a:highlight>
                <a:srgbClr val="FFFFFF"/>
              </a:highlight>
            </a:endParaRPr>
          </a:p>
          <a:p>
            <a:pPr marL="0" lvl="0" indent="0" algn="l" rtl="0">
              <a:lnSpc>
                <a:spcPct val="100000"/>
              </a:lnSpc>
              <a:spcBef>
                <a:spcPts val="0"/>
              </a:spcBef>
              <a:spcAft>
                <a:spcPts val="0"/>
              </a:spcAft>
              <a:buClr>
                <a:schemeClr val="dk1"/>
              </a:buClr>
              <a:buSzPts val="1100"/>
              <a:buFont typeface="Arial"/>
              <a:buNone/>
            </a:pPr>
            <a:endParaRPr sz="1100" b="1">
              <a:solidFill>
                <a:srgbClr val="222222"/>
              </a:solidFill>
              <a:highlight>
                <a:srgbClr val="FFFFFF"/>
              </a:highlight>
            </a:endParaRPr>
          </a:p>
          <a:p>
            <a:pPr marL="0" lvl="0" indent="0" algn="l" rtl="0">
              <a:lnSpc>
                <a:spcPct val="100000"/>
              </a:lnSpc>
              <a:spcBef>
                <a:spcPts val="0"/>
              </a:spcBef>
              <a:spcAft>
                <a:spcPts val="0"/>
              </a:spcAft>
              <a:buClr>
                <a:schemeClr val="dk1"/>
              </a:buClr>
              <a:buSzPts val="1100"/>
              <a:buFont typeface="Arial"/>
              <a:buNone/>
            </a:pPr>
            <a:r>
              <a:rPr lang="en-US" sz="1100" b="1">
                <a:solidFill>
                  <a:srgbClr val="222222"/>
                </a:solidFill>
                <a:highlight>
                  <a:srgbClr val="FFFFFF"/>
                </a:highlight>
              </a:rPr>
              <a:t>Totals 775 direct employees / 240 +116+16 = 1.147</a:t>
            </a:r>
            <a:endParaRPr sz="1100" b="1">
              <a:solidFill>
                <a:srgbClr val="222222"/>
              </a:solidFill>
              <a:highlight>
                <a:srgbClr val="FFFFFF"/>
              </a:highlight>
            </a:endParaRPr>
          </a:p>
          <a:p>
            <a:pPr marL="0" lvl="0" indent="0" algn="l" rtl="0">
              <a:lnSpc>
                <a:spcPct val="100000"/>
              </a:lnSpc>
              <a:spcBef>
                <a:spcPts val="0"/>
              </a:spcBef>
              <a:spcAft>
                <a:spcPts val="0"/>
              </a:spcAft>
              <a:buSzPts val="1400"/>
              <a:buNone/>
            </a:pPr>
            <a:endParaRPr/>
          </a:p>
        </p:txBody>
      </p:sp>
      <p:sp>
        <p:nvSpPr>
          <p:cNvPr id="591" name="Google Shape;591;p10:notes"/>
          <p:cNvSpPr txBox="1">
            <a:spLocks noGrp="1"/>
          </p:cNvSpPr>
          <p:nvPr>
            <p:ph type="sldNum" idx="12"/>
          </p:nvPr>
        </p:nvSpPr>
        <p:spPr>
          <a:xfrm>
            <a:off x="3664638" y="10072833"/>
            <a:ext cx="2803554" cy="531943"/>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a:t>
            </a:fld>
            <a:endParaRPr/>
          </a:p>
        </p:txBody>
      </p:sp>
    </p:spTree>
    <p:extLst>
      <p:ext uri="{BB962C8B-B14F-4D97-AF65-F5344CB8AC3E}">
        <p14:creationId xmlns:p14="http://schemas.microsoft.com/office/powerpoint/2010/main" val="38302974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9:notes"/>
          <p:cNvSpPr>
            <a:spLocks noGrp="1" noRot="1" noChangeAspect="1"/>
          </p:cNvSpPr>
          <p:nvPr>
            <p:ph type="sldImg" idx="2"/>
          </p:nvPr>
        </p:nvSpPr>
        <p:spPr>
          <a:xfrm>
            <a:off x="26988" y="746125"/>
            <a:ext cx="6615112" cy="3721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0" name="Google Shape;530;p9:notes"/>
          <p:cNvSpPr txBox="1">
            <a:spLocks noGrp="1"/>
          </p:cNvSpPr>
          <p:nvPr>
            <p:ph type="body" idx="1"/>
          </p:nvPr>
        </p:nvSpPr>
        <p:spPr>
          <a:xfrm>
            <a:off x="666910" y="4715154"/>
            <a:ext cx="5335289" cy="4467039"/>
          </a:xfrm>
          <a:prstGeom prst="rect">
            <a:avLst/>
          </a:prstGeom>
          <a:noFill/>
          <a:ln>
            <a:noFill/>
          </a:ln>
        </p:spPr>
        <p:txBody>
          <a:bodyPr spcFirstLastPara="1" wrap="square" lIns="91375" tIns="91375" rIns="91375" bIns="91375" anchor="t" anchorCtr="0">
            <a:noAutofit/>
          </a:bodyPr>
          <a:lstStyle/>
          <a:p>
            <a:pPr marL="0" lvl="0" indent="0" algn="l" rtl="0">
              <a:lnSpc>
                <a:spcPct val="100000"/>
              </a:lnSpc>
              <a:spcBef>
                <a:spcPts val="0"/>
              </a:spcBef>
              <a:spcAft>
                <a:spcPts val="0"/>
              </a:spcAft>
              <a:buSzPts val="1100"/>
              <a:buNone/>
            </a:pPr>
            <a:r>
              <a:rPr lang="en-US"/>
              <a:t>BEN &amp; PER</a:t>
            </a:r>
            <a:endParaRPr/>
          </a:p>
          <a:p>
            <a:pPr marL="0" lvl="0" indent="0" algn="l" rtl="0">
              <a:lnSpc>
                <a:spcPct val="100000"/>
              </a:lnSpc>
              <a:spcBef>
                <a:spcPts val="0"/>
              </a:spcBef>
              <a:spcAft>
                <a:spcPts val="0"/>
              </a:spcAft>
              <a:buSzPts val="1100"/>
              <a:buNone/>
            </a:pPr>
            <a:r>
              <a:rPr lang="en-US"/>
              <a:t>2 perlite mines</a:t>
            </a:r>
            <a:endParaRPr/>
          </a:p>
          <a:p>
            <a:pPr marL="0" lvl="0" indent="0" algn="l" rtl="0">
              <a:lnSpc>
                <a:spcPct val="100000"/>
              </a:lnSpc>
              <a:spcBef>
                <a:spcPts val="0"/>
              </a:spcBef>
              <a:spcAft>
                <a:spcPts val="0"/>
              </a:spcAft>
              <a:buSzPts val="1100"/>
              <a:buNone/>
            </a:pPr>
            <a:r>
              <a:rPr lang="en-US"/>
              <a:t>6 bentonite mines</a:t>
            </a:r>
            <a:endParaRPr/>
          </a:p>
          <a:p>
            <a:pPr marL="0" lvl="0" indent="0" algn="l" rtl="0">
              <a:lnSpc>
                <a:spcPct val="100000"/>
              </a:lnSpc>
              <a:spcBef>
                <a:spcPts val="0"/>
              </a:spcBef>
              <a:spcAft>
                <a:spcPts val="0"/>
              </a:spcAft>
              <a:buSzPts val="1100"/>
              <a:buNone/>
            </a:pPr>
            <a:r>
              <a:rPr lang="en-US"/>
              <a:t>3 processing sites and 3 loading bridges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BAU</a:t>
            </a:r>
            <a:endParaRPr/>
          </a:p>
          <a:p>
            <a:pPr marL="0" lvl="0" indent="0" algn="l" rtl="0">
              <a:lnSpc>
                <a:spcPct val="100000"/>
              </a:lnSpc>
              <a:spcBef>
                <a:spcPts val="0"/>
              </a:spcBef>
              <a:spcAft>
                <a:spcPts val="0"/>
              </a:spcAft>
              <a:buSzPts val="1100"/>
              <a:buNone/>
            </a:pPr>
            <a:r>
              <a:rPr lang="en-US"/>
              <a:t>2 processing sites</a:t>
            </a:r>
            <a:endParaRPr/>
          </a:p>
          <a:p>
            <a:pPr marL="0" lvl="0" indent="0" algn="l" rtl="0">
              <a:lnSpc>
                <a:spcPct val="100000"/>
              </a:lnSpc>
              <a:spcBef>
                <a:spcPts val="0"/>
              </a:spcBef>
              <a:spcAft>
                <a:spcPts val="0"/>
              </a:spcAft>
              <a:buSzPts val="1100"/>
              <a:buNone/>
            </a:pPr>
            <a:r>
              <a:rPr lang="en-US"/>
              <a:t>3 loading bridges</a:t>
            </a:r>
            <a:endParaRPr/>
          </a:p>
        </p:txBody>
      </p:sp>
    </p:spTree>
    <p:extLst>
      <p:ext uri="{BB962C8B-B14F-4D97-AF65-F5344CB8AC3E}">
        <p14:creationId xmlns:p14="http://schemas.microsoft.com/office/powerpoint/2010/main" val="3287795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p28:notes"/>
          <p:cNvSpPr>
            <a:spLocks noGrp="1" noRot="1" noChangeAspect="1"/>
          </p:cNvSpPr>
          <p:nvPr>
            <p:ph type="sldImg" idx="2"/>
          </p:nvPr>
        </p:nvSpPr>
        <p:spPr>
          <a:xfrm>
            <a:off x="109538" y="209550"/>
            <a:ext cx="9017000" cy="50720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lt2"/>
            </a:solidFill>
            <a:prstDash val="solid"/>
            <a:round/>
            <a:headEnd type="none" w="sm" len="sm"/>
            <a:tailEnd type="none" w="sm" len="sm"/>
          </a:ln>
        </p:spPr>
      </p:sp>
      <p:sp>
        <p:nvSpPr>
          <p:cNvPr id="918" name="Google Shape;918;p28:notes"/>
          <p:cNvSpPr txBox="1">
            <a:spLocks noGrp="1"/>
          </p:cNvSpPr>
          <p:nvPr>
            <p:ph type="body" idx="1"/>
          </p:nvPr>
        </p:nvSpPr>
        <p:spPr>
          <a:xfrm>
            <a:off x="124053" y="5490869"/>
            <a:ext cx="8988000" cy="674400"/>
          </a:xfrm>
          <a:prstGeom prst="rect">
            <a:avLst/>
          </a:prstGeom>
          <a:noFill/>
          <a:ln>
            <a:noFill/>
          </a:ln>
        </p:spPr>
        <p:txBody>
          <a:bodyPr spcFirstLastPara="1" wrap="square" lIns="92475" tIns="46225" rIns="92475" bIns="46225" anchor="t" anchorCtr="0">
            <a:noAutofit/>
          </a:bodyPr>
          <a:lstStyle/>
          <a:p>
            <a:pPr marL="0" lvl="0" indent="0" algn="l" rtl="0">
              <a:lnSpc>
                <a:spcPct val="100000"/>
              </a:lnSpc>
              <a:spcBef>
                <a:spcPts val="0"/>
              </a:spcBef>
              <a:spcAft>
                <a:spcPts val="0"/>
              </a:spcAft>
              <a:buClr>
                <a:schemeClr val="dk1"/>
              </a:buClr>
              <a:buSzPts val="1200"/>
              <a:buFont typeface="Arial"/>
              <a:buNone/>
            </a:pPr>
            <a:endParaRPr/>
          </a:p>
        </p:txBody>
      </p:sp>
      <p:sp>
        <p:nvSpPr>
          <p:cNvPr id="919" name="Google Shape;919;p28:notes"/>
          <p:cNvSpPr txBox="1">
            <a:spLocks noGrp="1"/>
          </p:cNvSpPr>
          <p:nvPr>
            <p:ph type="sldNum" idx="12"/>
          </p:nvPr>
        </p:nvSpPr>
        <p:spPr>
          <a:xfrm>
            <a:off x="5231642" y="6601367"/>
            <a:ext cx="3880500" cy="348600"/>
          </a:xfrm>
          <a:prstGeom prst="rect">
            <a:avLst/>
          </a:prstGeom>
          <a:noFill/>
          <a:ln>
            <a:noFill/>
          </a:ln>
        </p:spPr>
        <p:txBody>
          <a:bodyPr spcFirstLastPara="1" wrap="square" lIns="92475" tIns="46225" rIns="92475" bIns="46225" anchor="b" anchorCtr="0">
            <a:noAutofit/>
          </a:bodyPr>
          <a:lstStyle/>
          <a:p>
            <a:pPr marL="0" lvl="0" indent="0" algn="r" rtl="0">
              <a:lnSpc>
                <a:spcPct val="100000"/>
              </a:lnSpc>
              <a:spcBef>
                <a:spcPts val="0"/>
              </a:spcBef>
              <a:spcAft>
                <a:spcPts val="0"/>
              </a:spcAft>
              <a:buClr>
                <a:schemeClr val="dk1"/>
              </a:buClr>
              <a:buSzPts val="1400"/>
              <a:buFont typeface="Arial"/>
              <a:buNone/>
            </a:pPr>
            <a:r>
              <a:rPr lang="en-US"/>
              <a:t>Notes view: </a:t>
            </a:r>
            <a:fld id="{00000000-1234-1234-1234-123412341234}" type="slidenum">
              <a:rPr lang="en-US"/>
              <a:t>9</a:t>
            </a:fld>
            <a:endParaRPr/>
          </a:p>
        </p:txBody>
      </p:sp>
    </p:spTree>
    <p:extLst>
      <p:ext uri="{BB962C8B-B14F-4D97-AF65-F5344CB8AC3E}">
        <p14:creationId xmlns:p14="http://schemas.microsoft.com/office/powerpoint/2010/main" val="19405791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pic>
        <p:nvPicPr>
          <p:cNvPr id="10" name="Google Shape;10;p2"/>
          <p:cNvPicPr preferRelativeResize="0"/>
          <p:nvPr/>
        </p:nvPicPr>
        <p:blipFill rotWithShape="1">
          <a:blip r:embed="rId2">
            <a:alphaModFix/>
          </a:blip>
          <a:srcRect/>
          <a:stretch/>
        </p:blipFill>
        <p:spPr>
          <a:xfrm>
            <a:off x="0" y="3943350"/>
            <a:ext cx="9144000" cy="1200150"/>
          </a:xfrm>
          <a:prstGeom prst="rect">
            <a:avLst/>
          </a:prstGeom>
          <a:noFill/>
          <a:ln>
            <a:noFill/>
          </a:ln>
        </p:spPr>
      </p:pic>
      <p:sp>
        <p:nvSpPr>
          <p:cNvPr id="11" name="Google Shape;11;p2"/>
          <p:cNvSpPr txBox="1">
            <a:spLocks noGrp="1"/>
          </p:cNvSpPr>
          <p:nvPr>
            <p:ph type="title"/>
          </p:nvPr>
        </p:nvSpPr>
        <p:spPr>
          <a:xfrm>
            <a:off x="977850" y="1481551"/>
            <a:ext cx="7663800" cy="781200"/>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rgbClr val="000000"/>
              </a:buClr>
              <a:buSzPts val="3000"/>
              <a:buFont typeface="Arial"/>
              <a:buNone/>
              <a:defRPr sz="3000" b="1" i="0" u="none" strike="noStrike" cap="none">
                <a:solidFill>
                  <a:srgbClr val="003893"/>
                </a:solidFill>
                <a:latin typeface="Arial"/>
                <a:ea typeface="Arial"/>
                <a:cs typeface="Arial"/>
                <a:sym typeface="Arial"/>
              </a:defRPr>
            </a:lvl1pPr>
            <a:lvl2pPr marR="0" lvl="1" algn="r" rtl="0">
              <a:lnSpc>
                <a:spcPct val="100000"/>
              </a:lnSpc>
              <a:spcBef>
                <a:spcPts val="0"/>
              </a:spcBef>
              <a:spcAft>
                <a:spcPts val="0"/>
              </a:spcAft>
              <a:buClr>
                <a:srgbClr val="000000"/>
              </a:buClr>
              <a:buSzPts val="3000"/>
              <a:buFont typeface="Arial"/>
              <a:buNone/>
              <a:defRPr sz="3000" b="1" i="0" u="none" strike="noStrike" cap="none">
                <a:solidFill>
                  <a:srgbClr val="003893"/>
                </a:solidFill>
                <a:latin typeface="Arial"/>
                <a:ea typeface="Arial"/>
                <a:cs typeface="Arial"/>
                <a:sym typeface="Arial"/>
              </a:defRPr>
            </a:lvl2pPr>
            <a:lvl3pPr marR="0" lvl="2" algn="r" rtl="0">
              <a:lnSpc>
                <a:spcPct val="100000"/>
              </a:lnSpc>
              <a:spcBef>
                <a:spcPts val="0"/>
              </a:spcBef>
              <a:spcAft>
                <a:spcPts val="0"/>
              </a:spcAft>
              <a:buClr>
                <a:srgbClr val="000000"/>
              </a:buClr>
              <a:buSzPts val="3000"/>
              <a:buFont typeface="Arial"/>
              <a:buNone/>
              <a:defRPr sz="3000" b="1" i="0" u="none" strike="noStrike" cap="none">
                <a:solidFill>
                  <a:srgbClr val="003893"/>
                </a:solidFill>
                <a:latin typeface="Arial"/>
                <a:ea typeface="Arial"/>
                <a:cs typeface="Arial"/>
                <a:sym typeface="Arial"/>
              </a:defRPr>
            </a:lvl3pPr>
            <a:lvl4pPr marR="0" lvl="3" algn="r" rtl="0">
              <a:lnSpc>
                <a:spcPct val="100000"/>
              </a:lnSpc>
              <a:spcBef>
                <a:spcPts val="0"/>
              </a:spcBef>
              <a:spcAft>
                <a:spcPts val="0"/>
              </a:spcAft>
              <a:buClr>
                <a:srgbClr val="000000"/>
              </a:buClr>
              <a:buSzPts val="3000"/>
              <a:buFont typeface="Arial"/>
              <a:buNone/>
              <a:defRPr sz="3000" b="1" i="0" u="none" strike="noStrike" cap="none">
                <a:solidFill>
                  <a:srgbClr val="003893"/>
                </a:solidFill>
                <a:latin typeface="Arial"/>
                <a:ea typeface="Arial"/>
                <a:cs typeface="Arial"/>
                <a:sym typeface="Arial"/>
              </a:defRPr>
            </a:lvl4pPr>
            <a:lvl5pPr marR="0" lvl="4" algn="r" rtl="0">
              <a:lnSpc>
                <a:spcPct val="100000"/>
              </a:lnSpc>
              <a:spcBef>
                <a:spcPts val="0"/>
              </a:spcBef>
              <a:spcAft>
                <a:spcPts val="0"/>
              </a:spcAft>
              <a:buClr>
                <a:srgbClr val="000000"/>
              </a:buClr>
              <a:buSzPts val="3000"/>
              <a:buFont typeface="Arial"/>
              <a:buNone/>
              <a:defRPr sz="3000" b="1" i="0" u="none" strike="noStrike" cap="none">
                <a:solidFill>
                  <a:srgbClr val="003893"/>
                </a:solidFill>
                <a:latin typeface="Arial"/>
                <a:ea typeface="Arial"/>
                <a:cs typeface="Arial"/>
                <a:sym typeface="Arial"/>
              </a:defRPr>
            </a:lvl5pPr>
            <a:lvl6pPr marR="0" lvl="5" algn="r" rtl="0">
              <a:lnSpc>
                <a:spcPct val="100000"/>
              </a:lnSpc>
              <a:spcBef>
                <a:spcPts val="0"/>
              </a:spcBef>
              <a:spcAft>
                <a:spcPts val="0"/>
              </a:spcAft>
              <a:buClr>
                <a:srgbClr val="000000"/>
              </a:buClr>
              <a:buSzPts val="3000"/>
              <a:buFont typeface="Arial"/>
              <a:buNone/>
              <a:defRPr sz="3000" b="1" i="0" u="none" strike="noStrike" cap="none">
                <a:solidFill>
                  <a:srgbClr val="003893"/>
                </a:solidFill>
                <a:latin typeface="Arial"/>
                <a:ea typeface="Arial"/>
                <a:cs typeface="Arial"/>
                <a:sym typeface="Arial"/>
              </a:defRPr>
            </a:lvl6pPr>
            <a:lvl7pPr marR="0" lvl="6" algn="r" rtl="0">
              <a:lnSpc>
                <a:spcPct val="100000"/>
              </a:lnSpc>
              <a:spcBef>
                <a:spcPts val="0"/>
              </a:spcBef>
              <a:spcAft>
                <a:spcPts val="0"/>
              </a:spcAft>
              <a:buClr>
                <a:srgbClr val="000000"/>
              </a:buClr>
              <a:buSzPts val="3000"/>
              <a:buFont typeface="Arial"/>
              <a:buNone/>
              <a:defRPr sz="3000" b="1" i="0" u="none" strike="noStrike" cap="none">
                <a:solidFill>
                  <a:srgbClr val="003893"/>
                </a:solidFill>
                <a:latin typeface="Arial"/>
                <a:ea typeface="Arial"/>
                <a:cs typeface="Arial"/>
                <a:sym typeface="Arial"/>
              </a:defRPr>
            </a:lvl7pPr>
            <a:lvl8pPr marR="0" lvl="7" algn="r" rtl="0">
              <a:lnSpc>
                <a:spcPct val="100000"/>
              </a:lnSpc>
              <a:spcBef>
                <a:spcPts val="0"/>
              </a:spcBef>
              <a:spcAft>
                <a:spcPts val="0"/>
              </a:spcAft>
              <a:buClr>
                <a:srgbClr val="000000"/>
              </a:buClr>
              <a:buSzPts val="3000"/>
              <a:buFont typeface="Arial"/>
              <a:buNone/>
              <a:defRPr sz="3000" b="1" i="0" u="none" strike="noStrike" cap="none">
                <a:solidFill>
                  <a:srgbClr val="003893"/>
                </a:solidFill>
                <a:latin typeface="Arial"/>
                <a:ea typeface="Arial"/>
                <a:cs typeface="Arial"/>
                <a:sym typeface="Arial"/>
              </a:defRPr>
            </a:lvl8pPr>
            <a:lvl9pPr marR="0" lvl="8" algn="r" rtl="0">
              <a:lnSpc>
                <a:spcPct val="100000"/>
              </a:lnSpc>
              <a:spcBef>
                <a:spcPts val="0"/>
              </a:spcBef>
              <a:spcAft>
                <a:spcPts val="0"/>
              </a:spcAft>
              <a:buClr>
                <a:srgbClr val="000000"/>
              </a:buClr>
              <a:buSzPts val="3000"/>
              <a:buFont typeface="Arial"/>
              <a:buNone/>
              <a:defRPr sz="3000" b="1" i="0" u="none" strike="noStrike" cap="none">
                <a:solidFill>
                  <a:srgbClr val="003893"/>
                </a:solidFill>
                <a:latin typeface="Arial"/>
                <a:ea typeface="Arial"/>
                <a:cs typeface="Arial"/>
                <a:sym typeface="Arial"/>
              </a:defRPr>
            </a:lvl9pPr>
          </a:lstStyle>
          <a:p>
            <a:endParaRPr/>
          </a:p>
        </p:txBody>
      </p:sp>
      <p:sp>
        <p:nvSpPr>
          <p:cNvPr id="12" name="Google Shape;12;p2"/>
          <p:cNvSpPr txBox="1">
            <a:spLocks noGrp="1"/>
          </p:cNvSpPr>
          <p:nvPr>
            <p:ph type="title" idx="2"/>
          </p:nvPr>
        </p:nvSpPr>
        <p:spPr>
          <a:xfrm>
            <a:off x="977850" y="2356700"/>
            <a:ext cx="7663800" cy="516300"/>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rgbClr val="000000"/>
              </a:buClr>
              <a:buSzPts val="2000"/>
              <a:buFont typeface="Arial"/>
              <a:buNone/>
              <a:defRPr sz="2000" b="0" i="0" u="none" strike="noStrike" cap="none">
                <a:solidFill>
                  <a:srgbClr val="888888"/>
                </a:solidFill>
                <a:latin typeface="Arial"/>
                <a:ea typeface="Arial"/>
                <a:cs typeface="Arial"/>
                <a:sym typeface="Arial"/>
              </a:defRPr>
            </a:lvl1pPr>
            <a:lvl2pPr marR="0" lvl="1" algn="r" rtl="0">
              <a:lnSpc>
                <a:spcPct val="100000"/>
              </a:lnSpc>
              <a:spcBef>
                <a:spcPts val="0"/>
              </a:spcBef>
              <a:spcAft>
                <a:spcPts val="0"/>
              </a:spcAft>
              <a:buClr>
                <a:srgbClr val="000000"/>
              </a:buClr>
              <a:buSzPts val="2000"/>
              <a:buFont typeface="Arial"/>
              <a:buNone/>
              <a:defRPr sz="2000" b="1" i="0" u="none" strike="noStrike" cap="none">
                <a:solidFill>
                  <a:srgbClr val="003893"/>
                </a:solidFill>
                <a:latin typeface="Arial"/>
                <a:ea typeface="Arial"/>
                <a:cs typeface="Arial"/>
                <a:sym typeface="Arial"/>
              </a:defRPr>
            </a:lvl2pPr>
            <a:lvl3pPr marR="0" lvl="2" algn="r" rtl="0">
              <a:lnSpc>
                <a:spcPct val="100000"/>
              </a:lnSpc>
              <a:spcBef>
                <a:spcPts val="0"/>
              </a:spcBef>
              <a:spcAft>
                <a:spcPts val="0"/>
              </a:spcAft>
              <a:buClr>
                <a:srgbClr val="000000"/>
              </a:buClr>
              <a:buSzPts val="2000"/>
              <a:buFont typeface="Arial"/>
              <a:buNone/>
              <a:defRPr sz="2000" b="1" i="0" u="none" strike="noStrike" cap="none">
                <a:solidFill>
                  <a:srgbClr val="003893"/>
                </a:solidFill>
                <a:latin typeface="Arial"/>
                <a:ea typeface="Arial"/>
                <a:cs typeface="Arial"/>
                <a:sym typeface="Arial"/>
              </a:defRPr>
            </a:lvl3pPr>
            <a:lvl4pPr marR="0" lvl="3" algn="r" rtl="0">
              <a:lnSpc>
                <a:spcPct val="100000"/>
              </a:lnSpc>
              <a:spcBef>
                <a:spcPts val="0"/>
              </a:spcBef>
              <a:spcAft>
                <a:spcPts val="0"/>
              </a:spcAft>
              <a:buClr>
                <a:srgbClr val="000000"/>
              </a:buClr>
              <a:buSzPts val="2000"/>
              <a:buFont typeface="Arial"/>
              <a:buNone/>
              <a:defRPr sz="2000" b="1" i="0" u="none" strike="noStrike" cap="none">
                <a:solidFill>
                  <a:srgbClr val="003893"/>
                </a:solidFill>
                <a:latin typeface="Arial"/>
                <a:ea typeface="Arial"/>
                <a:cs typeface="Arial"/>
                <a:sym typeface="Arial"/>
              </a:defRPr>
            </a:lvl4pPr>
            <a:lvl5pPr marR="0" lvl="4" algn="r" rtl="0">
              <a:lnSpc>
                <a:spcPct val="100000"/>
              </a:lnSpc>
              <a:spcBef>
                <a:spcPts val="0"/>
              </a:spcBef>
              <a:spcAft>
                <a:spcPts val="0"/>
              </a:spcAft>
              <a:buClr>
                <a:srgbClr val="000000"/>
              </a:buClr>
              <a:buSzPts val="2000"/>
              <a:buFont typeface="Arial"/>
              <a:buNone/>
              <a:defRPr sz="2000" b="1" i="0" u="none" strike="noStrike" cap="none">
                <a:solidFill>
                  <a:srgbClr val="003893"/>
                </a:solidFill>
                <a:latin typeface="Arial"/>
                <a:ea typeface="Arial"/>
                <a:cs typeface="Arial"/>
                <a:sym typeface="Arial"/>
              </a:defRPr>
            </a:lvl5pPr>
            <a:lvl6pPr marR="0" lvl="5" algn="r" rtl="0">
              <a:lnSpc>
                <a:spcPct val="100000"/>
              </a:lnSpc>
              <a:spcBef>
                <a:spcPts val="0"/>
              </a:spcBef>
              <a:spcAft>
                <a:spcPts val="0"/>
              </a:spcAft>
              <a:buClr>
                <a:srgbClr val="000000"/>
              </a:buClr>
              <a:buSzPts val="2000"/>
              <a:buFont typeface="Arial"/>
              <a:buNone/>
              <a:defRPr sz="2000" b="1" i="0" u="none" strike="noStrike" cap="none">
                <a:solidFill>
                  <a:srgbClr val="003893"/>
                </a:solidFill>
                <a:latin typeface="Arial"/>
                <a:ea typeface="Arial"/>
                <a:cs typeface="Arial"/>
                <a:sym typeface="Arial"/>
              </a:defRPr>
            </a:lvl6pPr>
            <a:lvl7pPr marR="0" lvl="6" algn="r" rtl="0">
              <a:lnSpc>
                <a:spcPct val="100000"/>
              </a:lnSpc>
              <a:spcBef>
                <a:spcPts val="0"/>
              </a:spcBef>
              <a:spcAft>
                <a:spcPts val="0"/>
              </a:spcAft>
              <a:buClr>
                <a:srgbClr val="000000"/>
              </a:buClr>
              <a:buSzPts val="2000"/>
              <a:buFont typeface="Arial"/>
              <a:buNone/>
              <a:defRPr sz="2000" b="1" i="0" u="none" strike="noStrike" cap="none">
                <a:solidFill>
                  <a:srgbClr val="003893"/>
                </a:solidFill>
                <a:latin typeface="Arial"/>
                <a:ea typeface="Arial"/>
                <a:cs typeface="Arial"/>
                <a:sym typeface="Arial"/>
              </a:defRPr>
            </a:lvl7pPr>
            <a:lvl8pPr marR="0" lvl="7" algn="r" rtl="0">
              <a:lnSpc>
                <a:spcPct val="100000"/>
              </a:lnSpc>
              <a:spcBef>
                <a:spcPts val="0"/>
              </a:spcBef>
              <a:spcAft>
                <a:spcPts val="0"/>
              </a:spcAft>
              <a:buClr>
                <a:srgbClr val="000000"/>
              </a:buClr>
              <a:buSzPts val="2000"/>
              <a:buFont typeface="Arial"/>
              <a:buNone/>
              <a:defRPr sz="2000" b="1" i="0" u="none" strike="noStrike" cap="none">
                <a:solidFill>
                  <a:srgbClr val="003893"/>
                </a:solidFill>
                <a:latin typeface="Arial"/>
                <a:ea typeface="Arial"/>
                <a:cs typeface="Arial"/>
                <a:sym typeface="Arial"/>
              </a:defRPr>
            </a:lvl8pPr>
            <a:lvl9pPr marR="0" lvl="8" algn="r" rtl="0">
              <a:lnSpc>
                <a:spcPct val="100000"/>
              </a:lnSpc>
              <a:spcBef>
                <a:spcPts val="0"/>
              </a:spcBef>
              <a:spcAft>
                <a:spcPts val="0"/>
              </a:spcAft>
              <a:buClr>
                <a:srgbClr val="000000"/>
              </a:buClr>
              <a:buSzPts val="2000"/>
              <a:buFont typeface="Arial"/>
              <a:buNone/>
              <a:defRPr sz="2000" b="1" i="0" u="none" strike="noStrike" cap="none">
                <a:solidFill>
                  <a:srgbClr val="003893"/>
                </a:solidFill>
                <a:latin typeface="Arial"/>
                <a:ea typeface="Arial"/>
                <a:cs typeface="Arial"/>
                <a:sym typeface="Arial"/>
              </a:defRPr>
            </a:lvl9pPr>
          </a:lstStyle>
          <a:p>
            <a:endParaRPr/>
          </a:p>
        </p:txBody>
      </p:sp>
      <p:cxnSp>
        <p:nvCxnSpPr>
          <p:cNvPr id="13" name="Google Shape;13;p2"/>
          <p:cNvCxnSpPr/>
          <p:nvPr/>
        </p:nvCxnSpPr>
        <p:spPr>
          <a:xfrm>
            <a:off x="457725" y="2168800"/>
            <a:ext cx="8176800" cy="0"/>
          </a:xfrm>
          <a:prstGeom prst="straightConnector1">
            <a:avLst/>
          </a:prstGeom>
          <a:noFill/>
          <a:ln w="19050" cap="flat" cmpd="sng">
            <a:solidFill>
              <a:srgbClr val="003893"/>
            </a:solidFill>
            <a:prstDash val="solid"/>
            <a:round/>
            <a:headEnd type="none" w="sm" len="sm"/>
            <a:tailEnd type="none" w="sm" len="sm"/>
          </a:ln>
        </p:spPr>
      </p:cxnSp>
      <p:sp>
        <p:nvSpPr>
          <p:cNvPr id="14" name="Google Shape;14;p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389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389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389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389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389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389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389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389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389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76"/>
        <p:cNvGrpSpPr/>
        <p:nvPr/>
      </p:nvGrpSpPr>
      <p:grpSpPr>
        <a:xfrm>
          <a:off x="0" y="0"/>
          <a:ext cx="0" cy="0"/>
          <a:chOff x="0" y="0"/>
          <a:chExt cx="0" cy="0"/>
        </a:xfrm>
      </p:grpSpPr>
      <p:pic>
        <p:nvPicPr>
          <p:cNvPr id="77" name="Google Shape;77;p11"/>
          <p:cNvPicPr preferRelativeResize="0"/>
          <p:nvPr/>
        </p:nvPicPr>
        <p:blipFill rotWithShape="1">
          <a:blip r:embed="rId2">
            <a:alphaModFix/>
          </a:blip>
          <a:srcRect/>
          <a:stretch/>
        </p:blipFill>
        <p:spPr>
          <a:xfrm>
            <a:off x="0" y="3943350"/>
            <a:ext cx="9144000" cy="1200150"/>
          </a:xfrm>
          <a:prstGeom prst="rect">
            <a:avLst/>
          </a:prstGeom>
          <a:noFill/>
          <a:ln>
            <a:noFill/>
          </a:ln>
        </p:spPr>
      </p:pic>
      <p:sp>
        <p:nvSpPr>
          <p:cNvPr id="78" name="Google Shape;78;p11"/>
          <p:cNvSpPr txBox="1">
            <a:spLocks noGrp="1"/>
          </p:cNvSpPr>
          <p:nvPr>
            <p:ph type="title"/>
          </p:nvPr>
        </p:nvSpPr>
        <p:spPr>
          <a:xfrm>
            <a:off x="977850" y="1481551"/>
            <a:ext cx="7663800" cy="781200"/>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rgbClr val="000000"/>
              </a:buClr>
              <a:buSzPts val="3000"/>
              <a:buFont typeface="Arial"/>
              <a:buNone/>
              <a:defRPr sz="3000" b="1" i="0" u="none" strike="noStrike" cap="none">
                <a:solidFill>
                  <a:srgbClr val="003893"/>
                </a:solidFill>
                <a:latin typeface="Arial"/>
                <a:ea typeface="Arial"/>
                <a:cs typeface="Arial"/>
                <a:sym typeface="Arial"/>
              </a:defRPr>
            </a:lvl1pPr>
            <a:lvl2pPr marR="0" lvl="1" algn="r" rtl="0">
              <a:lnSpc>
                <a:spcPct val="100000"/>
              </a:lnSpc>
              <a:spcBef>
                <a:spcPts val="0"/>
              </a:spcBef>
              <a:spcAft>
                <a:spcPts val="0"/>
              </a:spcAft>
              <a:buClr>
                <a:srgbClr val="000000"/>
              </a:buClr>
              <a:buSzPts val="3000"/>
              <a:buFont typeface="Arial"/>
              <a:buNone/>
              <a:defRPr sz="3000" b="1" i="0" u="none" strike="noStrike" cap="none">
                <a:solidFill>
                  <a:srgbClr val="003893"/>
                </a:solidFill>
                <a:latin typeface="Arial"/>
                <a:ea typeface="Arial"/>
                <a:cs typeface="Arial"/>
                <a:sym typeface="Arial"/>
              </a:defRPr>
            </a:lvl2pPr>
            <a:lvl3pPr marR="0" lvl="2" algn="r" rtl="0">
              <a:lnSpc>
                <a:spcPct val="100000"/>
              </a:lnSpc>
              <a:spcBef>
                <a:spcPts val="0"/>
              </a:spcBef>
              <a:spcAft>
                <a:spcPts val="0"/>
              </a:spcAft>
              <a:buClr>
                <a:srgbClr val="000000"/>
              </a:buClr>
              <a:buSzPts val="3000"/>
              <a:buFont typeface="Arial"/>
              <a:buNone/>
              <a:defRPr sz="3000" b="1" i="0" u="none" strike="noStrike" cap="none">
                <a:solidFill>
                  <a:srgbClr val="003893"/>
                </a:solidFill>
                <a:latin typeface="Arial"/>
                <a:ea typeface="Arial"/>
                <a:cs typeface="Arial"/>
                <a:sym typeface="Arial"/>
              </a:defRPr>
            </a:lvl3pPr>
            <a:lvl4pPr marR="0" lvl="3" algn="r" rtl="0">
              <a:lnSpc>
                <a:spcPct val="100000"/>
              </a:lnSpc>
              <a:spcBef>
                <a:spcPts val="0"/>
              </a:spcBef>
              <a:spcAft>
                <a:spcPts val="0"/>
              </a:spcAft>
              <a:buClr>
                <a:srgbClr val="000000"/>
              </a:buClr>
              <a:buSzPts val="3000"/>
              <a:buFont typeface="Arial"/>
              <a:buNone/>
              <a:defRPr sz="3000" b="1" i="0" u="none" strike="noStrike" cap="none">
                <a:solidFill>
                  <a:srgbClr val="003893"/>
                </a:solidFill>
                <a:latin typeface="Arial"/>
                <a:ea typeface="Arial"/>
                <a:cs typeface="Arial"/>
                <a:sym typeface="Arial"/>
              </a:defRPr>
            </a:lvl4pPr>
            <a:lvl5pPr marR="0" lvl="4" algn="r" rtl="0">
              <a:lnSpc>
                <a:spcPct val="100000"/>
              </a:lnSpc>
              <a:spcBef>
                <a:spcPts val="0"/>
              </a:spcBef>
              <a:spcAft>
                <a:spcPts val="0"/>
              </a:spcAft>
              <a:buClr>
                <a:srgbClr val="000000"/>
              </a:buClr>
              <a:buSzPts val="3000"/>
              <a:buFont typeface="Arial"/>
              <a:buNone/>
              <a:defRPr sz="3000" b="1" i="0" u="none" strike="noStrike" cap="none">
                <a:solidFill>
                  <a:srgbClr val="003893"/>
                </a:solidFill>
                <a:latin typeface="Arial"/>
                <a:ea typeface="Arial"/>
                <a:cs typeface="Arial"/>
                <a:sym typeface="Arial"/>
              </a:defRPr>
            </a:lvl5pPr>
            <a:lvl6pPr marR="0" lvl="5" algn="r" rtl="0">
              <a:lnSpc>
                <a:spcPct val="100000"/>
              </a:lnSpc>
              <a:spcBef>
                <a:spcPts val="0"/>
              </a:spcBef>
              <a:spcAft>
                <a:spcPts val="0"/>
              </a:spcAft>
              <a:buClr>
                <a:srgbClr val="000000"/>
              </a:buClr>
              <a:buSzPts val="3000"/>
              <a:buFont typeface="Arial"/>
              <a:buNone/>
              <a:defRPr sz="3000" b="1" i="0" u="none" strike="noStrike" cap="none">
                <a:solidFill>
                  <a:srgbClr val="003893"/>
                </a:solidFill>
                <a:latin typeface="Arial"/>
                <a:ea typeface="Arial"/>
                <a:cs typeface="Arial"/>
                <a:sym typeface="Arial"/>
              </a:defRPr>
            </a:lvl6pPr>
            <a:lvl7pPr marR="0" lvl="6" algn="r" rtl="0">
              <a:lnSpc>
                <a:spcPct val="100000"/>
              </a:lnSpc>
              <a:spcBef>
                <a:spcPts val="0"/>
              </a:spcBef>
              <a:spcAft>
                <a:spcPts val="0"/>
              </a:spcAft>
              <a:buClr>
                <a:srgbClr val="000000"/>
              </a:buClr>
              <a:buSzPts val="3000"/>
              <a:buFont typeface="Arial"/>
              <a:buNone/>
              <a:defRPr sz="3000" b="1" i="0" u="none" strike="noStrike" cap="none">
                <a:solidFill>
                  <a:srgbClr val="003893"/>
                </a:solidFill>
                <a:latin typeface="Arial"/>
                <a:ea typeface="Arial"/>
                <a:cs typeface="Arial"/>
                <a:sym typeface="Arial"/>
              </a:defRPr>
            </a:lvl7pPr>
            <a:lvl8pPr marR="0" lvl="7" algn="r" rtl="0">
              <a:lnSpc>
                <a:spcPct val="100000"/>
              </a:lnSpc>
              <a:spcBef>
                <a:spcPts val="0"/>
              </a:spcBef>
              <a:spcAft>
                <a:spcPts val="0"/>
              </a:spcAft>
              <a:buClr>
                <a:srgbClr val="000000"/>
              </a:buClr>
              <a:buSzPts val="3000"/>
              <a:buFont typeface="Arial"/>
              <a:buNone/>
              <a:defRPr sz="3000" b="1" i="0" u="none" strike="noStrike" cap="none">
                <a:solidFill>
                  <a:srgbClr val="003893"/>
                </a:solidFill>
                <a:latin typeface="Arial"/>
                <a:ea typeface="Arial"/>
                <a:cs typeface="Arial"/>
                <a:sym typeface="Arial"/>
              </a:defRPr>
            </a:lvl8pPr>
            <a:lvl9pPr marR="0" lvl="8" algn="r" rtl="0">
              <a:lnSpc>
                <a:spcPct val="100000"/>
              </a:lnSpc>
              <a:spcBef>
                <a:spcPts val="0"/>
              </a:spcBef>
              <a:spcAft>
                <a:spcPts val="0"/>
              </a:spcAft>
              <a:buClr>
                <a:srgbClr val="000000"/>
              </a:buClr>
              <a:buSzPts val="3000"/>
              <a:buFont typeface="Arial"/>
              <a:buNone/>
              <a:defRPr sz="3000" b="1" i="0" u="none" strike="noStrike" cap="none">
                <a:solidFill>
                  <a:srgbClr val="003893"/>
                </a:solidFill>
                <a:latin typeface="Arial"/>
                <a:ea typeface="Arial"/>
                <a:cs typeface="Arial"/>
                <a:sym typeface="Arial"/>
              </a:defRPr>
            </a:lvl9pPr>
          </a:lstStyle>
          <a:p>
            <a:endParaRPr/>
          </a:p>
        </p:txBody>
      </p:sp>
      <p:sp>
        <p:nvSpPr>
          <p:cNvPr id="79" name="Google Shape;79;p11"/>
          <p:cNvSpPr txBox="1">
            <a:spLocks noGrp="1"/>
          </p:cNvSpPr>
          <p:nvPr>
            <p:ph type="title" idx="2"/>
          </p:nvPr>
        </p:nvSpPr>
        <p:spPr>
          <a:xfrm>
            <a:off x="977850" y="2356700"/>
            <a:ext cx="7663800" cy="516300"/>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rgbClr val="000000"/>
              </a:buClr>
              <a:buSzPts val="2000"/>
              <a:buFont typeface="Arial"/>
              <a:buNone/>
              <a:defRPr sz="2000" b="0" i="0" u="none" strike="noStrike" cap="none">
                <a:solidFill>
                  <a:srgbClr val="888888"/>
                </a:solidFill>
                <a:latin typeface="Arial"/>
                <a:ea typeface="Arial"/>
                <a:cs typeface="Arial"/>
                <a:sym typeface="Arial"/>
              </a:defRPr>
            </a:lvl1pPr>
            <a:lvl2pPr marR="0" lvl="1" algn="r" rtl="0">
              <a:lnSpc>
                <a:spcPct val="100000"/>
              </a:lnSpc>
              <a:spcBef>
                <a:spcPts val="0"/>
              </a:spcBef>
              <a:spcAft>
                <a:spcPts val="0"/>
              </a:spcAft>
              <a:buClr>
                <a:srgbClr val="000000"/>
              </a:buClr>
              <a:buSzPts val="2000"/>
              <a:buFont typeface="Arial"/>
              <a:buNone/>
              <a:defRPr sz="2000" b="1" i="0" u="none" strike="noStrike" cap="none">
                <a:solidFill>
                  <a:srgbClr val="003893"/>
                </a:solidFill>
                <a:latin typeface="Arial"/>
                <a:ea typeface="Arial"/>
                <a:cs typeface="Arial"/>
                <a:sym typeface="Arial"/>
              </a:defRPr>
            </a:lvl2pPr>
            <a:lvl3pPr marR="0" lvl="2" algn="r" rtl="0">
              <a:lnSpc>
                <a:spcPct val="100000"/>
              </a:lnSpc>
              <a:spcBef>
                <a:spcPts val="0"/>
              </a:spcBef>
              <a:spcAft>
                <a:spcPts val="0"/>
              </a:spcAft>
              <a:buClr>
                <a:srgbClr val="000000"/>
              </a:buClr>
              <a:buSzPts val="2000"/>
              <a:buFont typeface="Arial"/>
              <a:buNone/>
              <a:defRPr sz="2000" b="1" i="0" u="none" strike="noStrike" cap="none">
                <a:solidFill>
                  <a:srgbClr val="003893"/>
                </a:solidFill>
                <a:latin typeface="Arial"/>
                <a:ea typeface="Arial"/>
                <a:cs typeface="Arial"/>
                <a:sym typeface="Arial"/>
              </a:defRPr>
            </a:lvl3pPr>
            <a:lvl4pPr marR="0" lvl="3" algn="r" rtl="0">
              <a:lnSpc>
                <a:spcPct val="100000"/>
              </a:lnSpc>
              <a:spcBef>
                <a:spcPts val="0"/>
              </a:spcBef>
              <a:spcAft>
                <a:spcPts val="0"/>
              </a:spcAft>
              <a:buClr>
                <a:srgbClr val="000000"/>
              </a:buClr>
              <a:buSzPts val="2000"/>
              <a:buFont typeface="Arial"/>
              <a:buNone/>
              <a:defRPr sz="2000" b="1" i="0" u="none" strike="noStrike" cap="none">
                <a:solidFill>
                  <a:srgbClr val="003893"/>
                </a:solidFill>
                <a:latin typeface="Arial"/>
                <a:ea typeface="Arial"/>
                <a:cs typeface="Arial"/>
                <a:sym typeface="Arial"/>
              </a:defRPr>
            </a:lvl4pPr>
            <a:lvl5pPr marR="0" lvl="4" algn="r" rtl="0">
              <a:lnSpc>
                <a:spcPct val="100000"/>
              </a:lnSpc>
              <a:spcBef>
                <a:spcPts val="0"/>
              </a:spcBef>
              <a:spcAft>
                <a:spcPts val="0"/>
              </a:spcAft>
              <a:buClr>
                <a:srgbClr val="000000"/>
              </a:buClr>
              <a:buSzPts val="2000"/>
              <a:buFont typeface="Arial"/>
              <a:buNone/>
              <a:defRPr sz="2000" b="1" i="0" u="none" strike="noStrike" cap="none">
                <a:solidFill>
                  <a:srgbClr val="003893"/>
                </a:solidFill>
                <a:latin typeface="Arial"/>
                <a:ea typeface="Arial"/>
                <a:cs typeface="Arial"/>
                <a:sym typeface="Arial"/>
              </a:defRPr>
            </a:lvl5pPr>
            <a:lvl6pPr marR="0" lvl="5" algn="r" rtl="0">
              <a:lnSpc>
                <a:spcPct val="100000"/>
              </a:lnSpc>
              <a:spcBef>
                <a:spcPts val="0"/>
              </a:spcBef>
              <a:spcAft>
                <a:spcPts val="0"/>
              </a:spcAft>
              <a:buClr>
                <a:srgbClr val="000000"/>
              </a:buClr>
              <a:buSzPts val="2000"/>
              <a:buFont typeface="Arial"/>
              <a:buNone/>
              <a:defRPr sz="2000" b="1" i="0" u="none" strike="noStrike" cap="none">
                <a:solidFill>
                  <a:srgbClr val="003893"/>
                </a:solidFill>
                <a:latin typeface="Arial"/>
                <a:ea typeface="Arial"/>
                <a:cs typeface="Arial"/>
                <a:sym typeface="Arial"/>
              </a:defRPr>
            </a:lvl6pPr>
            <a:lvl7pPr marR="0" lvl="6" algn="r" rtl="0">
              <a:lnSpc>
                <a:spcPct val="100000"/>
              </a:lnSpc>
              <a:spcBef>
                <a:spcPts val="0"/>
              </a:spcBef>
              <a:spcAft>
                <a:spcPts val="0"/>
              </a:spcAft>
              <a:buClr>
                <a:srgbClr val="000000"/>
              </a:buClr>
              <a:buSzPts val="2000"/>
              <a:buFont typeface="Arial"/>
              <a:buNone/>
              <a:defRPr sz="2000" b="1" i="0" u="none" strike="noStrike" cap="none">
                <a:solidFill>
                  <a:srgbClr val="003893"/>
                </a:solidFill>
                <a:latin typeface="Arial"/>
                <a:ea typeface="Arial"/>
                <a:cs typeface="Arial"/>
                <a:sym typeface="Arial"/>
              </a:defRPr>
            </a:lvl7pPr>
            <a:lvl8pPr marR="0" lvl="7" algn="r" rtl="0">
              <a:lnSpc>
                <a:spcPct val="100000"/>
              </a:lnSpc>
              <a:spcBef>
                <a:spcPts val="0"/>
              </a:spcBef>
              <a:spcAft>
                <a:spcPts val="0"/>
              </a:spcAft>
              <a:buClr>
                <a:srgbClr val="000000"/>
              </a:buClr>
              <a:buSzPts val="2000"/>
              <a:buFont typeface="Arial"/>
              <a:buNone/>
              <a:defRPr sz="2000" b="1" i="0" u="none" strike="noStrike" cap="none">
                <a:solidFill>
                  <a:srgbClr val="003893"/>
                </a:solidFill>
                <a:latin typeface="Arial"/>
                <a:ea typeface="Arial"/>
                <a:cs typeface="Arial"/>
                <a:sym typeface="Arial"/>
              </a:defRPr>
            </a:lvl8pPr>
            <a:lvl9pPr marR="0" lvl="8" algn="r" rtl="0">
              <a:lnSpc>
                <a:spcPct val="100000"/>
              </a:lnSpc>
              <a:spcBef>
                <a:spcPts val="0"/>
              </a:spcBef>
              <a:spcAft>
                <a:spcPts val="0"/>
              </a:spcAft>
              <a:buClr>
                <a:srgbClr val="000000"/>
              </a:buClr>
              <a:buSzPts val="2000"/>
              <a:buFont typeface="Arial"/>
              <a:buNone/>
              <a:defRPr sz="2000" b="1" i="0" u="none" strike="noStrike" cap="none">
                <a:solidFill>
                  <a:srgbClr val="003893"/>
                </a:solidFill>
                <a:latin typeface="Arial"/>
                <a:ea typeface="Arial"/>
                <a:cs typeface="Arial"/>
                <a:sym typeface="Arial"/>
              </a:defRPr>
            </a:lvl9pPr>
          </a:lstStyle>
          <a:p>
            <a:endParaRPr/>
          </a:p>
        </p:txBody>
      </p:sp>
      <p:cxnSp>
        <p:nvCxnSpPr>
          <p:cNvPr id="80" name="Google Shape;80;p11"/>
          <p:cNvCxnSpPr/>
          <p:nvPr/>
        </p:nvCxnSpPr>
        <p:spPr>
          <a:xfrm>
            <a:off x="457725" y="2168800"/>
            <a:ext cx="8176800" cy="0"/>
          </a:xfrm>
          <a:prstGeom prst="straightConnector1">
            <a:avLst/>
          </a:prstGeom>
          <a:noFill/>
          <a:ln w="19050" cap="flat" cmpd="sng">
            <a:solidFill>
              <a:srgbClr val="003893"/>
            </a:solidFill>
            <a:prstDash val="solid"/>
            <a:round/>
            <a:headEnd type="none" w="sm" len="sm"/>
            <a:tailEnd type="none" w="sm" len="sm"/>
          </a:ln>
        </p:spPr>
      </p:cxnSp>
      <p:sp>
        <p:nvSpPr>
          <p:cNvPr id="81" name="Google Shape;81;p1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389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389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389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389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389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389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389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389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389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p:cSld name="Title and two columns">
    <p:spTree>
      <p:nvGrpSpPr>
        <p:cNvPr id="1" name="Shape 82"/>
        <p:cNvGrpSpPr/>
        <p:nvPr/>
      </p:nvGrpSpPr>
      <p:grpSpPr>
        <a:xfrm>
          <a:off x="0" y="0"/>
          <a:ext cx="0" cy="0"/>
          <a:chOff x="0" y="0"/>
          <a:chExt cx="0" cy="0"/>
        </a:xfrm>
      </p:grpSpPr>
      <p:sp>
        <p:nvSpPr>
          <p:cNvPr id="83" name="Google Shape;83;p12"/>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ctr" anchorCtr="0">
            <a:noAutofit/>
          </a:bodyPr>
          <a:lstStyle>
            <a:lvl1pPr marL="457200" marR="0" lvl="0" indent="-317500" algn="l" rtl="0">
              <a:lnSpc>
                <a:spcPct val="100000"/>
              </a:lnSpc>
              <a:spcBef>
                <a:spcPts val="0"/>
              </a:spcBef>
              <a:spcAft>
                <a:spcPts val="0"/>
              </a:spcAft>
              <a:buClr>
                <a:schemeClr val="lt2"/>
              </a:buClr>
              <a:buSzPts val="1400"/>
              <a:buFont typeface="Arial"/>
              <a:buChar char="●"/>
              <a:defRPr sz="1200" b="0" i="0" u="none" strike="noStrike" cap="none">
                <a:solidFill>
                  <a:srgbClr val="000000"/>
                </a:solidFill>
                <a:latin typeface="Arial"/>
                <a:ea typeface="Arial"/>
                <a:cs typeface="Arial"/>
                <a:sym typeface="Arial"/>
              </a:defRPr>
            </a:lvl1pPr>
            <a:lvl2pPr marL="914400" marR="0" lvl="1"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2pPr>
            <a:lvl3pPr marL="1371600" marR="0" lvl="2"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3pPr>
            <a:lvl4pPr marL="1828800" marR="0" lvl="3"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4pPr>
            <a:lvl5pPr marL="2286000" marR="0" lvl="4"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5pPr>
            <a:lvl6pPr marL="2743200" marR="0" lvl="5"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6pPr>
            <a:lvl7pPr marL="3200400" marR="0" lvl="6"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7pPr>
            <a:lvl8pPr marL="3657600" marR="0" lvl="7"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8pPr>
            <a:lvl9pPr marL="4114800" marR="0" lvl="8"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9pPr>
          </a:lstStyle>
          <a:p>
            <a:endParaRPr/>
          </a:p>
        </p:txBody>
      </p:sp>
      <p:sp>
        <p:nvSpPr>
          <p:cNvPr id="84" name="Google Shape;84;p12"/>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ctr" anchorCtr="0">
            <a:noAutofit/>
          </a:bodyPr>
          <a:lstStyle>
            <a:lvl1pPr marL="457200" marR="0" lvl="0" indent="-317500" algn="l" rtl="0">
              <a:lnSpc>
                <a:spcPct val="100000"/>
              </a:lnSpc>
              <a:spcBef>
                <a:spcPts val="0"/>
              </a:spcBef>
              <a:spcAft>
                <a:spcPts val="0"/>
              </a:spcAft>
              <a:buClr>
                <a:schemeClr val="lt2"/>
              </a:buClr>
              <a:buSzPts val="1400"/>
              <a:buFont typeface="Arial"/>
              <a:buChar char="●"/>
              <a:defRPr sz="1200" b="0" i="0" u="none" strike="noStrike" cap="none">
                <a:solidFill>
                  <a:srgbClr val="000000"/>
                </a:solidFill>
                <a:latin typeface="Arial"/>
                <a:ea typeface="Arial"/>
                <a:cs typeface="Arial"/>
                <a:sym typeface="Arial"/>
              </a:defRPr>
            </a:lvl1pPr>
            <a:lvl2pPr marL="914400" marR="0" lvl="1"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2pPr>
            <a:lvl3pPr marL="1371600" marR="0" lvl="2"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3pPr>
            <a:lvl4pPr marL="1828800" marR="0" lvl="3"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4pPr>
            <a:lvl5pPr marL="2286000" marR="0" lvl="4"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5pPr>
            <a:lvl6pPr marL="2743200" marR="0" lvl="5"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6pPr>
            <a:lvl7pPr marL="3200400" marR="0" lvl="6"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7pPr>
            <a:lvl8pPr marL="3657600" marR="0" lvl="7"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8pPr>
            <a:lvl9pPr marL="4114800" marR="0" lvl="8"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9pPr>
          </a:lstStyle>
          <a:p>
            <a:endParaRPr/>
          </a:p>
        </p:txBody>
      </p:sp>
      <p:sp>
        <p:nvSpPr>
          <p:cNvPr id="85" name="Google Shape;85;p12"/>
          <p:cNvSpPr txBox="1"/>
          <p:nvPr/>
        </p:nvSpPr>
        <p:spPr>
          <a:xfrm>
            <a:off x="772525" y="4771950"/>
            <a:ext cx="4256700" cy="29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595959"/>
                </a:solidFill>
                <a:latin typeface="Arial"/>
                <a:ea typeface="Arial"/>
                <a:cs typeface="Arial"/>
                <a:sym typeface="Arial"/>
              </a:rPr>
              <a:t>dd/mmm/yyyy  | Presentation title</a:t>
            </a:r>
            <a:endParaRPr sz="800" b="0" i="0" u="none" strike="noStrike" cap="none">
              <a:solidFill>
                <a:srgbClr val="595959"/>
              </a:solidFill>
              <a:latin typeface="Arial"/>
              <a:ea typeface="Arial"/>
              <a:cs typeface="Arial"/>
              <a:sym typeface="Arial"/>
            </a:endParaRPr>
          </a:p>
        </p:txBody>
      </p:sp>
      <p:sp>
        <p:nvSpPr>
          <p:cNvPr id="86" name="Google Shape;86;p12"/>
          <p:cNvSpPr txBox="1"/>
          <p:nvPr/>
        </p:nvSpPr>
        <p:spPr>
          <a:xfrm>
            <a:off x="-6875" y="4753150"/>
            <a:ext cx="444600" cy="3141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595959"/>
                </a:solidFill>
                <a:latin typeface="Arial"/>
                <a:ea typeface="Arial"/>
                <a:cs typeface="Arial"/>
                <a:sym typeface="Arial"/>
              </a:rPr>
              <a:t>‹#›</a:t>
            </a:fld>
            <a:endParaRPr sz="1000" b="0" i="0" u="none" strike="noStrike" cap="none">
              <a:solidFill>
                <a:srgbClr val="595959"/>
              </a:solidFill>
              <a:latin typeface="Arial"/>
              <a:ea typeface="Arial"/>
              <a:cs typeface="Arial"/>
              <a:sym typeface="Arial"/>
            </a:endParaRPr>
          </a:p>
        </p:txBody>
      </p:sp>
      <p:pic>
        <p:nvPicPr>
          <p:cNvPr id="87" name="Google Shape;87;p12"/>
          <p:cNvPicPr preferRelativeResize="0"/>
          <p:nvPr/>
        </p:nvPicPr>
        <p:blipFill rotWithShape="1">
          <a:blip r:embed="rId2">
            <a:alphaModFix/>
          </a:blip>
          <a:srcRect l="88879" t="42870"/>
          <a:stretch/>
        </p:blipFill>
        <p:spPr>
          <a:xfrm>
            <a:off x="8377986" y="4627200"/>
            <a:ext cx="766015" cy="516300"/>
          </a:xfrm>
          <a:prstGeom prst="rect">
            <a:avLst/>
          </a:prstGeom>
          <a:noFill/>
          <a:ln>
            <a:noFill/>
          </a:ln>
        </p:spPr>
      </p:pic>
      <p:cxnSp>
        <p:nvCxnSpPr>
          <p:cNvPr id="88" name="Google Shape;88;p12"/>
          <p:cNvCxnSpPr/>
          <p:nvPr/>
        </p:nvCxnSpPr>
        <p:spPr>
          <a:xfrm>
            <a:off x="-10300" y="576650"/>
            <a:ext cx="9164700" cy="0"/>
          </a:xfrm>
          <a:prstGeom prst="straightConnector1">
            <a:avLst/>
          </a:prstGeom>
          <a:noFill/>
          <a:ln w="19050" cap="flat" cmpd="sng">
            <a:solidFill>
              <a:srgbClr val="0033A0"/>
            </a:solidFill>
            <a:prstDash val="solid"/>
            <a:round/>
            <a:headEnd type="none" w="sm" len="sm"/>
            <a:tailEnd type="none" w="sm" len="sm"/>
          </a:ln>
        </p:spPr>
      </p:cxnSp>
      <p:sp>
        <p:nvSpPr>
          <p:cNvPr id="89" name="Google Shape;89;p12"/>
          <p:cNvSpPr txBox="1">
            <a:spLocks noGrp="1"/>
          </p:cNvSpPr>
          <p:nvPr>
            <p:ph type="title"/>
          </p:nvPr>
        </p:nvSpPr>
        <p:spPr>
          <a:xfrm>
            <a:off x="257425" y="61850"/>
            <a:ext cx="7663800" cy="514800"/>
          </a:xfrm>
          <a:prstGeom prst="rect">
            <a:avLst/>
          </a:prstGeom>
          <a:noFill/>
          <a:ln>
            <a:noFill/>
          </a:ln>
        </p:spPr>
        <p:txBody>
          <a:bodyPr spcFirstLastPara="1" wrap="square" lIns="0" tIns="91425" rIns="91425" bIns="91425" anchor="t" anchorCtr="0">
            <a:noAutofit/>
          </a:bodyPr>
          <a:lstStyle>
            <a:lvl1pPr marR="0" lvl="0"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Arial"/>
                <a:ea typeface="Arial"/>
                <a:cs typeface="Arial"/>
                <a:sym typeface="Arial"/>
              </a:defRPr>
            </a:lvl9pPr>
          </a:lstStyle>
          <a:p>
            <a:endParaRPr/>
          </a:p>
        </p:txBody>
      </p:sp>
      <p:sp>
        <p:nvSpPr>
          <p:cNvPr id="90" name="Google Shape;90;p1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age divider">
  <p:cSld name="Page divider headline">
    <p:spTree>
      <p:nvGrpSpPr>
        <p:cNvPr id="1" name="Shape 91"/>
        <p:cNvGrpSpPr/>
        <p:nvPr/>
      </p:nvGrpSpPr>
      <p:grpSpPr>
        <a:xfrm>
          <a:off x="0" y="0"/>
          <a:ext cx="0" cy="0"/>
          <a:chOff x="0" y="0"/>
          <a:chExt cx="0" cy="0"/>
        </a:xfrm>
      </p:grpSpPr>
      <p:sp>
        <p:nvSpPr>
          <p:cNvPr id="92" name="Google Shape;92;p13"/>
          <p:cNvSpPr txBox="1">
            <a:spLocks noGrp="1"/>
          </p:cNvSpPr>
          <p:nvPr>
            <p:ph type="body" idx="1"/>
          </p:nvPr>
        </p:nvSpPr>
        <p:spPr>
          <a:xfrm>
            <a:off x="977900" y="2406138"/>
            <a:ext cx="7578725" cy="5175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2000" b="0" i="0" u="none" strike="noStrike" cap="none">
                <a:solidFill>
                  <a:srgbClr val="888888"/>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2000" b="0" i="0" u="none" strike="noStrike" cap="none">
                <a:solidFill>
                  <a:srgbClr val="888888"/>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2000" b="0" i="0" u="none" strike="noStrike" cap="none">
                <a:solidFill>
                  <a:srgbClr val="888888"/>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2000" b="0" i="0" u="none" strike="noStrike" cap="none">
                <a:solidFill>
                  <a:srgbClr val="888888"/>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2000" b="0" i="0" u="none" strike="noStrike" cap="none">
                <a:solidFill>
                  <a:srgbClr val="888888"/>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3" name="Google Shape;93;p13"/>
          <p:cNvSpPr txBox="1"/>
          <p:nvPr/>
        </p:nvSpPr>
        <p:spPr>
          <a:xfrm>
            <a:off x="772525" y="4771950"/>
            <a:ext cx="4256700" cy="29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595959"/>
                </a:solidFill>
                <a:latin typeface="Arial"/>
                <a:ea typeface="Arial"/>
                <a:cs typeface="Arial"/>
                <a:sym typeface="Arial"/>
              </a:rPr>
              <a:t>dd/mmm/yyyy  | Presentation title</a:t>
            </a:r>
            <a:endParaRPr sz="800" b="0" i="0" u="none" strike="noStrike" cap="none">
              <a:solidFill>
                <a:srgbClr val="595959"/>
              </a:solidFill>
              <a:latin typeface="Arial"/>
              <a:ea typeface="Arial"/>
              <a:cs typeface="Arial"/>
              <a:sym typeface="Arial"/>
            </a:endParaRPr>
          </a:p>
        </p:txBody>
      </p:sp>
      <p:sp>
        <p:nvSpPr>
          <p:cNvPr id="94" name="Google Shape;94;p13"/>
          <p:cNvSpPr txBox="1"/>
          <p:nvPr/>
        </p:nvSpPr>
        <p:spPr>
          <a:xfrm>
            <a:off x="-6875" y="4753150"/>
            <a:ext cx="444600" cy="3141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595959"/>
                </a:solidFill>
                <a:latin typeface="Arial"/>
                <a:ea typeface="Arial"/>
                <a:cs typeface="Arial"/>
                <a:sym typeface="Arial"/>
              </a:rPr>
              <a:t>‹#›</a:t>
            </a:fld>
            <a:endParaRPr sz="1000" b="0" i="0" u="none" strike="noStrike" cap="none">
              <a:solidFill>
                <a:srgbClr val="595959"/>
              </a:solidFill>
              <a:latin typeface="Arial"/>
              <a:ea typeface="Arial"/>
              <a:cs typeface="Arial"/>
              <a:sym typeface="Arial"/>
            </a:endParaRPr>
          </a:p>
        </p:txBody>
      </p:sp>
      <p:pic>
        <p:nvPicPr>
          <p:cNvPr id="95" name="Google Shape;95;p13"/>
          <p:cNvPicPr preferRelativeResize="0"/>
          <p:nvPr/>
        </p:nvPicPr>
        <p:blipFill rotWithShape="1">
          <a:blip r:embed="rId2">
            <a:alphaModFix/>
          </a:blip>
          <a:srcRect l="88879" t="42870"/>
          <a:stretch/>
        </p:blipFill>
        <p:spPr>
          <a:xfrm>
            <a:off x="8377986" y="4627200"/>
            <a:ext cx="766015" cy="516300"/>
          </a:xfrm>
          <a:prstGeom prst="rect">
            <a:avLst/>
          </a:prstGeom>
          <a:noFill/>
          <a:ln>
            <a:noFill/>
          </a:ln>
        </p:spPr>
      </p:pic>
      <p:cxnSp>
        <p:nvCxnSpPr>
          <p:cNvPr id="96" name="Google Shape;96;p13"/>
          <p:cNvCxnSpPr/>
          <p:nvPr/>
        </p:nvCxnSpPr>
        <p:spPr>
          <a:xfrm>
            <a:off x="-10300" y="576650"/>
            <a:ext cx="9164700" cy="0"/>
          </a:xfrm>
          <a:prstGeom prst="straightConnector1">
            <a:avLst/>
          </a:prstGeom>
          <a:noFill/>
          <a:ln w="19050" cap="flat" cmpd="sng">
            <a:solidFill>
              <a:srgbClr val="0033A0"/>
            </a:solidFill>
            <a:prstDash val="solid"/>
            <a:round/>
            <a:headEnd type="none" w="sm" len="sm"/>
            <a:tailEnd type="none" w="sm" len="sm"/>
          </a:ln>
        </p:spPr>
      </p:cxnSp>
      <p:sp>
        <p:nvSpPr>
          <p:cNvPr id="97" name="Google Shape;97;p13"/>
          <p:cNvSpPr txBox="1">
            <a:spLocks noGrp="1"/>
          </p:cNvSpPr>
          <p:nvPr>
            <p:ph type="title"/>
          </p:nvPr>
        </p:nvSpPr>
        <p:spPr>
          <a:xfrm>
            <a:off x="977850" y="1481551"/>
            <a:ext cx="7663800" cy="7812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3000"/>
              <a:buFont typeface="Arial"/>
              <a:buNone/>
              <a:defRPr sz="3000" b="1" i="0" u="none" strike="noStrike" cap="none">
                <a:solidFill>
                  <a:srgbClr val="003893"/>
                </a:solidFill>
                <a:latin typeface="Arial"/>
                <a:ea typeface="Arial"/>
                <a:cs typeface="Arial"/>
                <a:sym typeface="Arial"/>
              </a:defRPr>
            </a:lvl1pPr>
            <a:lvl2pPr marR="0" lvl="1" algn="r" rtl="0">
              <a:lnSpc>
                <a:spcPct val="100000"/>
              </a:lnSpc>
              <a:spcBef>
                <a:spcPts val="0"/>
              </a:spcBef>
              <a:spcAft>
                <a:spcPts val="0"/>
              </a:spcAft>
              <a:buClr>
                <a:srgbClr val="000000"/>
              </a:buClr>
              <a:buSzPts val="3000"/>
              <a:buFont typeface="Arial"/>
              <a:buNone/>
              <a:defRPr sz="3000" b="1" i="0" u="none" strike="noStrike" cap="none">
                <a:solidFill>
                  <a:srgbClr val="003893"/>
                </a:solidFill>
                <a:latin typeface="Arial"/>
                <a:ea typeface="Arial"/>
                <a:cs typeface="Arial"/>
                <a:sym typeface="Arial"/>
              </a:defRPr>
            </a:lvl2pPr>
            <a:lvl3pPr marR="0" lvl="2" algn="r" rtl="0">
              <a:lnSpc>
                <a:spcPct val="100000"/>
              </a:lnSpc>
              <a:spcBef>
                <a:spcPts val="0"/>
              </a:spcBef>
              <a:spcAft>
                <a:spcPts val="0"/>
              </a:spcAft>
              <a:buClr>
                <a:srgbClr val="000000"/>
              </a:buClr>
              <a:buSzPts val="3000"/>
              <a:buFont typeface="Arial"/>
              <a:buNone/>
              <a:defRPr sz="3000" b="1" i="0" u="none" strike="noStrike" cap="none">
                <a:solidFill>
                  <a:srgbClr val="003893"/>
                </a:solidFill>
                <a:latin typeface="Arial"/>
                <a:ea typeface="Arial"/>
                <a:cs typeface="Arial"/>
                <a:sym typeface="Arial"/>
              </a:defRPr>
            </a:lvl3pPr>
            <a:lvl4pPr marR="0" lvl="3" algn="r" rtl="0">
              <a:lnSpc>
                <a:spcPct val="100000"/>
              </a:lnSpc>
              <a:spcBef>
                <a:spcPts val="0"/>
              </a:spcBef>
              <a:spcAft>
                <a:spcPts val="0"/>
              </a:spcAft>
              <a:buClr>
                <a:srgbClr val="000000"/>
              </a:buClr>
              <a:buSzPts val="3000"/>
              <a:buFont typeface="Arial"/>
              <a:buNone/>
              <a:defRPr sz="3000" b="1" i="0" u="none" strike="noStrike" cap="none">
                <a:solidFill>
                  <a:srgbClr val="003893"/>
                </a:solidFill>
                <a:latin typeface="Arial"/>
                <a:ea typeface="Arial"/>
                <a:cs typeface="Arial"/>
                <a:sym typeface="Arial"/>
              </a:defRPr>
            </a:lvl4pPr>
            <a:lvl5pPr marR="0" lvl="4" algn="r" rtl="0">
              <a:lnSpc>
                <a:spcPct val="100000"/>
              </a:lnSpc>
              <a:spcBef>
                <a:spcPts val="0"/>
              </a:spcBef>
              <a:spcAft>
                <a:spcPts val="0"/>
              </a:spcAft>
              <a:buClr>
                <a:srgbClr val="000000"/>
              </a:buClr>
              <a:buSzPts val="3000"/>
              <a:buFont typeface="Arial"/>
              <a:buNone/>
              <a:defRPr sz="3000" b="1" i="0" u="none" strike="noStrike" cap="none">
                <a:solidFill>
                  <a:srgbClr val="003893"/>
                </a:solidFill>
                <a:latin typeface="Arial"/>
                <a:ea typeface="Arial"/>
                <a:cs typeface="Arial"/>
                <a:sym typeface="Arial"/>
              </a:defRPr>
            </a:lvl5pPr>
            <a:lvl6pPr marR="0" lvl="5" algn="r" rtl="0">
              <a:lnSpc>
                <a:spcPct val="100000"/>
              </a:lnSpc>
              <a:spcBef>
                <a:spcPts val="0"/>
              </a:spcBef>
              <a:spcAft>
                <a:spcPts val="0"/>
              </a:spcAft>
              <a:buClr>
                <a:srgbClr val="000000"/>
              </a:buClr>
              <a:buSzPts val="3000"/>
              <a:buFont typeface="Arial"/>
              <a:buNone/>
              <a:defRPr sz="3000" b="1" i="0" u="none" strike="noStrike" cap="none">
                <a:solidFill>
                  <a:srgbClr val="003893"/>
                </a:solidFill>
                <a:latin typeface="Arial"/>
                <a:ea typeface="Arial"/>
                <a:cs typeface="Arial"/>
                <a:sym typeface="Arial"/>
              </a:defRPr>
            </a:lvl6pPr>
            <a:lvl7pPr marR="0" lvl="6" algn="r" rtl="0">
              <a:lnSpc>
                <a:spcPct val="100000"/>
              </a:lnSpc>
              <a:spcBef>
                <a:spcPts val="0"/>
              </a:spcBef>
              <a:spcAft>
                <a:spcPts val="0"/>
              </a:spcAft>
              <a:buClr>
                <a:srgbClr val="000000"/>
              </a:buClr>
              <a:buSzPts val="3000"/>
              <a:buFont typeface="Arial"/>
              <a:buNone/>
              <a:defRPr sz="3000" b="1" i="0" u="none" strike="noStrike" cap="none">
                <a:solidFill>
                  <a:srgbClr val="003893"/>
                </a:solidFill>
                <a:latin typeface="Arial"/>
                <a:ea typeface="Arial"/>
                <a:cs typeface="Arial"/>
                <a:sym typeface="Arial"/>
              </a:defRPr>
            </a:lvl7pPr>
            <a:lvl8pPr marR="0" lvl="7" algn="r" rtl="0">
              <a:lnSpc>
                <a:spcPct val="100000"/>
              </a:lnSpc>
              <a:spcBef>
                <a:spcPts val="0"/>
              </a:spcBef>
              <a:spcAft>
                <a:spcPts val="0"/>
              </a:spcAft>
              <a:buClr>
                <a:srgbClr val="000000"/>
              </a:buClr>
              <a:buSzPts val="3000"/>
              <a:buFont typeface="Arial"/>
              <a:buNone/>
              <a:defRPr sz="3000" b="1" i="0" u="none" strike="noStrike" cap="none">
                <a:solidFill>
                  <a:srgbClr val="003893"/>
                </a:solidFill>
                <a:latin typeface="Arial"/>
                <a:ea typeface="Arial"/>
                <a:cs typeface="Arial"/>
                <a:sym typeface="Arial"/>
              </a:defRPr>
            </a:lvl8pPr>
            <a:lvl9pPr marR="0" lvl="8" algn="r" rtl="0">
              <a:lnSpc>
                <a:spcPct val="100000"/>
              </a:lnSpc>
              <a:spcBef>
                <a:spcPts val="0"/>
              </a:spcBef>
              <a:spcAft>
                <a:spcPts val="0"/>
              </a:spcAft>
              <a:buClr>
                <a:srgbClr val="000000"/>
              </a:buClr>
              <a:buSzPts val="3000"/>
              <a:buFont typeface="Arial"/>
              <a:buNone/>
              <a:defRPr sz="3000" b="1" i="0" u="none" strike="noStrike" cap="none">
                <a:solidFill>
                  <a:srgbClr val="003893"/>
                </a:solidFill>
                <a:latin typeface="Arial"/>
                <a:ea typeface="Arial"/>
                <a:cs typeface="Arial"/>
                <a:sym typeface="Arial"/>
              </a:defRPr>
            </a:lvl9pPr>
          </a:lstStyle>
          <a:p>
            <a:endParaRPr/>
          </a:p>
        </p:txBody>
      </p:sp>
      <p:sp>
        <p:nvSpPr>
          <p:cNvPr id="98" name="Google Shape;98;p1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Title Only" type="titleOnly">
  <p:cSld name="TITLE_ONLY">
    <p:spTree>
      <p:nvGrpSpPr>
        <p:cNvPr id="1" name="Shape 99"/>
        <p:cNvGrpSpPr/>
        <p:nvPr/>
      </p:nvGrpSpPr>
      <p:grpSpPr>
        <a:xfrm>
          <a:off x="0" y="0"/>
          <a:ext cx="0" cy="0"/>
          <a:chOff x="0" y="0"/>
          <a:chExt cx="0" cy="0"/>
        </a:xfrm>
      </p:grpSpPr>
      <p:pic>
        <p:nvPicPr>
          <p:cNvPr id="100" name="Google Shape;100;p14"/>
          <p:cNvPicPr preferRelativeResize="0"/>
          <p:nvPr/>
        </p:nvPicPr>
        <p:blipFill rotWithShape="1">
          <a:blip r:embed="rId2">
            <a:alphaModFix/>
          </a:blip>
          <a:srcRect/>
          <a:stretch/>
        </p:blipFill>
        <p:spPr>
          <a:xfrm>
            <a:off x="1589" y="1191"/>
            <a:ext cx="1290" cy="1192"/>
          </a:xfrm>
          <a:prstGeom prst="rect">
            <a:avLst/>
          </a:prstGeom>
          <a:noFill/>
          <a:ln>
            <a:noFill/>
          </a:ln>
        </p:spPr>
      </p:pic>
      <p:sp>
        <p:nvSpPr>
          <p:cNvPr id="101" name="Google Shape;101;p14"/>
          <p:cNvSpPr txBox="1">
            <a:spLocks noGrp="1"/>
          </p:cNvSpPr>
          <p:nvPr>
            <p:ph type="title"/>
          </p:nvPr>
        </p:nvSpPr>
        <p:spPr>
          <a:xfrm>
            <a:off x="174944" y="349348"/>
            <a:ext cx="8794200" cy="2769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endParaRPr/>
          </a:p>
        </p:txBody>
      </p:sp>
      <p:sp>
        <p:nvSpPr>
          <p:cNvPr id="102" name="Google Shape;102;p1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103"/>
        <p:cNvGrpSpPr/>
        <p:nvPr/>
      </p:nvGrpSpPr>
      <p:grpSpPr>
        <a:xfrm>
          <a:off x="0" y="0"/>
          <a:ext cx="0" cy="0"/>
          <a:chOff x="0" y="0"/>
          <a:chExt cx="0" cy="0"/>
        </a:xfrm>
      </p:grpSpPr>
      <p:sp>
        <p:nvSpPr>
          <p:cNvPr id="104" name="Google Shape;104;p15"/>
          <p:cNvSpPr txBox="1">
            <a:spLocks noGrp="1"/>
          </p:cNvSpPr>
          <p:nvPr>
            <p:ph type="title"/>
          </p:nvPr>
        </p:nvSpPr>
        <p:spPr>
          <a:xfrm>
            <a:off x="-133200" y="-129599"/>
            <a:ext cx="9457200" cy="803100"/>
          </a:xfrm>
          <a:prstGeom prst="rect">
            <a:avLst/>
          </a:prstGeom>
          <a:noFill/>
          <a:ln w="15875" cap="flat" cmpd="sng">
            <a:solidFill>
              <a:srgbClr val="FF7200"/>
            </a:solidFill>
            <a:prstDash val="solid"/>
            <a:round/>
            <a:headEnd type="none" w="sm" len="sm"/>
            <a:tailEnd type="none" w="sm" len="sm"/>
          </a:ln>
        </p:spPr>
        <p:txBody>
          <a:bodyPr spcFirstLastPara="1" wrap="square" lIns="511725" tIns="438625" rIns="511725" bIns="109650" anchor="t" anchorCtr="0">
            <a:noAutofit/>
          </a:bodyPr>
          <a:lstStyle>
            <a:lvl1pPr marR="0" lvl="0" algn="l" rtl="0">
              <a:lnSpc>
                <a:spcPct val="100000"/>
              </a:lnSpc>
              <a:spcBef>
                <a:spcPts val="0"/>
              </a:spcBef>
              <a:spcAft>
                <a:spcPts val="0"/>
              </a:spcAft>
              <a:buClr>
                <a:srgbClr val="003893"/>
              </a:buClr>
              <a:buSzPts val="1600"/>
              <a:buFont typeface="Arial"/>
              <a:buChar char="●"/>
              <a:defRPr sz="12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endParaRPr/>
          </a:p>
        </p:txBody>
      </p:sp>
      <p:sp>
        <p:nvSpPr>
          <p:cNvPr id="105" name="Google Shape;105;p15"/>
          <p:cNvSpPr txBox="1">
            <a:spLocks noGrp="1"/>
          </p:cNvSpPr>
          <p:nvPr>
            <p:ph type="body" idx="1"/>
          </p:nvPr>
        </p:nvSpPr>
        <p:spPr>
          <a:xfrm>
            <a:off x="396000" y="1004401"/>
            <a:ext cx="8229600" cy="3394500"/>
          </a:xfrm>
          <a:prstGeom prst="rect">
            <a:avLst/>
          </a:prstGeom>
          <a:noFill/>
          <a:ln>
            <a:noFill/>
          </a:ln>
        </p:spPr>
        <p:txBody>
          <a:bodyPr spcFirstLastPara="1" wrap="square" lIns="0" tIns="0" rIns="0" bIns="0" anchor="t" anchorCtr="0">
            <a:noAutofit/>
          </a:bodyPr>
          <a:lstStyle>
            <a:lvl1pPr marL="457200" marR="0" lvl="0" indent="-317500" algn="l" rtl="0">
              <a:lnSpc>
                <a:spcPct val="100000"/>
              </a:lnSpc>
              <a:spcBef>
                <a:spcPts val="400"/>
              </a:spcBef>
              <a:spcAft>
                <a:spcPts val="0"/>
              </a:spcAft>
              <a:buClr>
                <a:srgbClr val="000000"/>
              </a:buClr>
              <a:buSzPts val="1400"/>
              <a:buFont typeface="Arial"/>
              <a:buChar char="●"/>
              <a:defRPr sz="2000" b="0" i="0" u="none" strike="noStrike" cap="none">
                <a:solidFill>
                  <a:srgbClr val="000000"/>
                </a:solidFill>
                <a:latin typeface="Arial"/>
                <a:ea typeface="Arial"/>
                <a:cs typeface="Arial"/>
                <a:sym typeface="Arial"/>
              </a:defRPr>
            </a:lvl1pPr>
            <a:lvl2pPr marL="914400" marR="0" lvl="1" indent="-323850" algn="l" rtl="0">
              <a:lnSpc>
                <a:spcPct val="100000"/>
              </a:lnSpc>
              <a:spcBef>
                <a:spcPts val="400"/>
              </a:spcBef>
              <a:spcAft>
                <a:spcPts val="0"/>
              </a:spcAft>
              <a:buClr>
                <a:srgbClr val="404040"/>
              </a:buClr>
              <a:buSzPts val="1500"/>
              <a:buFont typeface="Arial"/>
              <a:buChar char="○"/>
              <a:defRPr sz="1800" b="0" i="0" u="none" strike="noStrike" cap="none">
                <a:solidFill>
                  <a:srgbClr val="000000"/>
                </a:solidFill>
                <a:latin typeface="Arial"/>
                <a:ea typeface="Arial"/>
                <a:cs typeface="Arial"/>
                <a:sym typeface="Arial"/>
              </a:defRPr>
            </a:lvl2pPr>
            <a:lvl3pPr marL="1371600" marR="0" lvl="2" indent="-330200" algn="l" rtl="0">
              <a:lnSpc>
                <a:spcPct val="100000"/>
              </a:lnSpc>
              <a:spcBef>
                <a:spcPts val="300"/>
              </a:spcBef>
              <a:spcAft>
                <a:spcPts val="0"/>
              </a:spcAft>
              <a:buClr>
                <a:srgbClr val="000000"/>
              </a:buClr>
              <a:buSzPts val="1600"/>
              <a:buFont typeface="Arial"/>
              <a:buChar char="■"/>
              <a:defRPr sz="1600" b="0" i="0" u="none" strike="noStrike" cap="none">
                <a:solidFill>
                  <a:srgbClr val="404040"/>
                </a:solidFill>
                <a:latin typeface="Arial"/>
                <a:ea typeface="Arial"/>
                <a:cs typeface="Arial"/>
                <a:sym typeface="Arial"/>
              </a:defRPr>
            </a:lvl3pPr>
            <a:lvl4pPr marL="1828800" marR="0" lvl="3" indent="-330200" algn="l" rtl="0">
              <a:lnSpc>
                <a:spcPct val="100000"/>
              </a:lnSpc>
              <a:spcBef>
                <a:spcPts val="300"/>
              </a:spcBef>
              <a:spcAft>
                <a:spcPts val="0"/>
              </a:spcAft>
              <a:buClr>
                <a:schemeClr val="dk1"/>
              </a:buClr>
              <a:buSzPts val="1600"/>
              <a:buFont typeface="Arial"/>
              <a:buChar char="●"/>
              <a:defRPr sz="1200" b="0" i="0" u="none" strike="noStrike" cap="none">
                <a:solidFill>
                  <a:srgbClr val="000000"/>
                </a:solidFill>
                <a:latin typeface="Arial"/>
                <a:ea typeface="Arial"/>
                <a:cs typeface="Arial"/>
                <a:sym typeface="Arial"/>
              </a:defRPr>
            </a:lvl4pPr>
            <a:lvl5pPr marL="2286000" marR="0" lvl="4" indent="-330200" algn="l" rtl="0">
              <a:lnSpc>
                <a:spcPct val="100000"/>
              </a:lnSpc>
              <a:spcBef>
                <a:spcPts val="300"/>
              </a:spcBef>
              <a:spcAft>
                <a:spcPts val="0"/>
              </a:spcAft>
              <a:buClr>
                <a:schemeClr val="dk1"/>
              </a:buClr>
              <a:buSzPts val="1600"/>
              <a:buFont typeface="Arial"/>
              <a:buChar char="○"/>
              <a:defRPr sz="1200" b="0" i="0" u="none" strike="noStrike" cap="none">
                <a:solidFill>
                  <a:srgbClr val="000000"/>
                </a:solidFill>
                <a:latin typeface="Arial"/>
                <a:ea typeface="Arial"/>
                <a:cs typeface="Arial"/>
                <a:sym typeface="Arial"/>
              </a:defRPr>
            </a:lvl5pPr>
            <a:lvl6pPr marL="2743200" marR="0" lvl="5" indent="-330200" algn="l" rtl="0">
              <a:lnSpc>
                <a:spcPct val="100000"/>
              </a:lnSpc>
              <a:spcBef>
                <a:spcPts val="300"/>
              </a:spcBef>
              <a:spcAft>
                <a:spcPts val="0"/>
              </a:spcAft>
              <a:buClr>
                <a:schemeClr val="dk1"/>
              </a:buClr>
              <a:buSzPts val="1600"/>
              <a:buFont typeface="Arial"/>
              <a:buChar char="■"/>
              <a:defRPr sz="1200" b="0" i="0" u="none" strike="noStrike" cap="none">
                <a:solidFill>
                  <a:srgbClr val="000000"/>
                </a:solidFill>
                <a:latin typeface="Arial"/>
                <a:ea typeface="Arial"/>
                <a:cs typeface="Arial"/>
                <a:sym typeface="Arial"/>
              </a:defRPr>
            </a:lvl6pPr>
            <a:lvl7pPr marL="3200400" marR="0" lvl="6" indent="-330200" algn="l" rtl="0">
              <a:lnSpc>
                <a:spcPct val="100000"/>
              </a:lnSpc>
              <a:spcBef>
                <a:spcPts val="300"/>
              </a:spcBef>
              <a:spcAft>
                <a:spcPts val="0"/>
              </a:spcAft>
              <a:buClr>
                <a:schemeClr val="dk1"/>
              </a:buClr>
              <a:buSzPts val="1600"/>
              <a:buFont typeface="Arial"/>
              <a:buChar char="●"/>
              <a:defRPr sz="1200" b="0" i="0" u="none" strike="noStrike" cap="none">
                <a:solidFill>
                  <a:srgbClr val="000000"/>
                </a:solidFill>
                <a:latin typeface="Arial"/>
                <a:ea typeface="Arial"/>
                <a:cs typeface="Arial"/>
                <a:sym typeface="Arial"/>
              </a:defRPr>
            </a:lvl7pPr>
            <a:lvl8pPr marL="3657600" marR="0" lvl="7" indent="-330200" algn="l" rtl="0">
              <a:lnSpc>
                <a:spcPct val="100000"/>
              </a:lnSpc>
              <a:spcBef>
                <a:spcPts val="300"/>
              </a:spcBef>
              <a:spcAft>
                <a:spcPts val="0"/>
              </a:spcAft>
              <a:buClr>
                <a:schemeClr val="dk1"/>
              </a:buClr>
              <a:buSzPts val="1600"/>
              <a:buFont typeface="Arial"/>
              <a:buChar char="○"/>
              <a:defRPr sz="1200" b="0" i="0" u="none" strike="noStrike" cap="none">
                <a:solidFill>
                  <a:srgbClr val="000000"/>
                </a:solidFill>
                <a:latin typeface="Arial"/>
                <a:ea typeface="Arial"/>
                <a:cs typeface="Arial"/>
                <a:sym typeface="Arial"/>
              </a:defRPr>
            </a:lvl8pPr>
            <a:lvl9pPr marL="4114800" marR="0" lvl="8" indent="-330200" algn="l" rtl="0">
              <a:lnSpc>
                <a:spcPct val="100000"/>
              </a:lnSpc>
              <a:spcBef>
                <a:spcPts val="300"/>
              </a:spcBef>
              <a:spcAft>
                <a:spcPts val="0"/>
              </a:spcAft>
              <a:buClr>
                <a:schemeClr val="dk1"/>
              </a:buClr>
              <a:buSzPts val="1600"/>
              <a:buFont typeface="Arial"/>
              <a:buChar char="■"/>
              <a:defRPr sz="1200" b="0" i="0" u="none" strike="noStrike" cap="none">
                <a:solidFill>
                  <a:srgbClr val="000000"/>
                </a:solidFill>
                <a:latin typeface="Arial"/>
                <a:ea typeface="Arial"/>
                <a:cs typeface="Arial"/>
                <a:sym typeface="Arial"/>
              </a:defRPr>
            </a:lvl9pPr>
          </a:lstStyle>
          <a:p>
            <a:endParaRPr/>
          </a:p>
        </p:txBody>
      </p:sp>
      <p:sp>
        <p:nvSpPr>
          <p:cNvPr id="106" name="Google Shape;106;p15"/>
          <p:cNvSpPr txBox="1">
            <a:spLocks noGrp="1"/>
          </p:cNvSpPr>
          <p:nvPr>
            <p:ph type="dt" idx="10"/>
          </p:nvPr>
        </p:nvSpPr>
        <p:spPr>
          <a:xfrm>
            <a:off x="3859854" y="4883045"/>
            <a:ext cx="2133600" cy="273900"/>
          </a:xfrm>
          <a:prstGeom prst="rect">
            <a:avLst/>
          </a:prstGeom>
          <a:noFill/>
          <a:ln>
            <a:noFill/>
          </a:ln>
        </p:spPr>
        <p:txBody>
          <a:bodyPr spcFirstLastPara="1" wrap="square" lIns="92825" tIns="46400" rIns="92825" bIns="46400" anchor="ctr" anchorCtr="0">
            <a:noAutofit/>
          </a:bodyPr>
          <a:lstStyle>
            <a:lvl1pPr marR="0" lvl="0" algn="r" rtl="0">
              <a:lnSpc>
                <a:spcPct val="100000"/>
              </a:lnSpc>
              <a:spcBef>
                <a:spcPts val="0"/>
              </a:spcBef>
              <a:spcAft>
                <a:spcPts val="0"/>
              </a:spcAft>
              <a:buClr>
                <a:srgbClr val="000000"/>
              </a:buClr>
              <a:buSzPts val="1200"/>
              <a:buFont typeface="Arial"/>
              <a:buNone/>
              <a:defRPr sz="11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endParaRPr/>
          </a:p>
        </p:txBody>
      </p:sp>
      <p:sp>
        <p:nvSpPr>
          <p:cNvPr id="107" name="Google Shape;107;p15"/>
          <p:cNvSpPr txBox="1">
            <a:spLocks noGrp="1"/>
          </p:cNvSpPr>
          <p:nvPr>
            <p:ph type="ftr" idx="11"/>
          </p:nvPr>
        </p:nvSpPr>
        <p:spPr>
          <a:xfrm>
            <a:off x="5993453" y="4883045"/>
            <a:ext cx="2895600" cy="273900"/>
          </a:xfrm>
          <a:prstGeom prst="rect">
            <a:avLst/>
          </a:prstGeom>
          <a:noFill/>
          <a:ln>
            <a:noFill/>
          </a:ln>
        </p:spPr>
        <p:txBody>
          <a:bodyPr spcFirstLastPara="1" wrap="square" lIns="92825" tIns="46400" rIns="92825" bIns="46400" anchor="ctr" anchorCtr="0">
            <a:noAutofit/>
          </a:bodyPr>
          <a:lstStyle>
            <a:lvl1pPr marR="0" lvl="0" algn="l" rtl="0">
              <a:lnSpc>
                <a:spcPct val="100000"/>
              </a:lnSpc>
              <a:spcBef>
                <a:spcPts val="0"/>
              </a:spcBef>
              <a:spcAft>
                <a:spcPts val="0"/>
              </a:spcAft>
              <a:buClr>
                <a:srgbClr val="000000"/>
              </a:buClr>
              <a:buSzPts val="1200"/>
              <a:buFont typeface="Arial"/>
              <a:buNone/>
              <a:defRPr sz="11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endParaRPr/>
          </a:p>
        </p:txBody>
      </p:sp>
      <p:sp>
        <p:nvSpPr>
          <p:cNvPr id="108" name="Google Shape;108;p15"/>
          <p:cNvSpPr txBox="1">
            <a:spLocks noGrp="1"/>
          </p:cNvSpPr>
          <p:nvPr>
            <p:ph type="sldNum" idx="12"/>
          </p:nvPr>
        </p:nvSpPr>
        <p:spPr>
          <a:xfrm>
            <a:off x="44256" y="4883045"/>
            <a:ext cx="2133600" cy="273900"/>
          </a:xfrm>
          <a:prstGeom prst="rect">
            <a:avLst/>
          </a:prstGeom>
          <a:noFill/>
          <a:ln>
            <a:noFill/>
          </a:ln>
        </p:spPr>
        <p:txBody>
          <a:bodyPr spcFirstLastPara="1" wrap="square" lIns="92825" tIns="46400" rIns="92825" bIns="46400" anchor="ctr" anchorCtr="0">
            <a:noAutofit/>
          </a:bodyPr>
          <a:lstStyle>
            <a:lvl1pPr marL="0" marR="0" lvl="0" indent="0" algn="l">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3">
  <p:cSld name="TITLE_AND_BODY_5">
    <p:spTree>
      <p:nvGrpSpPr>
        <p:cNvPr id="1" name="Shape 109"/>
        <p:cNvGrpSpPr/>
        <p:nvPr/>
      </p:nvGrpSpPr>
      <p:grpSpPr>
        <a:xfrm>
          <a:off x="0" y="0"/>
          <a:ext cx="0" cy="0"/>
          <a:chOff x="0" y="0"/>
          <a:chExt cx="0" cy="0"/>
        </a:xfrm>
      </p:grpSpPr>
      <p:sp>
        <p:nvSpPr>
          <p:cNvPr id="110" name="Google Shape;110;p1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111" name="Google Shape;111;p1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112" name="Google Shape;112;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4">
  <p:cSld name="TITLE_AND_BODY_5_1">
    <p:spTree>
      <p:nvGrpSpPr>
        <p:cNvPr id="1" name="Shape 113"/>
        <p:cNvGrpSpPr/>
        <p:nvPr/>
      </p:nvGrpSpPr>
      <p:grpSpPr>
        <a:xfrm>
          <a:off x="0" y="0"/>
          <a:ext cx="0" cy="0"/>
          <a:chOff x="0" y="0"/>
          <a:chExt cx="0" cy="0"/>
        </a:xfrm>
      </p:grpSpPr>
      <p:cxnSp>
        <p:nvCxnSpPr>
          <p:cNvPr id="114" name="Google Shape;114;p17"/>
          <p:cNvCxnSpPr/>
          <p:nvPr/>
        </p:nvCxnSpPr>
        <p:spPr>
          <a:xfrm>
            <a:off x="-10300" y="576650"/>
            <a:ext cx="9164700" cy="0"/>
          </a:xfrm>
          <a:prstGeom prst="straightConnector1">
            <a:avLst/>
          </a:prstGeom>
          <a:noFill/>
          <a:ln w="19050" cap="flat" cmpd="sng">
            <a:solidFill>
              <a:srgbClr val="0033A0"/>
            </a:solidFill>
            <a:prstDash val="solid"/>
            <a:round/>
            <a:headEnd type="none" w="sm" len="sm"/>
            <a:tailEnd type="none" w="sm" len="sm"/>
          </a:ln>
        </p:spPr>
      </p:cxnSp>
      <p:sp>
        <p:nvSpPr>
          <p:cNvPr id="115" name="Google Shape;115;p17"/>
          <p:cNvSpPr txBox="1">
            <a:spLocks noGrp="1"/>
          </p:cNvSpPr>
          <p:nvPr>
            <p:ph type="title"/>
          </p:nvPr>
        </p:nvSpPr>
        <p:spPr>
          <a:xfrm>
            <a:off x="257425" y="61850"/>
            <a:ext cx="7663800" cy="514800"/>
          </a:xfrm>
          <a:prstGeom prst="rect">
            <a:avLst/>
          </a:prstGeom>
          <a:noFill/>
          <a:ln>
            <a:noFill/>
          </a:ln>
        </p:spPr>
        <p:txBody>
          <a:bodyPr spcFirstLastPara="1" wrap="square" lIns="0" tIns="91425" rIns="91425" bIns="91425" anchor="t" anchorCtr="0">
            <a:noAutofit/>
          </a:bodyPr>
          <a:lstStyle>
            <a:lvl1pPr marR="0" lvl="0"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2pPr>
            <a:lvl3pPr marR="0" lvl="2"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3pPr>
            <a:lvl4pPr marR="0" lvl="3"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4pPr>
            <a:lvl5pPr marR="0" lvl="4"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5pPr>
            <a:lvl6pPr marR="0" lvl="5"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6pPr>
            <a:lvl7pPr marR="0" lvl="6"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7pPr>
            <a:lvl8pPr marR="0" lvl="7"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8pPr>
            <a:lvl9pPr marR="0" lvl="8"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9pPr>
          </a:lstStyle>
          <a:p>
            <a:endParaRPr/>
          </a:p>
        </p:txBody>
      </p:sp>
      <p:sp>
        <p:nvSpPr>
          <p:cNvPr id="116" name="Google Shape;116;p17"/>
          <p:cNvSpPr txBox="1">
            <a:spLocks noGrp="1"/>
          </p:cNvSpPr>
          <p:nvPr>
            <p:ph type="body" idx="1"/>
          </p:nvPr>
        </p:nvSpPr>
        <p:spPr>
          <a:xfrm>
            <a:off x="257425" y="901025"/>
            <a:ext cx="7958100" cy="366900"/>
          </a:xfrm>
          <a:prstGeom prst="rect">
            <a:avLst/>
          </a:prstGeom>
          <a:noFill/>
          <a:ln>
            <a:noFill/>
          </a:ln>
        </p:spPr>
        <p:txBody>
          <a:bodyPr spcFirstLastPara="1" wrap="square" lIns="0"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Open Sans"/>
              <a:buNone/>
              <a:defRPr sz="1400" b="1" i="0" u="none" strike="noStrike" cap="none">
                <a:solidFill>
                  <a:srgbClr val="0033A0"/>
                </a:solidFill>
                <a:latin typeface="Open Sans"/>
                <a:ea typeface="Open Sans"/>
                <a:cs typeface="Open Sans"/>
                <a:sym typeface="Open Sans"/>
              </a:defRPr>
            </a:lvl1pPr>
            <a:lvl2pPr marL="914400" marR="0" lvl="1"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2pPr>
            <a:lvl3pPr marL="1371600" marR="0" lvl="2"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3pPr>
            <a:lvl4pPr marL="1828800" marR="0" lvl="3"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4pPr>
            <a:lvl5pPr marL="2286000" marR="0" lvl="4"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5pPr>
            <a:lvl6pPr marL="2743200" marR="0" lvl="5"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6pPr>
            <a:lvl7pPr marL="3200400" marR="0" lvl="6"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7pPr>
            <a:lvl8pPr marL="3657600" marR="0" lvl="7"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8pPr>
            <a:lvl9pPr marL="4114800" marR="0" lvl="8"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9pPr>
          </a:lstStyle>
          <a:p>
            <a:endParaRPr/>
          </a:p>
        </p:txBody>
      </p:sp>
      <p:sp>
        <p:nvSpPr>
          <p:cNvPr id="117" name="Google Shape;117;p17"/>
          <p:cNvSpPr txBox="1">
            <a:spLocks noGrp="1"/>
          </p:cNvSpPr>
          <p:nvPr>
            <p:ph type="body" idx="2"/>
          </p:nvPr>
        </p:nvSpPr>
        <p:spPr>
          <a:xfrm>
            <a:off x="257425" y="1267925"/>
            <a:ext cx="7818600" cy="1941600"/>
          </a:xfrm>
          <a:prstGeom prst="rect">
            <a:avLst/>
          </a:prstGeom>
          <a:noFill/>
          <a:ln>
            <a:noFill/>
          </a:ln>
        </p:spPr>
        <p:txBody>
          <a:bodyPr spcFirstLastPara="1" wrap="square" lIns="91425" tIns="45700" rIns="91425" bIns="45700" anchor="t" anchorCtr="0">
            <a:noAutofit/>
          </a:bodyPr>
          <a:lstStyle>
            <a:lvl1pPr marL="457200" marR="0" lvl="0" indent="-304800" algn="l" rtl="0">
              <a:lnSpc>
                <a:spcPct val="100000"/>
              </a:lnSpc>
              <a:spcBef>
                <a:spcPts val="0"/>
              </a:spcBef>
              <a:spcAft>
                <a:spcPts val="0"/>
              </a:spcAft>
              <a:buClr>
                <a:schemeClr val="lt2"/>
              </a:buClr>
              <a:buSzPts val="1200"/>
              <a:buFont typeface="Open Sans"/>
              <a:buChar char="●"/>
              <a:defRPr sz="1200" b="0" i="0" u="none" strike="noStrike" cap="none">
                <a:solidFill>
                  <a:srgbClr val="000000"/>
                </a:solidFill>
                <a:latin typeface="Open Sans"/>
                <a:ea typeface="Open Sans"/>
                <a:cs typeface="Open Sans"/>
                <a:sym typeface="Open Sans"/>
              </a:defRPr>
            </a:lvl1pPr>
            <a:lvl2pPr marL="914400" marR="0" lvl="1" indent="-304800" algn="l" rtl="0">
              <a:lnSpc>
                <a:spcPct val="100000"/>
              </a:lnSpc>
              <a:spcBef>
                <a:spcPts val="0"/>
              </a:spcBef>
              <a:spcAft>
                <a:spcPts val="0"/>
              </a:spcAft>
              <a:buClr>
                <a:schemeClr val="lt2"/>
              </a:buClr>
              <a:buSzPts val="1200"/>
              <a:buFont typeface="Open Sans"/>
              <a:buChar char="○"/>
              <a:defRPr sz="1200" b="0" i="0" u="none" strike="noStrike" cap="none">
                <a:solidFill>
                  <a:srgbClr val="000000"/>
                </a:solidFill>
                <a:latin typeface="Open Sans"/>
                <a:ea typeface="Open Sans"/>
                <a:cs typeface="Open Sans"/>
                <a:sym typeface="Open Sans"/>
              </a:defRPr>
            </a:lvl2pPr>
            <a:lvl3pPr marL="1371600" marR="0" lvl="2" indent="-304800" algn="l" rtl="0">
              <a:lnSpc>
                <a:spcPct val="100000"/>
              </a:lnSpc>
              <a:spcBef>
                <a:spcPts val="0"/>
              </a:spcBef>
              <a:spcAft>
                <a:spcPts val="0"/>
              </a:spcAft>
              <a:buClr>
                <a:schemeClr val="lt2"/>
              </a:buClr>
              <a:buSzPts val="1200"/>
              <a:buFont typeface="Open Sans"/>
              <a:buChar char="■"/>
              <a:defRPr sz="1200" b="0" i="0" u="none" strike="noStrike" cap="none">
                <a:solidFill>
                  <a:srgbClr val="000000"/>
                </a:solidFill>
                <a:latin typeface="Open Sans"/>
                <a:ea typeface="Open Sans"/>
                <a:cs typeface="Open Sans"/>
                <a:sym typeface="Open Sans"/>
              </a:defRPr>
            </a:lvl3pPr>
            <a:lvl4pPr marL="1828800" marR="0" lvl="3" indent="-304800" algn="l" rtl="0">
              <a:lnSpc>
                <a:spcPct val="100000"/>
              </a:lnSpc>
              <a:spcBef>
                <a:spcPts val="0"/>
              </a:spcBef>
              <a:spcAft>
                <a:spcPts val="0"/>
              </a:spcAft>
              <a:buClr>
                <a:schemeClr val="lt2"/>
              </a:buClr>
              <a:buSzPts val="1200"/>
              <a:buFont typeface="Open Sans"/>
              <a:buChar char="●"/>
              <a:defRPr sz="1200" b="0" i="0" u="none" strike="noStrike" cap="none">
                <a:solidFill>
                  <a:srgbClr val="000000"/>
                </a:solidFill>
                <a:latin typeface="Open Sans"/>
                <a:ea typeface="Open Sans"/>
                <a:cs typeface="Open Sans"/>
                <a:sym typeface="Open Sans"/>
              </a:defRPr>
            </a:lvl4pPr>
            <a:lvl5pPr marL="2286000" marR="0" lvl="4" indent="-304800" algn="l" rtl="0">
              <a:lnSpc>
                <a:spcPct val="100000"/>
              </a:lnSpc>
              <a:spcBef>
                <a:spcPts val="0"/>
              </a:spcBef>
              <a:spcAft>
                <a:spcPts val="0"/>
              </a:spcAft>
              <a:buClr>
                <a:schemeClr val="lt2"/>
              </a:buClr>
              <a:buSzPts val="1200"/>
              <a:buFont typeface="Open Sans"/>
              <a:buChar char="○"/>
              <a:defRPr sz="1200" b="0" i="0" u="none" strike="noStrike" cap="none">
                <a:solidFill>
                  <a:srgbClr val="000000"/>
                </a:solidFill>
                <a:latin typeface="Open Sans"/>
                <a:ea typeface="Open Sans"/>
                <a:cs typeface="Open Sans"/>
                <a:sym typeface="Open Sans"/>
              </a:defRPr>
            </a:lvl5pPr>
            <a:lvl6pPr marL="2743200" marR="0" lvl="5" indent="-304800" algn="l" rtl="0">
              <a:lnSpc>
                <a:spcPct val="100000"/>
              </a:lnSpc>
              <a:spcBef>
                <a:spcPts val="0"/>
              </a:spcBef>
              <a:spcAft>
                <a:spcPts val="0"/>
              </a:spcAft>
              <a:buClr>
                <a:srgbClr val="000000"/>
              </a:buClr>
              <a:buSzPts val="1200"/>
              <a:buFont typeface="Open Sans"/>
              <a:buChar char="■"/>
              <a:defRPr sz="1200" b="0" i="0" u="none" strike="noStrike" cap="none">
                <a:solidFill>
                  <a:srgbClr val="000000"/>
                </a:solidFill>
                <a:latin typeface="Open Sans"/>
                <a:ea typeface="Open Sans"/>
                <a:cs typeface="Open Sans"/>
                <a:sym typeface="Open Sans"/>
              </a:defRPr>
            </a:lvl6pPr>
            <a:lvl7pPr marL="3200400" marR="0" lvl="6" indent="-304800" algn="l" rtl="0">
              <a:lnSpc>
                <a:spcPct val="100000"/>
              </a:lnSpc>
              <a:spcBef>
                <a:spcPts val="0"/>
              </a:spcBef>
              <a:spcAft>
                <a:spcPts val="0"/>
              </a:spcAft>
              <a:buClr>
                <a:srgbClr val="000000"/>
              </a:buClr>
              <a:buSzPts val="1200"/>
              <a:buFont typeface="Open Sans"/>
              <a:buChar char="●"/>
              <a:defRPr sz="1200" b="0" i="0" u="none" strike="noStrike" cap="none">
                <a:solidFill>
                  <a:srgbClr val="000000"/>
                </a:solidFill>
                <a:latin typeface="Open Sans"/>
                <a:ea typeface="Open Sans"/>
                <a:cs typeface="Open Sans"/>
                <a:sym typeface="Open Sans"/>
              </a:defRPr>
            </a:lvl7pPr>
            <a:lvl8pPr marL="3657600" marR="0" lvl="7" indent="-304800" algn="l" rtl="0">
              <a:lnSpc>
                <a:spcPct val="100000"/>
              </a:lnSpc>
              <a:spcBef>
                <a:spcPts val="0"/>
              </a:spcBef>
              <a:spcAft>
                <a:spcPts val="0"/>
              </a:spcAft>
              <a:buClr>
                <a:srgbClr val="000000"/>
              </a:buClr>
              <a:buSzPts val="1200"/>
              <a:buFont typeface="Open Sans"/>
              <a:buChar char="○"/>
              <a:defRPr sz="1200" b="0" i="0" u="none" strike="noStrike" cap="none">
                <a:solidFill>
                  <a:srgbClr val="000000"/>
                </a:solidFill>
                <a:latin typeface="Open Sans"/>
                <a:ea typeface="Open Sans"/>
                <a:cs typeface="Open Sans"/>
                <a:sym typeface="Open Sans"/>
              </a:defRPr>
            </a:lvl8pPr>
            <a:lvl9pPr marL="4114800" marR="0" lvl="8" indent="-304800" algn="l" rtl="0">
              <a:lnSpc>
                <a:spcPct val="100000"/>
              </a:lnSpc>
              <a:spcBef>
                <a:spcPts val="0"/>
              </a:spcBef>
              <a:spcAft>
                <a:spcPts val="0"/>
              </a:spcAft>
              <a:buClr>
                <a:srgbClr val="000000"/>
              </a:buClr>
              <a:buSzPts val="1200"/>
              <a:buFont typeface="Open Sans"/>
              <a:buChar char="■"/>
              <a:defRPr sz="1200" b="0" i="0" u="none" strike="noStrike" cap="none">
                <a:solidFill>
                  <a:srgbClr val="000000"/>
                </a:solidFill>
                <a:latin typeface="Open Sans"/>
                <a:ea typeface="Open Sans"/>
                <a:cs typeface="Open Sans"/>
                <a:sym typeface="Open Sans"/>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Header and bullets 3">
  <p:cSld name="TITLE_AND_BODY_2">
    <p:spTree>
      <p:nvGrpSpPr>
        <p:cNvPr id="1" name="Shape 118"/>
        <p:cNvGrpSpPr/>
        <p:nvPr/>
      </p:nvGrpSpPr>
      <p:grpSpPr>
        <a:xfrm>
          <a:off x="0" y="0"/>
          <a:ext cx="0" cy="0"/>
          <a:chOff x="0" y="0"/>
          <a:chExt cx="0" cy="0"/>
        </a:xfrm>
      </p:grpSpPr>
      <p:cxnSp>
        <p:nvCxnSpPr>
          <p:cNvPr id="119" name="Google Shape;119;p18"/>
          <p:cNvCxnSpPr/>
          <p:nvPr/>
        </p:nvCxnSpPr>
        <p:spPr>
          <a:xfrm>
            <a:off x="-10300" y="576650"/>
            <a:ext cx="9164700" cy="0"/>
          </a:xfrm>
          <a:prstGeom prst="straightConnector1">
            <a:avLst/>
          </a:prstGeom>
          <a:noFill/>
          <a:ln w="19050" cap="flat" cmpd="sng">
            <a:solidFill>
              <a:srgbClr val="0033A0"/>
            </a:solidFill>
            <a:prstDash val="solid"/>
            <a:round/>
            <a:headEnd type="none" w="sm" len="sm"/>
            <a:tailEnd type="none" w="sm" len="sm"/>
          </a:ln>
        </p:spPr>
      </p:cxnSp>
      <p:sp>
        <p:nvSpPr>
          <p:cNvPr id="120" name="Google Shape;120;p18"/>
          <p:cNvSpPr txBox="1">
            <a:spLocks noGrp="1"/>
          </p:cNvSpPr>
          <p:nvPr>
            <p:ph type="title"/>
          </p:nvPr>
        </p:nvSpPr>
        <p:spPr>
          <a:xfrm>
            <a:off x="257425" y="61850"/>
            <a:ext cx="7663800" cy="514800"/>
          </a:xfrm>
          <a:prstGeom prst="rect">
            <a:avLst/>
          </a:prstGeom>
          <a:noFill/>
          <a:ln>
            <a:noFill/>
          </a:ln>
        </p:spPr>
        <p:txBody>
          <a:bodyPr spcFirstLastPara="1" wrap="square" lIns="0" tIns="91425" rIns="91425" bIns="91425" anchor="t" anchorCtr="0">
            <a:noAutofit/>
          </a:bodyPr>
          <a:lstStyle>
            <a:lvl1pPr marR="0" lvl="0"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2pPr>
            <a:lvl3pPr marR="0" lvl="2"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3pPr>
            <a:lvl4pPr marR="0" lvl="3"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4pPr>
            <a:lvl5pPr marR="0" lvl="4"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5pPr>
            <a:lvl6pPr marR="0" lvl="5"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6pPr>
            <a:lvl7pPr marR="0" lvl="6"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7pPr>
            <a:lvl8pPr marR="0" lvl="7"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8pPr>
            <a:lvl9pPr marR="0" lvl="8"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9pPr>
          </a:lstStyle>
          <a:p>
            <a:endParaRPr/>
          </a:p>
        </p:txBody>
      </p:sp>
      <p:sp>
        <p:nvSpPr>
          <p:cNvPr id="121" name="Google Shape;121;p18"/>
          <p:cNvSpPr txBox="1"/>
          <p:nvPr/>
        </p:nvSpPr>
        <p:spPr>
          <a:xfrm>
            <a:off x="772525" y="4771950"/>
            <a:ext cx="4256700" cy="29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800"/>
              <a:buFont typeface="Arial"/>
              <a:buNone/>
            </a:pPr>
            <a:r>
              <a:rPr lang="en-US" sz="800" b="1" i="0" u="none" strike="noStrike" cap="none">
                <a:solidFill>
                  <a:srgbClr val="595959"/>
                </a:solidFill>
                <a:latin typeface="Open Sans"/>
                <a:ea typeface="Open Sans"/>
                <a:cs typeface="Open Sans"/>
                <a:sym typeface="Open Sans"/>
              </a:rPr>
              <a:t>YOUR VOICE </a:t>
            </a:r>
            <a:r>
              <a:rPr lang="en-US" sz="800" b="0" i="0" u="none" strike="noStrike" cap="none">
                <a:solidFill>
                  <a:srgbClr val="595959"/>
                </a:solidFill>
                <a:latin typeface="Open Sans"/>
                <a:ea typeface="Open Sans"/>
                <a:cs typeface="Open Sans"/>
                <a:sym typeface="Open Sans"/>
              </a:rPr>
              <a:t>| </a:t>
            </a:r>
            <a:r>
              <a:rPr lang="en-US" sz="800" b="0" i="0" u="none" strike="noStrike" cap="none">
                <a:solidFill>
                  <a:schemeClr val="dk2"/>
                </a:solidFill>
                <a:latin typeface="Open Sans"/>
                <a:ea typeface="Open Sans"/>
                <a:cs typeface="Open Sans"/>
                <a:sym typeface="Open Sans"/>
              </a:rPr>
              <a:t>GLOBAL PARTICIPATION REPORT</a:t>
            </a:r>
            <a:endParaRPr sz="800" b="0" i="0" u="none" strike="noStrike" cap="none">
              <a:solidFill>
                <a:srgbClr val="595959"/>
              </a:solidFill>
              <a:latin typeface="Open Sans"/>
              <a:ea typeface="Open Sans"/>
              <a:cs typeface="Open Sans"/>
              <a:sym typeface="Open Sans"/>
            </a:endParaRPr>
          </a:p>
        </p:txBody>
      </p:sp>
      <p:sp>
        <p:nvSpPr>
          <p:cNvPr id="122" name="Google Shape;122;p18"/>
          <p:cNvSpPr txBox="1"/>
          <p:nvPr/>
        </p:nvSpPr>
        <p:spPr>
          <a:xfrm>
            <a:off x="-6875" y="4753150"/>
            <a:ext cx="444600" cy="3141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595959"/>
                </a:solidFill>
                <a:latin typeface="Open Sans"/>
                <a:ea typeface="Open Sans"/>
                <a:cs typeface="Open Sans"/>
                <a:sym typeface="Open Sans"/>
              </a:rPr>
              <a:t>‹#›</a:t>
            </a:fld>
            <a:endParaRPr sz="1000" b="0" i="0" u="none" strike="noStrike" cap="none">
              <a:solidFill>
                <a:srgbClr val="595959"/>
              </a:solidFill>
              <a:latin typeface="Open Sans"/>
              <a:ea typeface="Open Sans"/>
              <a:cs typeface="Open Sans"/>
              <a:sym typeface="Open Sans"/>
            </a:endParaRPr>
          </a:p>
        </p:txBody>
      </p:sp>
      <p:pic>
        <p:nvPicPr>
          <p:cNvPr id="123" name="Google Shape;123;p18"/>
          <p:cNvPicPr preferRelativeResize="0"/>
          <p:nvPr/>
        </p:nvPicPr>
        <p:blipFill rotWithShape="1">
          <a:blip r:embed="rId2">
            <a:alphaModFix/>
          </a:blip>
          <a:srcRect l="88879" t="42870"/>
          <a:stretch/>
        </p:blipFill>
        <p:spPr>
          <a:xfrm>
            <a:off x="8377986" y="4627200"/>
            <a:ext cx="766013" cy="516300"/>
          </a:xfrm>
          <a:prstGeom prst="rect">
            <a:avLst/>
          </a:prstGeom>
          <a:noFill/>
          <a:ln>
            <a:noFill/>
          </a:ln>
        </p:spPr>
      </p:pic>
      <p:sp>
        <p:nvSpPr>
          <p:cNvPr id="124" name="Google Shape;124;p18"/>
          <p:cNvSpPr txBox="1">
            <a:spLocks noGrp="1"/>
          </p:cNvSpPr>
          <p:nvPr>
            <p:ph type="body" idx="1"/>
          </p:nvPr>
        </p:nvSpPr>
        <p:spPr>
          <a:xfrm>
            <a:off x="257425" y="901025"/>
            <a:ext cx="7958100" cy="366900"/>
          </a:xfrm>
          <a:prstGeom prst="rect">
            <a:avLst/>
          </a:prstGeom>
          <a:noFill/>
          <a:ln>
            <a:noFill/>
          </a:ln>
        </p:spPr>
        <p:txBody>
          <a:bodyPr spcFirstLastPara="1" wrap="square" lIns="0"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Open Sans"/>
              <a:buNone/>
              <a:defRPr sz="1400" b="1" i="0" u="none" strike="noStrike" cap="none">
                <a:solidFill>
                  <a:srgbClr val="0033A0"/>
                </a:solidFill>
                <a:latin typeface="Open Sans"/>
                <a:ea typeface="Open Sans"/>
                <a:cs typeface="Open Sans"/>
                <a:sym typeface="Open Sans"/>
              </a:defRPr>
            </a:lvl1pPr>
            <a:lvl2pPr marL="914400" marR="0" lvl="1"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2pPr>
            <a:lvl3pPr marL="1371600" marR="0" lvl="2"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3pPr>
            <a:lvl4pPr marL="1828800" marR="0" lvl="3"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4pPr>
            <a:lvl5pPr marL="2286000" marR="0" lvl="4"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5pPr>
            <a:lvl6pPr marL="2743200" marR="0" lvl="5"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6pPr>
            <a:lvl7pPr marL="3200400" marR="0" lvl="6"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7pPr>
            <a:lvl8pPr marL="3657600" marR="0" lvl="7"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8pPr>
            <a:lvl9pPr marL="4114800" marR="0" lvl="8"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9pPr>
          </a:lstStyle>
          <a:p>
            <a:endParaRPr/>
          </a:p>
        </p:txBody>
      </p:sp>
      <p:sp>
        <p:nvSpPr>
          <p:cNvPr id="125" name="Google Shape;125;p18"/>
          <p:cNvSpPr txBox="1">
            <a:spLocks noGrp="1"/>
          </p:cNvSpPr>
          <p:nvPr>
            <p:ph type="body" idx="2"/>
          </p:nvPr>
        </p:nvSpPr>
        <p:spPr>
          <a:xfrm>
            <a:off x="257175" y="1387775"/>
            <a:ext cx="7818600" cy="1941600"/>
          </a:xfrm>
          <a:prstGeom prst="rect">
            <a:avLst/>
          </a:prstGeom>
          <a:noFill/>
          <a:ln>
            <a:noFill/>
          </a:ln>
        </p:spPr>
        <p:txBody>
          <a:bodyPr spcFirstLastPara="1" wrap="square" lIns="91425" tIns="45700" rIns="91425" bIns="45700" anchor="t" anchorCtr="0">
            <a:noAutofit/>
          </a:bodyPr>
          <a:lstStyle>
            <a:lvl1pPr marL="457200" marR="0" lvl="0" indent="-304800" algn="l" rtl="0">
              <a:lnSpc>
                <a:spcPct val="100000"/>
              </a:lnSpc>
              <a:spcBef>
                <a:spcPts val="0"/>
              </a:spcBef>
              <a:spcAft>
                <a:spcPts val="0"/>
              </a:spcAft>
              <a:buClr>
                <a:schemeClr val="lt2"/>
              </a:buClr>
              <a:buSzPts val="1200"/>
              <a:buFont typeface="Open Sans"/>
              <a:buChar char="•"/>
              <a:defRPr sz="1200" b="0" i="0" u="none" strike="noStrike" cap="none">
                <a:solidFill>
                  <a:srgbClr val="000000"/>
                </a:solidFill>
                <a:latin typeface="Open Sans"/>
                <a:ea typeface="Open Sans"/>
                <a:cs typeface="Open Sans"/>
                <a:sym typeface="Open Sans"/>
              </a:defRPr>
            </a:lvl1pPr>
            <a:lvl2pPr marL="914400" marR="0" lvl="1" indent="-304800" algn="l" rtl="0">
              <a:lnSpc>
                <a:spcPct val="100000"/>
              </a:lnSpc>
              <a:spcBef>
                <a:spcPts val="0"/>
              </a:spcBef>
              <a:spcAft>
                <a:spcPts val="0"/>
              </a:spcAft>
              <a:buClr>
                <a:srgbClr val="000000"/>
              </a:buClr>
              <a:buSzPts val="1200"/>
              <a:buFont typeface="Open Sans"/>
              <a:buChar char="•"/>
              <a:defRPr sz="1200" b="0" i="0" u="none" strike="noStrike" cap="none">
                <a:solidFill>
                  <a:srgbClr val="000000"/>
                </a:solidFill>
                <a:latin typeface="Open Sans"/>
                <a:ea typeface="Open Sans"/>
                <a:cs typeface="Open Sans"/>
                <a:sym typeface="Open Sans"/>
              </a:defRPr>
            </a:lvl2pPr>
            <a:lvl3pPr marL="1371600" marR="0" lvl="2" indent="-304800" algn="l" rtl="0">
              <a:lnSpc>
                <a:spcPct val="100000"/>
              </a:lnSpc>
              <a:spcBef>
                <a:spcPts val="0"/>
              </a:spcBef>
              <a:spcAft>
                <a:spcPts val="0"/>
              </a:spcAft>
              <a:buClr>
                <a:schemeClr val="lt2"/>
              </a:buClr>
              <a:buSzPts val="1200"/>
              <a:buFont typeface="Open Sans"/>
              <a:buChar char="•"/>
              <a:defRPr sz="1200" b="0" i="0" u="none" strike="noStrike" cap="none">
                <a:solidFill>
                  <a:srgbClr val="000000"/>
                </a:solidFill>
                <a:latin typeface="Open Sans"/>
                <a:ea typeface="Open Sans"/>
                <a:cs typeface="Open Sans"/>
                <a:sym typeface="Open Sans"/>
              </a:defRPr>
            </a:lvl3pPr>
            <a:lvl4pPr marL="1828800" marR="0" lvl="3" indent="-304800" algn="l" rtl="0">
              <a:lnSpc>
                <a:spcPct val="100000"/>
              </a:lnSpc>
              <a:spcBef>
                <a:spcPts val="0"/>
              </a:spcBef>
              <a:spcAft>
                <a:spcPts val="0"/>
              </a:spcAft>
              <a:buClr>
                <a:schemeClr val="lt2"/>
              </a:buClr>
              <a:buSzPts val="1200"/>
              <a:buFont typeface="Open Sans"/>
              <a:buChar char="•"/>
              <a:defRPr sz="1200" b="0" i="0" u="none" strike="noStrike" cap="none">
                <a:solidFill>
                  <a:srgbClr val="000000"/>
                </a:solidFill>
                <a:latin typeface="Open Sans"/>
                <a:ea typeface="Open Sans"/>
                <a:cs typeface="Open Sans"/>
                <a:sym typeface="Open Sans"/>
              </a:defRPr>
            </a:lvl4pPr>
            <a:lvl5pPr marL="2286000" marR="0" lvl="4" indent="-304800" algn="l" rtl="0">
              <a:lnSpc>
                <a:spcPct val="100000"/>
              </a:lnSpc>
              <a:spcBef>
                <a:spcPts val="0"/>
              </a:spcBef>
              <a:spcAft>
                <a:spcPts val="0"/>
              </a:spcAft>
              <a:buClr>
                <a:schemeClr val="lt2"/>
              </a:buClr>
              <a:buSzPts val="1200"/>
              <a:buFont typeface="Open Sans"/>
              <a:buChar char="•"/>
              <a:defRPr sz="1200" b="0" i="0" u="none" strike="noStrike" cap="none">
                <a:solidFill>
                  <a:srgbClr val="000000"/>
                </a:solidFill>
                <a:latin typeface="Open Sans"/>
                <a:ea typeface="Open Sans"/>
                <a:cs typeface="Open Sans"/>
                <a:sym typeface="Open Sans"/>
              </a:defRPr>
            </a:lvl5pPr>
            <a:lvl6pPr marL="2743200" marR="0" lvl="5" indent="-228600" algn="l" rtl="0">
              <a:lnSpc>
                <a:spcPct val="100000"/>
              </a:lnSpc>
              <a:spcBef>
                <a:spcPts val="0"/>
              </a:spcBef>
              <a:spcAft>
                <a:spcPts val="0"/>
              </a:spcAft>
              <a:buClr>
                <a:srgbClr val="000000"/>
              </a:buClr>
              <a:buSzPts val="1200"/>
              <a:buFont typeface="Open Sans"/>
              <a:buNone/>
              <a:defRPr sz="1200" b="0" i="0" u="none" strike="noStrike" cap="none">
                <a:solidFill>
                  <a:srgbClr val="000000"/>
                </a:solidFill>
                <a:latin typeface="Open Sans"/>
                <a:ea typeface="Open Sans"/>
                <a:cs typeface="Open Sans"/>
                <a:sym typeface="Open Sans"/>
              </a:defRPr>
            </a:lvl6pPr>
            <a:lvl7pPr marL="3200400" marR="0" lvl="6" indent="-228600" algn="l" rtl="0">
              <a:lnSpc>
                <a:spcPct val="100000"/>
              </a:lnSpc>
              <a:spcBef>
                <a:spcPts val="0"/>
              </a:spcBef>
              <a:spcAft>
                <a:spcPts val="0"/>
              </a:spcAft>
              <a:buClr>
                <a:srgbClr val="000000"/>
              </a:buClr>
              <a:buSzPts val="1200"/>
              <a:buFont typeface="Open Sans"/>
              <a:buNone/>
              <a:defRPr sz="1200" b="0" i="0" u="none" strike="noStrike" cap="none">
                <a:solidFill>
                  <a:srgbClr val="000000"/>
                </a:solidFill>
                <a:latin typeface="Open Sans"/>
                <a:ea typeface="Open Sans"/>
                <a:cs typeface="Open Sans"/>
                <a:sym typeface="Open Sans"/>
              </a:defRPr>
            </a:lvl7pPr>
            <a:lvl8pPr marL="3657600" marR="0" lvl="7" indent="-228600" algn="l" rtl="0">
              <a:lnSpc>
                <a:spcPct val="100000"/>
              </a:lnSpc>
              <a:spcBef>
                <a:spcPts val="0"/>
              </a:spcBef>
              <a:spcAft>
                <a:spcPts val="0"/>
              </a:spcAft>
              <a:buClr>
                <a:srgbClr val="000000"/>
              </a:buClr>
              <a:buSzPts val="1200"/>
              <a:buFont typeface="Open Sans"/>
              <a:buNone/>
              <a:defRPr sz="1200" b="0" i="0" u="none" strike="noStrike" cap="none">
                <a:solidFill>
                  <a:srgbClr val="000000"/>
                </a:solidFill>
                <a:latin typeface="Open Sans"/>
                <a:ea typeface="Open Sans"/>
                <a:cs typeface="Open Sans"/>
                <a:sym typeface="Open Sans"/>
              </a:defRPr>
            </a:lvl8pPr>
            <a:lvl9pPr marL="4114800" marR="0" lvl="8" indent="-228600" algn="l" rtl="0">
              <a:lnSpc>
                <a:spcPct val="100000"/>
              </a:lnSpc>
              <a:spcBef>
                <a:spcPts val="0"/>
              </a:spcBef>
              <a:spcAft>
                <a:spcPts val="0"/>
              </a:spcAft>
              <a:buClr>
                <a:srgbClr val="000000"/>
              </a:buClr>
              <a:buSzPts val="1200"/>
              <a:buFont typeface="Open Sans"/>
              <a:buNone/>
              <a:defRPr sz="1200" b="0" i="0" u="none" strike="noStrike" cap="none">
                <a:solidFill>
                  <a:srgbClr val="000000"/>
                </a:solidFill>
                <a:latin typeface="Open Sans"/>
                <a:ea typeface="Open Sans"/>
                <a:cs typeface="Open Sans"/>
                <a:sym typeface="Open Sans"/>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p:cSld name="One column">
    <p:spTree>
      <p:nvGrpSpPr>
        <p:cNvPr id="1" name="Shape 126"/>
        <p:cNvGrpSpPr/>
        <p:nvPr/>
      </p:nvGrpSpPr>
      <p:grpSpPr>
        <a:xfrm>
          <a:off x="0" y="0"/>
          <a:ext cx="0" cy="0"/>
          <a:chOff x="0" y="0"/>
          <a:chExt cx="0" cy="0"/>
        </a:xfrm>
      </p:grpSpPr>
      <p:grpSp>
        <p:nvGrpSpPr>
          <p:cNvPr id="127" name="Google Shape;127;p19"/>
          <p:cNvGrpSpPr/>
          <p:nvPr/>
        </p:nvGrpSpPr>
        <p:grpSpPr>
          <a:xfrm>
            <a:off x="6412901" y="0"/>
            <a:ext cx="2731099" cy="5143500"/>
            <a:chOff x="8550535" y="0"/>
            <a:chExt cx="3641465" cy="6858000"/>
          </a:xfrm>
        </p:grpSpPr>
        <p:sp>
          <p:nvSpPr>
            <p:cNvPr id="128" name="Google Shape;128;p19"/>
            <p:cNvSpPr/>
            <p:nvPr/>
          </p:nvSpPr>
          <p:spPr>
            <a:xfrm>
              <a:off x="11022935" y="1"/>
              <a:ext cx="1169065" cy="6857999"/>
            </a:xfrm>
            <a:custGeom>
              <a:avLst/>
              <a:gdLst/>
              <a:ahLst/>
              <a:cxnLst/>
              <a:rect l="l" t="t" r="r" b="b"/>
              <a:pathLst>
                <a:path w="1169065" h="6857999" extrusionOk="0">
                  <a:moveTo>
                    <a:pt x="720447" y="0"/>
                  </a:moveTo>
                  <a:lnTo>
                    <a:pt x="1169065" y="0"/>
                  </a:lnTo>
                  <a:lnTo>
                    <a:pt x="1169065" y="6857999"/>
                  </a:lnTo>
                  <a:lnTo>
                    <a:pt x="0" y="6857999"/>
                  </a:lnTo>
                  <a:close/>
                </a:path>
              </a:pathLst>
            </a:custGeom>
            <a:solidFill>
              <a:srgbClr val="DBD9D6">
                <a:alpha val="20000"/>
              </a:srgbClr>
            </a:solidFill>
            <a:ln>
              <a:noFill/>
            </a:ln>
          </p:spPr>
          <p:txBody>
            <a:bodyPr spcFirstLastPara="1" wrap="square" lIns="0" tIns="0" rIns="0" bIns="189000" anchor="t" anchorCtr="0">
              <a:noAutofit/>
            </a:bodyPr>
            <a:lstStyle/>
            <a:p>
              <a:pPr marL="0" marR="0" lvl="0" indent="0" algn="l" rtl="0">
                <a:lnSpc>
                  <a:spcPct val="110000"/>
                </a:lnSpc>
                <a:spcBef>
                  <a:spcPts val="0"/>
                </a:spcBef>
                <a:spcAft>
                  <a:spcPts val="0"/>
                </a:spcAft>
                <a:buClr>
                  <a:srgbClr val="006550"/>
                </a:buClr>
                <a:buSzPts val="1200"/>
                <a:buFont typeface="Noto Sans Symbols"/>
                <a:buNone/>
              </a:pPr>
              <a:endParaRPr sz="1200" b="0" i="0" u="none" strike="noStrike" cap="none">
                <a:solidFill>
                  <a:schemeClr val="lt1"/>
                </a:solidFill>
                <a:latin typeface="Arial"/>
                <a:ea typeface="Arial"/>
                <a:cs typeface="Arial"/>
                <a:sym typeface="Arial"/>
              </a:endParaRPr>
            </a:p>
          </p:txBody>
        </p:sp>
        <p:sp>
          <p:nvSpPr>
            <p:cNvPr id="129" name="Google Shape;129;p19"/>
            <p:cNvSpPr/>
            <p:nvPr/>
          </p:nvSpPr>
          <p:spPr>
            <a:xfrm>
              <a:off x="9661087" y="0"/>
              <a:ext cx="1860470" cy="6858000"/>
            </a:xfrm>
            <a:custGeom>
              <a:avLst/>
              <a:gdLst/>
              <a:ahLst/>
              <a:cxnLst/>
              <a:rect l="l" t="t" r="r" b="b"/>
              <a:pathLst>
                <a:path w="1860470" h="6858000" extrusionOk="0">
                  <a:moveTo>
                    <a:pt x="720423" y="0"/>
                  </a:moveTo>
                  <a:lnTo>
                    <a:pt x="1860470" y="0"/>
                  </a:lnTo>
                  <a:lnTo>
                    <a:pt x="1139810" y="6858000"/>
                  </a:lnTo>
                  <a:lnTo>
                    <a:pt x="0" y="6858000"/>
                  </a:lnTo>
                  <a:close/>
                </a:path>
              </a:pathLst>
            </a:custGeom>
            <a:solidFill>
              <a:srgbClr val="DBD9D6">
                <a:alpha val="20000"/>
              </a:srgbClr>
            </a:solidFill>
            <a:ln>
              <a:noFill/>
            </a:ln>
          </p:spPr>
          <p:txBody>
            <a:bodyPr spcFirstLastPara="1" wrap="square" lIns="0" tIns="0" rIns="0" bIns="189000" anchor="t" anchorCtr="0">
              <a:noAutofit/>
            </a:bodyPr>
            <a:lstStyle/>
            <a:p>
              <a:pPr marL="0" marR="0" lvl="0" indent="0" algn="l" rtl="0">
                <a:lnSpc>
                  <a:spcPct val="110000"/>
                </a:lnSpc>
                <a:spcBef>
                  <a:spcPts val="0"/>
                </a:spcBef>
                <a:spcAft>
                  <a:spcPts val="0"/>
                </a:spcAft>
                <a:buClr>
                  <a:srgbClr val="006550"/>
                </a:buClr>
                <a:buSzPts val="1200"/>
                <a:buFont typeface="Noto Sans Symbols"/>
                <a:buNone/>
              </a:pPr>
              <a:endParaRPr sz="1200" b="0" i="0" u="none" strike="noStrike" cap="none">
                <a:solidFill>
                  <a:schemeClr val="lt1"/>
                </a:solidFill>
                <a:latin typeface="Arial"/>
                <a:ea typeface="Arial"/>
                <a:cs typeface="Arial"/>
                <a:sym typeface="Arial"/>
              </a:endParaRPr>
            </a:p>
          </p:txBody>
        </p:sp>
        <p:sp>
          <p:nvSpPr>
            <p:cNvPr id="130" name="Google Shape;130;p19"/>
            <p:cNvSpPr/>
            <p:nvPr/>
          </p:nvSpPr>
          <p:spPr>
            <a:xfrm>
              <a:off x="8550535" y="0"/>
              <a:ext cx="1830282" cy="6858000"/>
            </a:xfrm>
            <a:custGeom>
              <a:avLst/>
              <a:gdLst/>
              <a:ahLst/>
              <a:cxnLst/>
              <a:rect l="l" t="t" r="r" b="b"/>
              <a:pathLst>
                <a:path w="1830282" h="6858000" extrusionOk="0">
                  <a:moveTo>
                    <a:pt x="720899" y="0"/>
                  </a:moveTo>
                  <a:lnTo>
                    <a:pt x="1830282" y="0"/>
                  </a:lnTo>
                  <a:lnTo>
                    <a:pt x="1109860" y="6858000"/>
                  </a:lnTo>
                  <a:lnTo>
                    <a:pt x="0" y="6858000"/>
                  </a:lnTo>
                  <a:close/>
                </a:path>
              </a:pathLst>
            </a:custGeom>
            <a:gradFill>
              <a:gsLst>
                <a:gs pos="0">
                  <a:srgbClr val="DBD9D6">
                    <a:alpha val="14509"/>
                  </a:srgbClr>
                </a:gs>
                <a:gs pos="20000">
                  <a:srgbClr val="DBD9D6">
                    <a:alpha val="14509"/>
                  </a:srgbClr>
                </a:gs>
                <a:gs pos="91000">
                  <a:srgbClr val="DBD9D6">
                    <a:alpha val="0"/>
                  </a:srgbClr>
                </a:gs>
                <a:gs pos="100000">
                  <a:srgbClr val="DBD9D6">
                    <a:alpha val="0"/>
                  </a:srgbClr>
                </a:gs>
              </a:gsLst>
              <a:lin ang="5400012" scaled="0"/>
            </a:gradFill>
            <a:ln>
              <a:noFill/>
            </a:ln>
          </p:spPr>
          <p:txBody>
            <a:bodyPr spcFirstLastPara="1" wrap="square" lIns="0" tIns="0" rIns="0" bIns="189000" anchor="t" anchorCtr="0">
              <a:noAutofit/>
            </a:bodyPr>
            <a:lstStyle/>
            <a:p>
              <a:pPr marL="0" marR="0" lvl="0" indent="0" algn="l" rtl="0">
                <a:lnSpc>
                  <a:spcPct val="110000"/>
                </a:lnSpc>
                <a:spcBef>
                  <a:spcPts val="0"/>
                </a:spcBef>
                <a:spcAft>
                  <a:spcPts val="0"/>
                </a:spcAft>
                <a:buClr>
                  <a:srgbClr val="006550"/>
                </a:buClr>
                <a:buSzPts val="1200"/>
                <a:buFont typeface="Noto Sans Symbols"/>
                <a:buNone/>
              </a:pPr>
              <a:endParaRPr sz="1200" b="0" i="0" u="none" strike="noStrike" cap="none">
                <a:solidFill>
                  <a:schemeClr val="lt1"/>
                </a:solidFill>
                <a:latin typeface="Arial"/>
                <a:ea typeface="Arial"/>
                <a:cs typeface="Arial"/>
                <a:sym typeface="Arial"/>
              </a:endParaRPr>
            </a:p>
          </p:txBody>
        </p:sp>
      </p:grpSp>
      <p:sp>
        <p:nvSpPr>
          <p:cNvPr id="131" name="Google Shape;131;p19"/>
          <p:cNvSpPr txBox="1">
            <a:spLocks noGrp="1"/>
          </p:cNvSpPr>
          <p:nvPr>
            <p:ph type="sldNum" idx="12"/>
          </p:nvPr>
        </p:nvSpPr>
        <p:spPr>
          <a:xfrm>
            <a:off x="8514160" y="4764881"/>
            <a:ext cx="378000" cy="174300"/>
          </a:xfrm>
          <a:prstGeom prst="rect">
            <a:avLst/>
          </a:prstGeom>
          <a:noFill/>
          <a:ln>
            <a:noFill/>
          </a:ln>
        </p:spPr>
        <p:txBody>
          <a:bodyPr spcFirstLastPara="1" wrap="square" lIns="54000" tIns="0" rIns="0" bIns="0" anchor="t" anchorCtr="0">
            <a:noAutofit/>
          </a:bodyPr>
          <a:lstStyle>
            <a:lvl1pPr marL="0" marR="0" lvl="0" indent="0" algn="l">
              <a:lnSpc>
                <a:spcPct val="11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1pPr>
            <a:lvl2pPr marL="0" marR="0" lvl="1" indent="0" algn="l">
              <a:lnSpc>
                <a:spcPct val="11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2pPr>
            <a:lvl3pPr marL="0" marR="0" lvl="2" indent="0" algn="l">
              <a:lnSpc>
                <a:spcPct val="11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3pPr>
            <a:lvl4pPr marL="0" marR="0" lvl="3" indent="0" algn="l">
              <a:lnSpc>
                <a:spcPct val="11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4pPr>
            <a:lvl5pPr marL="0" marR="0" lvl="4" indent="0" algn="l">
              <a:lnSpc>
                <a:spcPct val="11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5pPr>
            <a:lvl6pPr marL="0" marR="0" lvl="5" indent="0" algn="l">
              <a:lnSpc>
                <a:spcPct val="11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6pPr>
            <a:lvl7pPr marL="0" marR="0" lvl="6" indent="0" algn="l">
              <a:lnSpc>
                <a:spcPct val="11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7pPr>
            <a:lvl8pPr marL="0" marR="0" lvl="7" indent="0" algn="l">
              <a:lnSpc>
                <a:spcPct val="11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8pPr>
            <a:lvl9pPr marL="0" marR="0" lvl="8" indent="0" algn="l">
              <a:lnSpc>
                <a:spcPct val="11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32" name="Google Shape;132;p19"/>
          <p:cNvSpPr txBox="1">
            <a:spLocks noGrp="1"/>
          </p:cNvSpPr>
          <p:nvPr>
            <p:ph type="body" idx="1"/>
          </p:nvPr>
        </p:nvSpPr>
        <p:spPr>
          <a:xfrm>
            <a:off x="629842" y="1290638"/>
            <a:ext cx="5845800" cy="3333900"/>
          </a:xfrm>
          <a:prstGeom prst="rect">
            <a:avLst/>
          </a:prstGeom>
          <a:noFill/>
          <a:ln>
            <a:noFill/>
          </a:ln>
        </p:spPr>
        <p:txBody>
          <a:bodyPr spcFirstLastPara="1" wrap="square" lIns="0" tIns="0" rIns="0" bIns="0" anchor="t" anchorCtr="0">
            <a:noAutofit/>
          </a:bodyPr>
          <a:lstStyle>
            <a:lvl1pPr marL="457200" marR="0" lvl="0" indent="-304800" algn="l" rtl="0">
              <a:lnSpc>
                <a:spcPct val="110000"/>
              </a:lnSpc>
              <a:spcBef>
                <a:spcPts val="0"/>
              </a:spcBef>
              <a:spcAft>
                <a:spcPts val="0"/>
              </a:spcAft>
              <a:buClr>
                <a:srgbClr val="000000"/>
              </a:buClr>
              <a:buSzPts val="1200"/>
              <a:buFont typeface="Arial"/>
              <a:buChar char="●"/>
              <a:defRPr sz="1400" b="0" i="0" u="none" strike="noStrike" cap="none">
                <a:solidFill>
                  <a:srgbClr val="000000"/>
                </a:solidFill>
                <a:latin typeface="Arial"/>
                <a:ea typeface="Arial"/>
                <a:cs typeface="Arial"/>
                <a:sym typeface="Arial"/>
              </a:defRPr>
            </a:lvl1pPr>
            <a:lvl2pPr marL="914400" marR="0" lvl="1" indent="-298450" algn="l" rtl="0">
              <a:lnSpc>
                <a:spcPct val="110000"/>
              </a:lnSpc>
              <a:spcBef>
                <a:spcPts val="600"/>
              </a:spcBef>
              <a:spcAft>
                <a:spcPts val="0"/>
              </a:spcAft>
              <a:buClr>
                <a:srgbClr val="000000"/>
              </a:buClr>
              <a:buSzPts val="1100"/>
              <a:buFont typeface="Arial"/>
              <a:buChar char="○"/>
              <a:defRPr sz="1400" b="0" i="0" u="none" strike="noStrike" cap="none">
                <a:solidFill>
                  <a:srgbClr val="000000"/>
                </a:solidFill>
                <a:latin typeface="Arial"/>
                <a:ea typeface="Arial"/>
                <a:cs typeface="Arial"/>
                <a:sym typeface="Arial"/>
              </a:defRPr>
            </a:lvl2pPr>
            <a:lvl3pPr marL="1371600" marR="0" lvl="2" indent="-285750" algn="l" rtl="0">
              <a:lnSpc>
                <a:spcPct val="110000"/>
              </a:lnSpc>
              <a:spcBef>
                <a:spcPts val="600"/>
              </a:spcBef>
              <a:spcAft>
                <a:spcPts val="0"/>
              </a:spcAft>
              <a:buClr>
                <a:srgbClr val="000000"/>
              </a:buClr>
              <a:buSzPts val="900"/>
              <a:buFont typeface="Arial"/>
              <a:buChar char="■"/>
              <a:defRPr sz="1400" b="0" i="0" u="none" strike="noStrike" cap="none">
                <a:solidFill>
                  <a:srgbClr val="000000"/>
                </a:solidFill>
                <a:latin typeface="Arial"/>
                <a:ea typeface="Arial"/>
                <a:cs typeface="Arial"/>
                <a:sym typeface="Arial"/>
              </a:defRPr>
            </a:lvl3pPr>
            <a:lvl4pPr marL="1828800" marR="0" lvl="3" indent="-285750" algn="l" rtl="0">
              <a:lnSpc>
                <a:spcPct val="110000"/>
              </a:lnSpc>
              <a:spcBef>
                <a:spcPts val="600"/>
              </a:spcBef>
              <a:spcAft>
                <a:spcPts val="0"/>
              </a:spcAft>
              <a:buClr>
                <a:srgbClr val="000000"/>
              </a:buClr>
              <a:buSzPts val="900"/>
              <a:buFont typeface="Arial"/>
              <a:buChar char="●"/>
              <a:defRPr sz="1400" b="0" i="0" u="none" strike="noStrike" cap="none">
                <a:solidFill>
                  <a:srgbClr val="000000"/>
                </a:solidFill>
                <a:latin typeface="Arial"/>
                <a:ea typeface="Arial"/>
                <a:cs typeface="Arial"/>
                <a:sym typeface="Arial"/>
              </a:defRPr>
            </a:lvl4pPr>
            <a:lvl5pPr marL="2286000" marR="0" lvl="4" indent="-285750" algn="l" rtl="0">
              <a:lnSpc>
                <a:spcPct val="110000"/>
              </a:lnSpc>
              <a:spcBef>
                <a:spcPts val="600"/>
              </a:spcBef>
              <a:spcAft>
                <a:spcPts val="0"/>
              </a:spcAft>
              <a:buClr>
                <a:srgbClr val="000000"/>
              </a:buClr>
              <a:buSzPts val="9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10000"/>
              </a:lnSpc>
              <a:spcBef>
                <a:spcPts val="600"/>
              </a:spcBef>
              <a:spcAft>
                <a:spcPts val="0"/>
              </a:spcAft>
              <a:buClr>
                <a:schemeClr val="dk2"/>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90000"/>
              </a:lnSpc>
              <a:spcBef>
                <a:spcPts val="6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133" name="Google Shape;133;p19"/>
          <p:cNvSpPr txBox="1">
            <a:spLocks noGrp="1"/>
          </p:cNvSpPr>
          <p:nvPr>
            <p:ph type="title"/>
          </p:nvPr>
        </p:nvSpPr>
        <p:spPr>
          <a:xfrm>
            <a:off x="628650" y="436751"/>
            <a:ext cx="7885500" cy="291000"/>
          </a:xfrm>
          <a:prstGeom prst="rect">
            <a:avLst/>
          </a:prstGeom>
          <a:noFill/>
          <a:ln>
            <a:noFill/>
          </a:ln>
        </p:spPr>
        <p:txBody>
          <a:bodyPr spcFirstLastPara="1" wrap="square" lIns="0" tIns="0" rIns="0" bIns="0" anchor="t" anchorCtr="0">
            <a:spAutoFit/>
          </a:bodyPr>
          <a:lstStyle>
            <a:lvl1pPr marR="0" lvl="0" algn="l" rtl="0">
              <a:lnSpc>
                <a:spcPct val="90000"/>
              </a:lnSpc>
              <a:spcBef>
                <a:spcPts val="0"/>
              </a:spcBef>
              <a:spcAft>
                <a:spcPts val="0"/>
              </a:spcAft>
              <a:buClr>
                <a:schemeClr val="dk2"/>
              </a:buClr>
              <a:buSzPts val="1400"/>
              <a:buFont typeface="Arial"/>
              <a:buChar char="●"/>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1511">
          <p15:clr>
            <a:srgbClr val="FBAE40"/>
          </p15:clr>
        </p15:guide>
        <p15:guide id="2" pos="1680">
          <p15:clr>
            <a:srgbClr val="FBAE40"/>
          </p15:clr>
        </p15:guide>
        <p15:guide id="3" pos="2795">
          <p15:clr>
            <a:srgbClr val="FBAE40"/>
          </p15:clr>
        </p15:guide>
        <p15:guide id="4" pos="2965">
          <p15:clr>
            <a:srgbClr val="FBAE40"/>
          </p15:clr>
        </p15:guide>
        <p15:guide id="5" pos="4079">
          <p15:clr>
            <a:srgbClr val="FBAE40"/>
          </p15:clr>
        </p15:guide>
        <p15:guide id="6" pos="4249">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_AND_BODY_6">
  <p:cSld name="TITLE_AND_BODY_6">
    <p:spTree>
      <p:nvGrpSpPr>
        <p:cNvPr id="1" name="Shape 134"/>
        <p:cNvGrpSpPr/>
        <p:nvPr/>
      </p:nvGrpSpPr>
      <p:grpSpPr>
        <a:xfrm>
          <a:off x="0" y="0"/>
          <a:ext cx="0" cy="0"/>
          <a:chOff x="0" y="0"/>
          <a:chExt cx="0" cy="0"/>
        </a:xfrm>
      </p:grpSpPr>
      <p:sp>
        <p:nvSpPr>
          <p:cNvPr id="135" name="Google Shape;135;p2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136" name="Google Shape;136;p2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137" name="Google Shape;137;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Header and bullets" type="tx">
  <p:cSld name="TITLE_AND_BODY">
    <p:spTree>
      <p:nvGrpSpPr>
        <p:cNvPr id="1" name="Shape 15"/>
        <p:cNvGrpSpPr/>
        <p:nvPr/>
      </p:nvGrpSpPr>
      <p:grpSpPr>
        <a:xfrm>
          <a:off x="0" y="0"/>
          <a:ext cx="0" cy="0"/>
          <a:chOff x="0" y="0"/>
          <a:chExt cx="0" cy="0"/>
        </a:xfrm>
      </p:grpSpPr>
      <p:cxnSp>
        <p:nvCxnSpPr>
          <p:cNvPr id="16" name="Google Shape;16;p3"/>
          <p:cNvCxnSpPr/>
          <p:nvPr/>
        </p:nvCxnSpPr>
        <p:spPr>
          <a:xfrm>
            <a:off x="-10300" y="576650"/>
            <a:ext cx="9164700" cy="0"/>
          </a:xfrm>
          <a:prstGeom prst="straightConnector1">
            <a:avLst/>
          </a:prstGeom>
          <a:noFill/>
          <a:ln w="19050" cap="flat" cmpd="sng">
            <a:solidFill>
              <a:srgbClr val="0033A0"/>
            </a:solidFill>
            <a:prstDash val="solid"/>
            <a:round/>
            <a:headEnd type="none" w="sm" len="sm"/>
            <a:tailEnd type="none" w="sm" len="sm"/>
          </a:ln>
        </p:spPr>
      </p:cxnSp>
      <p:sp>
        <p:nvSpPr>
          <p:cNvPr id="17" name="Google Shape;17;p3"/>
          <p:cNvSpPr txBox="1">
            <a:spLocks noGrp="1"/>
          </p:cNvSpPr>
          <p:nvPr>
            <p:ph type="title"/>
          </p:nvPr>
        </p:nvSpPr>
        <p:spPr>
          <a:xfrm>
            <a:off x="257425" y="61850"/>
            <a:ext cx="7663800" cy="514800"/>
          </a:xfrm>
          <a:prstGeom prst="rect">
            <a:avLst/>
          </a:prstGeom>
          <a:noFill/>
          <a:ln>
            <a:noFill/>
          </a:ln>
        </p:spPr>
        <p:txBody>
          <a:bodyPr spcFirstLastPara="1" wrap="square" lIns="0" tIns="91425" rIns="91425" bIns="91425" anchor="t" anchorCtr="0">
            <a:noAutofit/>
          </a:bodyPr>
          <a:lstStyle>
            <a:lvl1pPr marR="0" lvl="0"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Arial"/>
                <a:ea typeface="Arial"/>
                <a:cs typeface="Arial"/>
                <a:sym typeface="Arial"/>
              </a:defRPr>
            </a:lvl9pPr>
          </a:lstStyle>
          <a:p>
            <a:endParaRPr/>
          </a:p>
        </p:txBody>
      </p:sp>
      <p:sp>
        <p:nvSpPr>
          <p:cNvPr id="18" name="Google Shape;18;p3"/>
          <p:cNvSpPr txBox="1"/>
          <p:nvPr/>
        </p:nvSpPr>
        <p:spPr>
          <a:xfrm>
            <a:off x="772525" y="4771950"/>
            <a:ext cx="4256700" cy="29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59595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595959"/>
              </a:solidFill>
              <a:latin typeface="Arial"/>
              <a:ea typeface="Arial"/>
              <a:cs typeface="Arial"/>
              <a:sym typeface="Arial"/>
            </a:endParaRPr>
          </a:p>
        </p:txBody>
      </p:sp>
      <p:sp>
        <p:nvSpPr>
          <p:cNvPr id="19" name="Google Shape;19;p3"/>
          <p:cNvSpPr txBox="1"/>
          <p:nvPr/>
        </p:nvSpPr>
        <p:spPr>
          <a:xfrm>
            <a:off x="-6875" y="4753150"/>
            <a:ext cx="444600" cy="3141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595959"/>
                </a:solidFill>
                <a:latin typeface="Arial"/>
                <a:ea typeface="Arial"/>
                <a:cs typeface="Arial"/>
                <a:sym typeface="Arial"/>
              </a:rPr>
              <a:t>‹#›</a:t>
            </a:fld>
            <a:endParaRPr sz="1000" b="0" i="0" u="none" strike="noStrike" cap="none">
              <a:solidFill>
                <a:srgbClr val="595959"/>
              </a:solidFill>
              <a:latin typeface="Arial"/>
              <a:ea typeface="Arial"/>
              <a:cs typeface="Arial"/>
              <a:sym typeface="Arial"/>
            </a:endParaRPr>
          </a:p>
        </p:txBody>
      </p:sp>
      <p:pic>
        <p:nvPicPr>
          <p:cNvPr id="20" name="Google Shape;20;p3"/>
          <p:cNvPicPr preferRelativeResize="0"/>
          <p:nvPr/>
        </p:nvPicPr>
        <p:blipFill rotWithShape="1">
          <a:blip r:embed="rId2">
            <a:alphaModFix/>
          </a:blip>
          <a:srcRect l="88879" t="42870"/>
          <a:stretch/>
        </p:blipFill>
        <p:spPr>
          <a:xfrm>
            <a:off x="8377986" y="4627200"/>
            <a:ext cx="766015" cy="516300"/>
          </a:xfrm>
          <a:prstGeom prst="rect">
            <a:avLst/>
          </a:prstGeom>
          <a:noFill/>
          <a:ln>
            <a:noFill/>
          </a:ln>
        </p:spPr>
      </p:pic>
      <p:sp>
        <p:nvSpPr>
          <p:cNvPr id="21" name="Google Shape;21;p3"/>
          <p:cNvSpPr txBox="1">
            <a:spLocks noGrp="1"/>
          </p:cNvSpPr>
          <p:nvPr>
            <p:ph type="body" idx="1"/>
          </p:nvPr>
        </p:nvSpPr>
        <p:spPr>
          <a:xfrm>
            <a:off x="257425" y="901025"/>
            <a:ext cx="7958100" cy="366900"/>
          </a:xfrm>
          <a:prstGeom prst="rect">
            <a:avLst/>
          </a:prstGeom>
          <a:noFill/>
          <a:ln>
            <a:noFill/>
          </a:ln>
        </p:spPr>
        <p:txBody>
          <a:bodyPr spcFirstLastPara="1" wrap="square" lIns="0"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400" b="1" i="0" u="none" strike="noStrike" cap="none">
                <a:solidFill>
                  <a:srgbClr val="0033A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22" name="Google Shape;22;p3"/>
          <p:cNvSpPr txBox="1">
            <a:spLocks noGrp="1"/>
          </p:cNvSpPr>
          <p:nvPr>
            <p:ph type="body" idx="2"/>
          </p:nvPr>
        </p:nvSpPr>
        <p:spPr>
          <a:xfrm>
            <a:off x="257175" y="1387775"/>
            <a:ext cx="7818600" cy="1941600"/>
          </a:xfrm>
          <a:prstGeom prst="rect">
            <a:avLst/>
          </a:prstGeom>
          <a:noFill/>
          <a:ln>
            <a:noFill/>
          </a:ln>
        </p:spPr>
        <p:txBody>
          <a:bodyPr spcFirstLastPara="1" wrap="square" lIns="91425" tIns="45700" rIns="91425" bIns="45700" anchor="t" anchorCtr="0">
            <a:noAutofit/>
          </a:bodyPr>
          <a:lstStyle>
            <a:lvl1pPr marL="457200" marR="0" lvl="0" indent="-304800" algn="l" rtl="0">
              <a:lnSpc>
                <a:spcPct val="100000"/>
              </a:lnSpc>
              <a:spcBef>
                <a:spcPts val="0"/>
              </a:spcBef>
              <a:spcAft>
                <a:spcPts val="0"/>
              </a:spcAft>
              <a:buClr>
                <a:schemeClr val="lt2"/>
              </a:buClr>
              <a:buSzPts val="1200"/>
              <a:buFont typeface="Arial"/>
              <a:buChar char="•"/>
              <a:defRPr sz="1200" b="0" i="0" u="none" strike="noStrike" cap="none">
                <a:solidFill>
                  <a:srgbClr val="000000"/>
                </a:solidFill>
                <a:latin typeface="Arial"/>
                <a:ea typeface="Arial"/>
                <a:cs typeface="Arial"/>
                <a:sym typeface="Arial"/>
              </a:defRPr>
            </a:lvl1pPr>
            <a:lvl2pPr marL="914400" marR="0" lvl="1"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2pPr>
            <a:lvl3pPr marL="1371600" marR="0" lvl="2" indent="-304800" algn="l" rtl="0">
              <a:lnSpc>
                <a:spcPct val="100000"/>
              </a:lnSpc>
              <a:spcBef>
                <a:spcPts val="0"/>
              </a:spcBef>
              <a:spcAft>
                <a:spcPts val="0"/>
              </a:spcAft>
              <a:buClr>
                <a:schemeClr val="lt2"/>
              </a:buClr>
              <a:buSzPts val="1200"/>
              <a:buFont typeface="Arial"/>
              <a:buChar char="•"/>
              <a:defRPr sz="1200" b="0" i="0" u="none" strike="noStrike" cap="none">
                <a:solidFill>
                  <a:srgbClr val="000000"/>
                </a:solidFill>
                <a:latin typeface="Arial"/>
                <a:ea typeface="Arial"/>
                <a:cs typeface="Arial"/>
                <a:sym typeface="Arial"/>
              </a:defRPr>
            </a:lvl3pPr>
            <a:lvl4pPr marL="1828800" marR="0" lvl="3" indent="-304800" algn="l" rtl="0">
              <a:lnSpc>
                <a:spcPct val="100000"/>
              </a:lnSpc>
              <a:spcBef>
                <a:spcPts val="0"/>
              </a:spcBef>
              <a:spcAft>
                <a:spcPts val="0"/>
              </a:spcAft>
              <a:buClr>
                <a:schemeClr val="lt2"/>
              </a:buClr>
              <a:buSzPts val="1200"/>
              <a:buFont typeface="Arial"/>
              <a:buChar char="•"/>
              <a:defRPr sz="1200" b="0" i="0" u="none" strike="noStrike" cap="none">
                <a:solidFill>
                  <a:srgbClr val="000000"/>
                </a:solidFill>
                <a:latin typeface="Arial"/>
                <a:ea typeface="Arial"/>
                <a:cs typeface="Arial"/>
                <a:sym typeface="Arial"/>
              </a:defRPr>
            </a:lvl4pPr>
            <a:lvl5pPr marL="2286000" marR="0" lvl="4" indent="-304800" algn="l" rtl="0">
              <a:lnSpc>
                <a:spcPct val="100000"/>
              </a:lnSpc>
              <a:spcBef>
                <a:spcPts val="0"/>
              </a:spcBef>
              <a:spcAft>
                <a:spcPts val="0"/>
              </a:spcAft>
              <a:buClr>
                <a:schemeClr val="lt2"/>
              </a:buClr>
              <a:buSzPts val="1200"/>
              <a:buFont typeface="Arial"/>
              <a:buChar char="•"/>
              <a:defRPr sz="12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endParaRPr/>
          </a:p>
        </p:txBody>
      </p:sp>
      <p:sp>
        <p:nvSpPr>
          <p:cNvPr id="23" name="Google Shape;23;p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33A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33A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33A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33A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33A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33A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33A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33A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33A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p:cSld name="TITLE_AND_BODY_7">
    <p:spTree>
      <p:nvGrpSpPr>
        <p:cNvPr id="1" name="Shape 138"/>
        <p:cNvGrpSpPr/>
        <p:nvPr/>
      </p:nvGrpSpPr>
      <p:grpSpPr>
        <a:xfrm>
          <a:off x="0" y="0"/>
          <a:ext cx="0" cy="0"/>
          <a:chOff x="0" y="0"/>
          <a:chExt cx="0" cy="0"/>
        </a:xfrm>
      </p:grpSpPr>
      <p:cxnSp>
        <p:nvCxnSpPr>
          <p:cNvPr id="139" name="Google Shape;139;p21"/>
          <p:cNvCxnSpPr/>
          <p:nvPr/>
        </p:nvCxnSpPr>
        <p:spPr>
          <a:xfrm>
            <a:off x="-10300" y="576650"/>
            <a:ext cx="9164700" cy="0"/>
          </a:xfrm>
          <a:prstGeom prst="straightConnector1">
            <a:avLst/>
          </a:prstGeom>
          <a:noFill/>
          <a:ln w="19050" cap="flat" cmpd="sng">
            <a:solidFill>
              <a:srgbClr val="0033A0"/>
            </a:solidFill>
            <a:prstDash val="solid"/>
            <a:round/>
            <a:headEnd type="none" w="sm" len="sm"/>
            <a:tailEnd type="none" w="sm" len="sm"/>
          </a:ln>
        </p:spPr>
      </p:cxnSp>
      <p:sp>
        <p:nvSpPr>
          <p:cNvPr id="140" name="Google Shape;140;p21"/>
          <p:cNvSpPr txBox="1">
            <a:spLocks noGrp="1"/>
          </p:cNvSpPr>
          <p:nvPr>
            <p:ph type="title"/>
          </p:nvPr>
        </p:nvSpPr>
        <p:spPr>
          <a:xfrm>
            <a:off x="257425" y="61850"/>
            <a:ext cx="7663500" cy="514800"/>
          </a:xfrm>
          <a:prstGeom prst="rect">
            <a:avLst/>
          </a:prstGeom>
          <a:noFill/>
          <a:ln>
            <a:noFill/>
          </a:ln>
        </p:spPr>
        <p:txBody>
          <a:bodyPr spcFirstLastPara="1" wrap="square" lIns="0" tIns="125550" rIns="125550" bIns="125550" anchor="t" anchorCtr="0">
            <a:noAutofit/>
          </a:bodyPr>
          <a:lstStyle>
            <a:lvl1pPr marR="0" lvl="0" algn="l" rtl="0">
              <a:lnSpc>
                <a:spcPct val="100000"/>
              </a:lnSpc>
              <a:spcBef>
                <a:spcPts val="0"/>
              </a:spcBef>
              <a:spcAft>
                <a:spcPts val="0"/>
              </a:spcAft>
              <a:buClr>
                <a:srgbClr val="000000"/>
              </a:buClr>
              <a:buSzPts val="2500"/>
              <a:buFont typeface="Arial"/>
              <a:buNone/>
              <a:defRPr sz="2500" b="1" i="0" u="none" strike="noStrike" cap="none">
                <a:solidFill>
                  <a:srgbClr val="003893"/>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2500"/>
              <a:buFont typeface="Arial"/>
              <a:buNone/>
              <a:defRPr sz="2500" b="1" i="0" u="none" strike="noStrike" cap="none">
                <a:solidFill>
                  <a:srgbClr val="003893"/>
                </a:solidFill>
                <a:latin typeface="Open Sans"/>
                <a:ea typeface="Open Sans"/>
                <a:cs typeface="Open Sans"/>
                <a:sym typeface="Open Sans"/>
              </a:defRPr>
            </a:lvl2pPr>
            <a:lvl3pPr marR="0" lvl="2" algn="l" rtl="0">
              <a:lnSpc>
                <a:spcPct val="100000"/>
              </a:lnSpc>
              <a:spcBef>
                <a:spcPts val="0"/>
              </a:spcBef>
              <a:spcAft>
                <a:spcPts val="0"/>
              </a:spcAft>
              <a:buClr>
                <a:srgbClr val="000000"/>
              </a:buClr>
              <a:buSzPts val="2500"/>
              <a:buFont typeface="Arial"/>
              <a:buNone/>
              <a:defRPr sz="2500" b="1" i="0" u="none" strike="noStrike" cap="none">
                <a:solidFill>
                  <a:srgbClr val="003893"/>
                </a:solidFill>
                <a:latin typeface="Open Sans"/>
                <a:ea typeface="Open Sans"/>
                <a:cs typeface="Open Sans"/>
                <a:sym typeface="Open Sans"/>
              </a:defRPr>
            </a:lvl3pPr>
            <a:lvl4pPr marR="0" lvl="3" algn="l" rtl="0">
              <a:lnSpc>
                <a:spcPct val="100000"/>
              </a:lnSpc>
              <a:spcBef>
                <a:spcPts val="0"/>
              </a:spcBef>
              <a:spcAft>
                <a:spcPts val="0"/>
              </a:spcAft>
              <a:buClr>
                <a:srgbClr val="000000"/>
              </a:buClr>
              <a:buSzPts val="2500"/>
              <a:buFont typeface="Arial"/>
              <a:buNone/>
              <a:defRPr sz="2500" b="1" i="0" u="none" strike="noStrike" cap="none">
                <a:solidFill>
                  <a:srgbClr val="003893"/>
                </a:solidFill>
                <a:latin typeface="Open Sans"/>
                <a:ea typeface="Open Sans"/>
                <a:cs typeface="Open Sans"/>
                <a:sym typeface="Open Sans"/>
              </a:defRPr>
            </a:lvl4pPr>
            <a:lvl5pPr marR="0" lvl="4" algn="l" rtl="0">
              <a:lnSpc>
                <a:spcPct val="100000"/>
              </a:lnSpc>
              <a:spcBef>
                <a:spcPts val="0"/>
              </a:spcBef>
              <a:spcAft>
                <a:spcPts val="0"/>
              </a:spcAft>
              <a:buClr>
                <a:srgbClr val="000000"/>
              </a:buClr>
              <a:buSzPts val="2500"/>
              <a:buFont typeface="Arial"/>
              <a:buNone/>
              <a:defRPr sz="2500" b="1" i="0" u="none" strike="noStrike" cap="none">
                <a:solidFill>
                  <a:srgbClr val="003893"/>
                </a:solidFill>
                <a:latin typeface="Open Sans"/>
                <a:ea typeface="Open Sans"/>
                <a:cs typeface="Open Sans"/>
                <a:sym typeface="Open Sans"/>
              </a:defRPr>
            </a:lvl5pPr>
            <a:lvl6pPr marR="0" lvl="5" algn="l" rtl="0">
              <a:lnSpc>
                <a:spcPct val="100000"/>
              </a:lnSpc>
              <a:spcBef>
                <a:spcPts val="0"/>
              </a:spcBef>
              <a:spcAft>
                <a:spcPts val="0"/>
              </a:spcAft>
              <a:buClr>
                <a:srgbClr val="000000"/>
              </a:buClr>
              <a:buSzPts val="2500"/>
              <a:buFont typeface="Arial"/>
              <a:buNone/>
              <a:defRPr sz="2500" b="1" i="0" u="none" strike="noStrike" cap="none">
                <a:solidFill>
                  <a:srgbClr val="003893"/>
                </a:solidFill>
                <a:latin typeface="Open Sans"/>
                <a:ea typeface="Open Sans"/>
                <a:cs typeface="Open Sans"/>
                <a:sym typeface="Open Sans"/>
              </a:defRPr>
            </a:lvl6pPr>
            <a:lvl7pPr marR="0" lvl="6" algn="l" rtl="0">
              <a:lnSpc>
                <a:spcPct val="100000"/>
              </a:lnSpc>
              <a:spcBef>
                <a:spcPts val="0"/>
              </a:spcBef>
              <a:spcAft>
                <a:spcPts val="0"/>
              </a:spcAft>
              <a:buClr>
                <a:srgbClr val="000000"/>
              </a:buClr>
              <a:buSzPts val="2500"/>
              <a:buFont typeface="Arial"/>
              <a:buNone/>
              <a:defRPr sz="2500" b="1" i="0" u="none" strike="noStrike" cap="none">
                <a:solidFill>
                  <a:srgbClr val="003893"/>
                </a:solidFill>
                <a:latin typeface="Open Sans"/>
                <a:ea typeface="Open Sans"/>
                <a:cs typeface="Open Sans"/>
                <a:sym typeface="Open Sans"/>
              </a:defRPr>
            </a:lvl7pPr>
            <a:lvl8pPr marR="0" lvl="7" algn="l" rtl="0">
              <a:lnSpc>
                <a:spcPct val="100000"/>
              </a:lnSpc>
              <a:spcBef>
                <a:spcPts val="0"/>
              </a:spcBef>
              <a:spcAft>
                <a:spcPts val="0"/>
              </a:spcAft>
              <a:buClr>
                <a:srgbClr val="000000"/>
              </a:buClr>
              <a:buSzPts val="2500"/>
              <a:buFont typeface="Arial"/>
              <a:buNone/>
              <a:defRPr sz="2500" b="1" i="0" u="none" strike="noStrike" cap="none">
                <a:solidFill>
                  <a:srgbClr val="003893"/>
                </a:solidFill>
                <a:latin typeface="Open Sans"/>
                <a:ea typeface="Open Sans"/>
                <a:cs typeface="Open Sans"/>
                <a:sym typeface="Open Sans"/>
              </a:defRPr>
            </a:lvl8pPr>
            <a:lvl9pPr marR="0" lvl="8" algn="l" rtl="0">
              <a:lnSpc>
                <a:spcPct val="100000"/>
              </a:lnSpc>
              <a:spcBef>
                <a:spcPts val="0"/>
              </a:spcBef>
              <a:spcAft>
                <a:spcPts val="0"/>
              </a:spcAft>
              <a:buClr>
                <a:srgbClr val="000000"/>
              </a:buClr>
              <a:buSzPts val="2500"/>
              <a:buFont typeface="Arial"/>
              <a:buNone/>
              <a:defRPr sz="2500" b="1" i="0" u="none" strike="noStrike" cap="none">
                <a:solidFill>
                  <a:srgbClr val="003893"/>
                </a:solidFill>
                <a:latin typeface="Open Sans"/>
                <a:ea typeface="Open Sans"/>
                <a:cs typeface="Open Sans"/>
                <a:sym typeface="Open Sans"/>
              </a:defRPr>
            </a:lvl9pPr>
          </a:lstStyle>
          <a:p>
            <a:endParaRPr/>
          </a:p>
        </p:txBody>
      </p:sp>
      <p:sp>
        <p:nvSpPr>
          <p:cNvPr id="141" name="Google Shape;141;p21"/>
          <p:cNvSpPr txBox="1">
            <a:spLocks noGrp="1"/>
          </p:cNvSpPr>
          <p:nvPr>
            <p:ph type="body" idx="1"/>
          </p:nvPr>
        </p:nvSpPr>
        <p:spPr>
          <a:xfrm>
            <a:off x="257425" y="901025"/>
            <a:ext cx="7958100" cy="366900"/>
          </a:xfrm>
          <a:prstGeom prst="rect">
            <a:avLst/>
          </a:prstGeom>
          <a:noFill/>
          <a:ln>
            <a:noFill/>
          </a:ln>
        </p:spPr>
        <p:txBody>
          <a:bodyPr spcFirstLastPara="1" wrap="square" lIns="0" tIns="125550" rIns="125550" bIns="125550" anchor="t" anchorCtr="0">
            <a:noAutofit/>
          </a:bodyPr>
          <a:lstStyle>
            <a:lvl1pPr marL="457200" marR="0" lvl="0" indent="-228600" algn="l" rtl="0">
              <a:lnSpc>
                <a:spcPct val="100000"/>
              </a:lnSpc>
              <a:spcBef>
                <a:spcPts val="0"/>
              </a:spcBef>
              <a:spcAft>
                <a:spcPts val="0"/>
              </a:spcAft>
              <a:buClr>
                <a:srgbClr val="000000"/>
              </a:buClr>
              <a:buSzPts val="1900"/>
              <a:buFont typeface="Open Sans"/>
              <a:buNone/>
              <a:defRPr sz="1900" b="1" i="0" u="none" strike="noStrike" cap="none">
                <a:solidFill>
                  <a:srgbClr val="0033A0"/>
                </a:solidFill>
                <a:latin typeface="Open Sans"/>
                <a:ea typeface="Open Sans"/>
                <a:cs typeface="Open Sans"/>
                <a:sym typeface="Open Sans"/>
              </a:defRPr>
            </a:lvl1pPr>
            <a:lvl2pPr marL="914400" marR="0" lvl="1" indent="-349250" algn="l" rtl="0">
              <a:lnSpc>
                <a:spcPct val="100000"/>
              </a:lnSpc>
              <a:spcBef>
                <a:spcPts val="0"/>
              </a:spcBef>
              <a:spcAft>
                <a:spcPts val="0"/>
              </a:spcAft>
              <a:buClr>
                <a:srgbClr val="000000"/>
              </a:buClr>
              <a:buSzPts val="1900"/>
              <a:buFont typeface="Open Sans"/>
              <a:buChar char="○"/>
              <a:defRPr sz="1900" i="0" u="none" strike="noStrike" cap="none">
                <a:solidFill>
                  <a:srgbClr val="000000"/>
                </a:solidFill>
                <a:latin typeface="Open Sans"/>
                <a:ea typeface="Open Sans"/>
                <a:cs typeface="Open Sans"/>
                <a:sym typeface="Open Sans"/>
              </a:defRPr>
            </a:lvl2pPr>
            <a:lvl3pPr marL="1371600" marR="0" lvl="2" indent="-349250" algn="l" rtl="0">
              <a:lnSpc>
                <a:spcPct val="100000"/>
              </a:lnSpc>
              <a:spcBef>
                <a:spcPts val="0"/>
              </a:spcBef>
              <a:spcAft>
                <a:spcPts val="0"/>
              </a:spcAft>
              <a:buClr>
                <a:srgbClr val="000000"/>
              </a:buClr>
              <a:buSzPts val="1900"/>
              <a:buFont typeface="Open Sans"/>
              <a:buChar char="■"/>
              <a:defRPr sz="1900" i="0" u="none" strike="noStrike" cap="none">
                <a:solidFill>
                  <a:srgbClr val="000000"/>
                </a:solidFill>
                <a:latin typeface="Open Sans"/>
                <a:ea typeface="Open Sans"/>
                <a:cs typeface="Open Sans"/>
                <a:sym typeface="Open Sans"/>
              </a:defRPr>
            </a:lvl3pPr>
            <a:lvl4pPr marL="1828800" marR="0" lvl="3" indent="-349250" algn="l" rtl="0">
              <a:lnSpc>
                <a:spcPct val="100000"/>
              </a:lnSpc>
              <a:spcBef>
                <a:spcPts val="0"/>
              </a:spcBef>
              <a:spcAft>
                <a:spcPts val="0"/>
              </a:spcAft>
              <a:buClr>
                <a:srgbClr val="000000"/>
              </a:buClr>
              <a:buSzPts val="1900"/>
              <a:buFont typeface="Open Sans"/>
              <a:buChar char="●"/>
              <a:defRPr sz="1900" i="0" u="none" strike="noStrike" cap="none">
                <a:solidFill>
                  <a:srgbClr val="000000"/>
                </a:solidFill>
                <a:latin typeface="Open Sans"/>
                <a:ea typeface="Open Sans"/>
                <a:cs typeface="Open Sans"/>
                <a:sym typeface="Open Sans"/>
              </a:defRPr>
            </a:lvl4pPr>
            <a:lvl5pPr marL="2286000" marR="0" lvl="4" indent="-349250" algn="l" rtl="0">
              <a:lnSpc>
                <a:spcPct val="100000"/>
              </a:lnSpc>
              <a:spcBef>
                <a:spcPts val="0"/>
              </a:spcBef>
              <a:spcAft>
                <a:spcPts val="0"/>
              </a:spcAft>
              <a:buClr>
                <a:srgbClr val="000000"/>
              </a:buClr>
              <a:buSzPts val="1900"/>
              <a:buFont typeface="Open Sans"/>
              <a:buChar char="○"/>
              <a:defRPr sz="1900" i="0" u="none" strike="noStrike" cap="none">
                <a:solidFill>
                  <a:srgbClr val="000000"/>
                </a:solidFill>
                <a:latin typeface="Open Sans"/>
                <a:ea typeface="Open Sans"/>
                <a:cs typeface="Open Sans"/>
                <a:sym typeface="Open Sans"/>
              </a:defRPr>
            </a:lvl5pPr>
            <a:lvl6pPr marL="2743200" marR="0" lvl="5" indent="-349250" algn="l" rtl="0">
              <a:lnSpc>
                <a:spcPct val="100000"/>
              </a:lnSpc>
              <a:spcBef>
                <a:spcPts val="0"/>
              </a:spcBef>
              <a:spcAft>
                <a:spcPts val="0"/>
              </a:spcAft>
              <a:buClr>
                <a:srgbClr val="000000"/>
              </a:buClr>
              <a:buSzPts val="1900"/>
              <a:buFont typeface="Open Sans"/>
              <a:buChar char="■"/>
              <a:defRPr sz="1900" i="0" u="none" strike="noStrike" cap="none">
                <a:solidFill>
                  <a:srgbClr val="000000"/>
                </a:solidFill>
                <a:latin typeface="Open Sans"/>
                <a:ea typeface="Open Sans"/>
                <a:cs typeface="Open Sans"/>
                <a:sym typeface="Open Sans"/>
              </a:defRPr>
            </a:lvl6pPr>
            <a:lvl7pPr marL="3200400" marR="0" lvl="6" indent="-349250" algn="l" rtl="0">
              <a:lnSpc>
                <a:spcPct val="100000"/>
              </a:lnSpc>
              <a:spcBef>
                <a:spcPts val="0"/>
              </a:spcBef>
              <a:spcAft>
                <a:spcPts val="0"/>
              </a:spcAft>
              <a:buClr>
                <a:srgbClr val="000000"/>
              </a:buClr>
              <a:buSzPts val="1900"/>
              <a:buFont typeface="Open Sans"/>
              <a:buChar char="●"/>
              <a:defRPr sz="1900" i="0" u="none" strike="noStrike" cap="none">
                <a:solidFill>
                  <a:srgbClr val="000000"/>
                </a:solidFill>
                <a:latin typeface="Open Sans"/>
                <a:ea typeface="Open Sans"/>
                <a:cs typeface="Open Sans"/>
                <a:sym typeface="Open Sans"/>
              </a:defRPr>
            </a:lvl7pPr>
            <a:lvl8pPr marL="3657600" marR="0" lvl="7" indent="-349250" algn="l" rtl="0">
              <a:lnSpc>
                <a:spcPct val="100000"/>
              </a:lnSpc>
              <a:spcBef>
                <a:spcPts val="0"/>
              </a:spcBef>
              <a:spcAft>
                <a:spcPts val="0"/>
              </a:spcAft>
              <a:buClr>
                <a:srgbClr val="000000"/>
              </a:buClr>
              <a:buSzPts val="1900"/>
              <a:buFont typeface="Open Sans"/>
              <a:buChar char="○"/>
              <a:defRPr sz="1900" i="0" u="none" strike="noStrike" cap="none">
                <a:solidFill>
                  <a:srgbClr val="000000"/>
                </a:solidFill>
                <a:latin typeface="Open Sans"/>
                <a:ea typeface="Open Sans"/>
                <a:cs typeface="Open Sans"/>
                <a:sym typeface="Open Sans"/>
              </a:defRPr>
            </a:lvl8pPr>
            <a:lvl9pPr marL="4114800" marR="0" lvl="8" indent="-349250" algn="l" rtl="0">
              <a:lnSpc>
                <a:spcPct val="100000"/>
              </a:lnSpc>
              <a:spcBef>
                <a:spcPts val="0"/>
              </a:spcBef>
              <a:spcAft>
                <a:spcPts val="0"/>
              </a:spcAft>
              <a:buClr>
                <a:srgbClr val="000000"/>
              </a:buClr>
              <a:buSzPts val="1900"/>
              <a:buFont typeface="Open Sans"/>
              <a:buChar char="■"/>
              <a:defRPr sz="1900" i="0" u="none" strike="noStrike" cap="none">
                <a:solidFill>
                  <a:srgbClr val="000000"/>
                </a:solidFill>
                <a:latin typeface="Open Sans"/>
                <a:ea typeface="Open Sans"/>
                <a:cs typeface="Open Sans"/>
                <a:sym typeface="Open Sans"/>
              </a:defRPr>
            </a:lvl9pPr>
          </a:lstStyle>
          <a:p>
            <a:endParaRPr/>
          </a:p>
        </p:txBody>
      </p:sp>
      <p:pic>
        <p:nvPicPr>
          <p:cNvPr id="142" name="Google Shape;142;p21"/>
          <p:cNvPicPr preferRelativeResize="0"/>
          <p:nvPr/>
        </p:nvPicPr>
        <p:blipFill rotWithShape="1">
          <a:blip r:embed="rId2">
            <a:alphaModFix/>
          </a:blip>
          <a:srcRect/>
          <a:stretch/>
        </p:blipFill>
        <p:spPr>
          <a:xfrm>
            <a:off x="0" y="4618431"/>
            <a:ext cx="3974524" cy="521655"/>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1">
  <p:cSld name="TITLE_AND_BODY_8">
    <p:spTree>
      <p:nvGrpSpPr>
        <p:cNvPr id="1" name="Shape 143"/>
        <p:cNvGrpSpPr/>
        <p:nvPr/>
      </p:nvGrpSpPr>
      <p:grpSpPr>
        <a:xfrm>
          <a:off x="0" y="0"/>
          <a:ext cx="0" cy="0"/>
          <a:chOff x="0" y="0"/>
          <a:chExt cx="0" cy="0"/>
        </a:xfrm>
      </p:grpSpPr>
      <p:cxnSp>
        <p:nvCxnSpPr>
          <p:cNvPr id="144" name="Google Shape;144;p22"/>
          <p:cNvCxnSpPr/>
          <p:nvPr/>
        </p:nvCxnSpPr>
        <p:spPr>
          <a:xfrm>
            <a:off x="-10300" y="576650"/>
            <a:ext cx="9164700" cy="0"/>
          </a:xfrm>
          <a:prstGeom prst="straightConnector1">
            <a:avLst/>
          </a:prstGeom>
          <a:noFill/>
          <a:ln w="19050" cap="flat" cmpd="sng">
            <a:solidFill>
              <a:srgbClr val="0033A0"/>
            </a:solidFill>
            <a:prstDash val="solid"/>
            <a:round/>
            <a:headEnd type="none" w="sm" len="sm"/>
            <a:tailEnd type="none" w="sm" len="sm"/>
          </a:ln>
        </p:spPr>
      </p:cxnSp>
      <p:sp>
        <p:nvSpPr>
          <p:cNvPr id="145" name="Google Shape;145;p22"/>
          <p:cNvSpPr txBox="1">
            <a:spLocks noGrp="1"/>
          </p:cNvSpPr>
          <p:nvPr>
            <p:ph type="title"/>
          </p:nvPr>
        </p:nvSpPr>
        <p:spPr>
          <a:xfrm>
            <a:off x="257425" y="61850"/>
            <a:ext cx="7663500" cy="514800"/>
          </a:xfrm>
          <a:prstGeom prst="rect">
            <a:avLst/>
          </a:prstGeom>
          <a:noFill/>
          <a:ln>
            <a:noFill/>
          </a:ln>
        </p:spPr>
        <p:txBody>
          <a:bodyPr spcFirstLastPara="1" wrap="square" lIns="0" tIns="125550" rIns="125550" bIns="125550" anchor="t" anchorCtr="0">
            <a:noAutofit/>
          </a:bodyPr>
          <a:lstStyle>
            <a:lvl1pPr marR="0" lvl="0" algn="l" rtl="0">
              <a:lnSpc>
                <a:spcPct val="100000"/>
              </a:lnSpc>
              <a:spcBef>
                <a:spcPts val="0"/>
              </a:spcBef>
              <a:spcAft>
                <a:spcPts val="0"/>
              </a:spcAft>
              <a:buClr>
                <a:srgbClr val="000000"/>
              </a:buClr>
              <a:buSzPts val="2500"/>
              <a:buFont typeface="Arial"/>
              <a:buNone/>
              <a:defRPr sz="2500" b="1" i="0" u="none" strike="noStrike" cap="none">
                <a:solidFill>
                  <a:srgbClr val="003893"/>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2500"/>
              <a:buFont typeface="Arial"/>
              <a:buNone/>
              <a:defRPr sz="2500" b="1" i="0" u="none" strike="noStrike" cap="none">
                <a:solidFill>
                  <a:srgbClr val="003893"/>
                </a:solidFill>
                <a:latin typeface="Open Sans"/>
                <a:ea typeface="Open Sans"/>
                <a:cs typeface="Open Sans"/>
                <a:sym typeface="Open Sans"/>
              </a:defRPr>
            </a:lvl2pPr>
            <a:lvl3pPr marR="0" lvl="2" algn="l" rtl="0">
              <a:lnSpc>
                <a:spcPct val="100000"/>
              </a:lnSpc>
              <a:spcBef>
                <a:spcPts val="0"/>
              </a:spcBef>
              <a:spcAft>
                <a:spcPts val="0"/>
              </a:spcAft>
              <a:buClr>
                <a:srgbClr val="000000"/>
              </a:buClr>
              <a:buSzPts val="2500"/>
              <a:buFont typeface="Arial"/>
              <a:buNone/>
              <a:defRPr sz="2500" b="1" i="0" u="none" strike="noStrike" cap="none">
                <a:solidFill>
                  <a:srgbClr val="003893"/>
                </a:solidFill>
                <a:latin typeface="Open Sans"/>
                <a:ea typeface="Open Sans"/>
                <a:cs typeface="Open Sans"/>
                <a:sym typeface="Open Sans"/>
              </a:defRPr>
            </a:lvl3pPr>
            <a:lvl4pPr marR="0" lvl="3" algn="l" rtl="0">
              <a:lnSpc>
                <a:spcPct val="100000"/>
              </a:lnSpc>
              <a:spcBef>
                <a:spcPts val="0"/>
              </a:spcBef>
              <a:spcAft>
                <a:spcPts val="0"/>
              </a:spcAft>
              <a:buClr>
                <a:srgbClr val="000000"/>
              </a:buClr>
              <a:buSzPts val="2500"/>
              <a:buFont typeface="Arial"/>
              <a:buNone/>
              <a:defRPr sz="2500" b="1" i="0" u="none" strike="noStrike" cap="none">
                <a:solidFill>
                  <a:srgbClr val="003893"/>
                </a:solidFill>
                <a:latin typeface="Open Sans"/>
                <a:ea typeface="Open Sans"/>
                <a:cs typeface="Open Sans"/>
                <a:sym typeface="Open Sans"/>
              </a:defRPr>
            </a:lvl4pPr>
            <a:lvl5pPr marR="0" lvl="4" algn="l" rtl="0">
              <a:lnSpc>
                <a:spcPct val="100000"/>
              </a:lnSpc>
              <a:spcBef>
                <a:spcPts val="0"/>
              </a:spcBef>
              <a:spcAft>
                <a:spcPts val="0"/>
              </a:spcAft>
              <a:buClr>
                <a:srgbClr val="000000"/>
              </a:buClr>
              <a:buSzPts val="2500"/>
              <a:buFont typeface="Arial"/>
              <a:buNone/>
              <a:defRPr sz="2500" b="1" i="0" u="none" strike="noStrike" cap="none">
                <a:solidFill>
                  <a:srgbClr val="003893"/>
                </a:solidFill>
                <a:latin typeface="Open Sans"/>
                <a:ea typeface="Open Sans"/>
                <a:cs typeface="Open Sans"/>
                <a:sym typeface="Open Sans"/>
              </a:defRPr>
            </a:lvl5pPr>
            <a:lvl6pPr marR="0" lvl="5" algn="l" rtl="0">
              <a:lnSpc>
                <a:spcPct val="100000"/>
              </a:lnSpc>
              <a:spcBef>
                <a:spcPts val="0"/>
              </a:spcBef>
              <a:spcAft>
                <a:spcPts val="0"/>
              </a:spcAft>
              <a:buClr>
                <a:srgbClr val="000000"/>
              </a:buClr>
              <a:buSzPts val="2500"/>
              <a:buFont typeface="Arial"/>
              <a:buNone/>
              <a:defRPr sz="2500" b="1" i="0" u="none" strike="noStrike" cap="none">
                <a:solidFill>
                  <a:srgbClr val="003893"/>
                </a:solidFill>
                <a:latin typeface="Open Sans"/>
                <a:ea typeface="Open Sans"/>
                <a:cs typeface="Open Sans"/>
                <a:sym typeface="Open Sans"/>
              </a:defRPr>
            </a:lvl6pPr>
            <a:lvl7pPr marR="0" lvl="6" algn="l" rtl="0">
              <a:lnSpc>
                <a:spcPct val="100000"/>
              </a:lnSpc>
              <a:spcBef>
                <a:spcPts val="0"/>
              </a:spcBef>
              <a:spcAft>
                <a:spcPts val="0"/>
              </a:spcAft>
              <a:buClr>
                <a:srgbClr val="000000"/>
              </a:buClr>
              <a:buSzPts val="2500"/>
              <a:buFont typeface="Arial"/>
              <a:buNone/>
              <a:defRPr sz="2500" b="1" i="0" u="none" strike="noStrike" cap="none">
                <a:solidFill>
                  <a:srgbClr val="003893"/>
                </a:solidFill>
                <a:latin typeface="Open Sans"/>
                <a:ea typeface="Open Sans"/>
                <a:cs typeface="Open Sans"/>
                <a:sym typeface="Open Sans"/>
              </a:defRPr>
            </a:lvl7pPr>
            <a:lvl8pPr marR="0" lvl="7" algn="l" rtl="0">
              <a:lnSpc>
                <a:spcPct val="100000"/>
              </a:lnSpc>
              <a:spcBef>
                <a:spcPts val="0"/>
              </a:spcBef>
              <a:spcAft>
                <a:spcPts val="0"/>
              </a:spcAft>
              <a:buClr>
                <a:srgbClr val="000000"/>
              </a:buClr>
              <a:buSzPts val="2500"/>
              <a:buFont typeface="Arial"/>
              <a:buNone/>
              <a:defRPr sz="2500" b="1" i="0" u="none" strike="noStrike" cap="none">
                <a:solidFill>
                  <a:srgbClr val="003893"/>
                </a:solidFill>
                <a:latin typeface="Open Sans"/>
                <a:ea typeface="Open Sans"/>
                <a:cs typeface="Open Sans"/>
                <a:sym typeface="Open Sans"/>
              </a:defRPr>
            </a:lvl8pPr>
            <a:lvl9pPr marR="0" lvl="8" algn="l" rtl="0">
              <a:lnSpc>
                <a:spcPct val="100000"/>
              </a:lnSpc>
              <a:spcBef>
                <a:spcPts val="0"/>
              </a:spcBef>
              <a:spcAft>
                <a:spcPts val="0"/>
              </a:spcAft>
              <a:buClr>
                <a:srgbClr val="000000"/>
              </a:buClr>
              <a:buSzPts val="2500"/>
              <a:buFont typeface="Arial"/>
              <a:buNone/>
              <a:defRPr sz="2500" b="1" i="0" u="none" strike="noStrike" cap="none">
                <a:solidFill>
                  <a:srgbClr val="003893"/>
                </a:solidFill>
                <a:latin typeface="Open Sans"/>
                <a:ea typeface="Open Sans"/>
                <a:cs typeface="Open Sans"/>
                <a:sym typeface="Open Sans"/>
              </a:defRPr>
            </a:lvl9pPr>
          </a:lstStyle>
          <a:p>
            <a:endParaRPr/>
          </a:p>
        </p:txBody>
      </p:sp>
      <p:sp>
        <p:nvSpPr>
          <p:cNvPr id="146" name="Google Shape;146;p22"/>
          <p:cNvSpPr txBox="1">
            <a:spLocks noGrp="1"/>
          </p:cNvSpPr>
          <p:nvPr>
            <p:ph type="body" idx="1"/>
          </p:nvPr>
        </p:nvSpPr>
        <p:spPr>
          <a:xfrm>
            <a:off x="257425" y="901025"/>
            <a:ext cx="7958100" cy="366900"/>
          </a:xfrm>
          <a:prstGeom prst="rect">
            <a:avLst/>
          </a:prstGeom>
          <a:noFill/>
          <a:ln>
            <a:noFill/>
          </a:ln>
        </p:spPr>
        <p:txBody>
          <a:bodyPr spcFirstLastPara="1" wrap="square" lIns="0" tIns="125550" rIns="125550" bIns="125550" anchor="t" anchorCtr="0">
            <a:noAutofit/>
          </a:bodyPr>
          <a:lstStyle>
            <a:lvl1pPr marL="457200" marR="0" lvl="0" indent="-228600" algn="l" rtl="0">
              <a:lnSpc>
                <a:spcPct val="100000"/>
              </a:lnSpc>
              <a:spcBef>
                <a:spcPts val="0"/>
              </a:spcBef>
              <a:spcAft>
                <a:spcPts val="0"/>
              </a:spcAft>
              <a:buClr>
                <a:srgbClr val="000000"/>
              </a:buClr>
              <a:buSzPts val="1900"/>
              <a:buFont typeface="Open Sans"/>
              <a:buNone/>
              <a:defRPr sz="1900" b="1" i="0" u="none" strike="noStrike" cap="none">
                <a:solidFill>
                  <a:srgbClr val="0033A0"/>
                </a:solidFill>
                <a:latin typeface="Open Sans"/>
                <a:ea typeface="Open Sans"/>
                <a:cs typeface="Open Sans"/>
                <a:sym typeface="Open Sans"/>
              </a:defRPr>
            </a:lvl1pPr>
            <a:lvl2pPr marL="914400" marR="0" lvl="1" indent="-349250" algn="l" rtl="0">
              <a:lnSpc>
                <a:spcPct val="100000"/>
              </a:lnSpc>
              <a:spcBef>
                <a:spcPts val="0"/>
              </a:spcBef>
              <a:spcAft>
                <a:spcPts val="0"/>
              </a:spcAft>
              <a:buClr>
                <a:srgbClr val="000000"/>
              </a:buClr>
              <a:buSzPts val="1900"/>
              <a:buFont typeface="Open Sans"/>
              <a:buChar char="○"/>
              <a:defRPr sz="1900" i="0" u="none" strike="noStrike" cap="none">
                <a:solidFill>
                  <a:srgbClr val="000000"/>
                </a:solidFill>
                <a:latin typeface="Open Sans"/>
                <a:ea typeface="Open Sans"/>
                <a:cs typeface="Open Sans"/>
                <a:sym typeface="Open Sans"/>
              </a:defRPr>
            </a:lvl2pPr>
            <a:lvl3pPr marL="1371600" marR="0" lvl="2" indent="-349250" algn="l" rtl="0">
              <a:lnSpc>
                <a:spcPct val="100000"/>
              </a:lnSpc>
              <a:spcBef>
                <a:spcPts val="0"/>
              </a:spcBef>
              <a:spcAft>
                <a:spcPts val="0"/>
              </a:spcAft>
              <a:buClr>
                <a:srgbClr val="000000"/>
              </a:buClr>
              <a:buSzPts val="1900"/>
              <a:buFont typeface="Open Sans"/>
              <a:buChar char="■"/>
              <a:defRPr sz="1900" i="0" u="none" strike="noStrike" cap="none">
                <a:solidFill>
                  <a:srgbClr val="000000"/>
                </a:solidFill>
                <a:latin typeface="Open Sans"/>
                <a:ea typeface="Open Sans"/>
                <a:cs typeface="Open Sans"/>
                <a:sym typeface="Open Sans"/>
              </a:defRPr>
            </a:lvl3pPr>
            <a:lvl4pPr marL="1828800" marR="0" lvl="3" indent="-349250" algn="l" rtl="0">
              <a:lnSpc>
                <a:spcPct val="100000"/>
              </a:lnSpc>
              <a:spcBef>
                <a:spcPts val="0"/>
              </a:spcBef>
              <a:spcAft>
                <a:spcPts val="0"/>
              </a:spcAft>
              <a:buClr>
                <a:srgbClr val="000000"/>
              </a:buClr>
              <a:buSzPts val="1900"/>
              <a:buFont typeface="Open Sans"/>
              <a:buChar char="●"/>
              <a:defRPr sz="1900" i="0" u="none" strike="noStrike" cap="none">
                <a:solidFill>
                  <a:srgbClr val="000000"/>
                </a:solidFill>
                <a:latin typeface="Open Sans"/>
                <a:ea typeface="Open Sans"/>
                <a:cs typeface="Open Sans"/>
                <a:sym typeface="Open Sans"/>
              </a:defRPr>
            </a:lvl4pPr>
            <a:lvl5pPr marL="2286000" marR="0" lvl="4" indent="-349250" algn="l" rtl="0">
              <a:lnSpc>
                <a:spcPct val="100000"/>
              </a:lnSpc>
              <a:spcBef>
                <a:spcPts val="0"/>
              </a:spcBef>
              <a:spcAft>
                <a:spcPts val="0"/>
              </a:spcAft>
              <a:buClr>
                <a:srgbClr val="000000"/>
              </a:buClr>
              <a:buSzPts val="1900"/>
              <a:buFont typeface="Open Sans"/>
              <a:buChar char="○"/>
              <a:defRPr sz="1900" i="0" u="none" strike="noStrike" cap="none">
                <a:solidFill>
                  <a:srgbClr val="000000"/>
                </a:solidFill>
                <a:latin typeface="Open Sans"/>
                <a:ea typeface="Open Sans"/>
                <a:cs typeface="Open Sans"/>
                <a:sym typeface="Open Sans"/>
              </a:defRPr>
            </a:lvl5pPr>
            <a:lvl6pPr marL="2743200" marR="0" lvl="5" indent="-349250" algn="l" rtl="0">
              <a:lnSpc>
                <a:spcPct val="100000"/>
              </a:lnSpc>
              <a:spcBef>
                <a:spcPts val="0"/>
              </a:spcBef>
              <a:spcAft>
                <a:spcPts val="0"/>
              </a:spcAft>
              <a:buClr>
                <a:srgbClr val="000000"/>
              </a:buClr>
              <a:buSzPts val="1900"/>
              <a:buFont typeface="Open Sans"/>
              <a:buChar char="■"/>
              <a:defRPr sz="1900" i="0" u="none" strike="noStrike" cap="none">
                <a:solidFill>
                  <a:srgbClr val="000000"/>
                </a:solidFill>
                <a:latin typeface="Open Sans"/>
                <a:ea typeface="Open Sans"/>
                <a:cs typeface="Open Sans"/>
                <a:sym typeface="Open Sans"/>
              </a:defRPr>
            </a:lvl6pPr>
            <a:lvl7pPr marL="3200400" marR="0" lvl="6" indent="-349250" algn="l" rtl="0">
              <a:lnSpc>
                <a:spcPct val="100000"/>
              </a:lnSpc>
              <a:spcBef>
                <a:spcPts val="0"/>
              </a:spcBef>
              <a:spcAft>
                <a:spcPts val="0"/>
              </a:spcAft>
              <a:buClr>
                <a:srgbClr val="000000"/>
              </a:buClr>
              <a:buSzPts val="1900"/>
              <a:buFont typeface="Open Sans"/>
              <a:buChar char="●"/>
              <a:defRPr sz="1900" i="0" u="none" strike="noStrike" cap="none">
                <a:solidFill>
                  <a:srgbClr val="000000"/>
                </a:solidFill>
                <a:latin typeface="Open Sans"/>
                <a:ea typeface="Open Sans"/>
                <a:cs typeface="Open Sans"/>
                <a:sym typeface="Open Sans"/>
              </a:defRPr>
            </a:lvl7pPr>
            <a:lvl8pPr marL="3657600" marR="0" lvl="7" indent="-349250" algn="l" rtl="0">
              <a:lnSpc>
                <a:spcPct val="100000"/>
              </a:lnSpc>
              <a:spcBef>
                <a:spcPts val="0"/>
              </a:spcBef>
              <a:spcAft>
                <a:spcPts val="0"/>
              </a:spcAft>
              <a:buClr>
                <a:srgbClr val="000000"/>
              </a:buClr>
              <a:buSzPts val="1900"/>
              <a:buFont typeface="Open Sans"/>
              <a:buChar char="○"/>
              <a:defRPr sz="1900" i="0" u="none" strike="noStrike" cap="none">
                <a:solidFill>
                  <a:srgbClr val="000000"/>
                </a:solidFill>
                <a:latin typeface="Open Sans"/>
                <a:ea typeface="Open Sans"/>
                <a:cs typeface="Open Sans"/>
                <a:sym typeface="Open Sans"/>
              </a:defRPr>
            </a:lvl8pPr>
            <a:lvl9pPr marL="4114800" marR="0" lvl="8" indent="-349250" algn="l" rtl="0">
              <a:lnSpc>
                <a:spcPct val="100000"/>
              </a:lnSpc>
              <a:spcBef>
                <a:spcPts val="0"/>
              </a:spcBef>
              <a:spcAft>
                <a:spcPts val="0"/>
              </a:spcAft>
              <a:buClr>
                <a:srgbClr val="000000"/>
              </a:buClr>
              <a:buSzPts val="1900"/>
              <a:buFont typeface="Open Sans"/>
              <a:buChar char="■"/>
              <a:defRPr sz="1900" i="0" u="none" strike="noStrike" cap="none">
                <a:solidFill>
                  <a:srgbClr val="000000"/>
                </a:solidFill>
                <a:latin typeface="Open Sans"/>
                <a:ea typeface="Open Sans"/>
                <a:cs typeface="Open Sans"/>
                <a:sym typeface="Open Sans"/>
              </a:defRPr>
            </a:lvl9pPr>
          </a:lstStyle>
          <a:p>
            <a:endParaRPr/>
          </a:p>
        </p:txBody>
      </p:sp>
      <p:pic>
        <p:nvPicPr>
          <p:cNvPr id="147" name="Google Shape;147;p22"/>
          <p:cNvPicPr preferRelativeResize="0"/>
          <p:nvPr/>
        </p:nvPicPr>
        <p:blipFill rotWithShape="1">
          <a:blip r:embed="rId2">
            <a:alphaModFix/>
          </a:blip>
          <a:srcRect/>
          <a:stretch/>
        </p:blipFill>
        <p:spPr>
          <a:xfrm>
            <a:off x="0" y="4618431"/>
            <a:ext cx="3974524" cy="521655"/>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Cover">
  <p:cSld name="Cover">
    <p:spTree>
      <p:nvGrpSpPr>
        <p:cNvPr id="1" name="Shape 148"/>
        <p:cNvGrpSpPr/>
        <p:nvPr/>
      </p:nvGrpSpPr>
      <p:grpSpPr>
        <a:xfrm>
          <a:off x="0" y="0"/>
          <a:ext cx="0" cy="0"/>
          <a:chOff x="0" y="0"/>
          <a:chExt cx="0" cy="0"/>
        </a:xfrm>
      </p:grpSpPr>
      <p:grpSp>
        <p:nvGrpSpPr>
          <p:cNvPr id="149" name="Google Shape;149;p23"/>
          <p:cNvGrpSpPr/>
          <p:nvPr/>
        </p:nvGrpSpPr>
        <p:grpSpPr>
          <a:xfrm>
            <a:off x="0" y="2846"/>
            <a:ext cx="9144000" cy="5143500"/>
            <a:chOff x="0" y="3795"/>
            <a:chExt cx="9144000" cy="6858000"/>
          </a:xfrm>
        </p:grpSpPr>
        <p:pic>
          <p:nvPicPr>
            <p:cNvPr id="150" name="Google Shape;150;p23" descr="O:\MOMENTYS\PROD\CLIENTS\IMERYS\12210_CHARTE PPT 2012\Publishing\Charte\Fab ppt\forme_couv_v28_nv_bleu-01.jpg"/>
            <p:cNvPicPr preferRelativeResize="0"/>
            <p:nvPr/>
          </p:nvPicPr>
          <p:blipFill rotWithShape="1">
            <a:blip r:embed="rId2">
              <a:alphaModFix/>
            </a:blip>
            <a:srcRect/>
            <a:stretch/>
          </p:blipFill>
          <p:spPr>
            <a:xfrm>
              <a:off x="0" y="3795"/>
              <a:ext cx="9144000" cy="6858000"/>
            </a:xfrm>
            <a:prstGeom prst="rect">
              <a:avLst/>
            </a:prstGeom>
            <a:noFill/>
            <a:ln>
              <a:noFill/>
            </a:ln>
          </p:spPr>
        </p:pic>
        <p:pic>
          <p:nvPicPr>
            <p:cNvPr id="151" name="Google Shape;151;p23"/>
            <p:cNvPicPr preferRelativeResize="0"/>
            <p:nvPr/>
          </p:nvPicPr>
          <p:blipFill rotWithShape="1">
            <a:blip r:embed="rId3">
              <a:alphaModFix/>
            </a:blip>
            <a:srcRect/>
            <a:stretch/>
          </p:blipFill>
          <p:spPr>
            <a:xfrm>
              <a:off x="6970713" y="5305425"/>
              <a:ext cx="1545633" cy="1087850"/>
            </a:xfrm>
            <a:prstGeom prst="rect">
              <a:avLst/>
            </a:prstGeom>
            <a:noFill/>
            <a:ln>
              <a:noFill/>
            </a:ln>
          </p:spPr>
        </p:pic>
      </p:grpSp>
      <p:sp>
        <p:nvSpPr>
          <p:cNvPr id="152" name="Google Shape;152;p23"/>
          <p:cNvSpPr txBox="1">
            <a:spLocks noGrp="1"/>
          </p:cNvSpPr>
          <p:nvPr>
            <p:ph type="ctrTitle"/>
          </p:nvPr>
        </p:nvSpPr>
        <p:spPr>
          <a:xfrm>
            <a:off x="612000" y="596702"/>
            <a:ext cx="8136000" cy="918600"/>
          </a:xfrm>
          <a:prstGeom prst="rect">
            <a:avLst/>
          </a:prstGeom>
          <a:noFill/>
          <a:ln>
            <a:noFill/>
          </a:ln>
        </p:spPr>
        <p:txBody>
          <a:bodyPr spcFirstLastPara="1" wrap="square" lIns="0" tIns="438625" rIns="0" bIns="109650" anchor="t" anchorCtr="0">
            <a:noAutofit/>
          </a:bodyPr>
          <a:lstStyle>
            <a:lvl1pPr lvl="0" algn="r" rtl="0">
              <a:spcBef>
                <a:spcPts val="0"/>
              </a:spcBef>
              <a:spcAft>
                <a:spcPts val="0"/>
              </a:spcAft>
              <a:buClr>
                <a:srgbClr val="003893"/>
              </a:buClr>
              <a:buSzPts val="3300"/>
              <a:buFont typeface="Arial Narrow"/>
              <a:buChar char="●"/>
              <a:defRPr sz="33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3" name="Google Shape;153;p23"/>
          <p:cNvSpPr txBox="1">
            <a:spLocks noGrp="1"/>
          </p:cNvSpPr>
          <p:nvPr>
            <p:ph type="subTitle" idx="1"/>
          </p:nvPr>
        </p:nvSpPr>
        <p:spPr>
          <a:xfrm>
            <a:off x="590400" y="1485003"/>
            <a:ext cx="8150400" cy="323100"/>
          </a:xfrm>
          <a:prstGeom prst="rect">
            <a:avLst/>
          </a:prstGeom>
          <a:noFill/>
          <a:ln>
            <a:noFill/>
          </a:ln>
        </p:spPr>
        <p:txBody>
          <a:bodyPr spcFirstLastPara="1" wrap="square" lIns="0" tIns="0" rIns="0" bIns="0" anchor="t" anchorCtr="0">
            <a:noAutofit/>
          </a:bodyPr>
          <a:lstStyle>
            <a:lvl1pPr lvl="0" algn="r" rtl="0">
              <a:spcBef>
                <a:spcPts val="500"/>
              </a:spcBef>
              <a:spcAft>
                <a:spcPts val="0"/>
              </a:spcAft>
              <a:buSzPts val="1700"/>
              <a:buNone/>
              <a:defRPr sz="2400">
                <a:solidFill>
                  <a:srgbClr val="404040"/>
                </a:solidFill>
              </a:defRPr>
            </a:lvl1pPr>
            <a:lvl2pPr lvl="1" algn="ctr" rtl="0">
              <a:spcBef>
                <a:spcPts val="300"/>
              </a:spcBef>
              <a:spcAft>
                <a:spcPts val="0"/>
              </a:spcAft>
              <a:buClr>
                <a:srgbClr val="888888"/>
              </a:buClr>
              <a:buSzPts val="1200"/>
              <a:buNone/>
              <a:defRPr>
                <a:solidFill>
                  <a:srgbClr val="888888"/>
                </a:solidFill>
              </a:defRPr>
            </a:lvl2pPr>
            <a:lvl3pPr lvl="2" algn="ctr" rtl="0">
              <a:spcBef>
                <a:spcPts val="200"/>
              </a:spcBef>
              <a:spcAft>
                <a:spcPts val="0"/>
              </a:spcAft>
              <a:buSzPts val="1200"/>
              <a:buNone/>
              <a:defRPr>
                <a:solidFill>
                  <a:srgbClr val="888888"/>
                </a:solidFill>
              </a:defRPr>
            </a:lvl3pPr>
            <a:lvl4pPr lvl="3" algn="ctr" rtl="0">
              <a:spcBef>
                <a:spcPts val="400"/>
              </a:spcBef>
              <a:spcAft>
                <a:spcPts val="0"/>
              </a:spcAft>
              <a:buClr>
                <a:srgbClr val="888888"/>
              </a:buClr>
              <a:buSzPts val="2000"/>
              <a:buNone/>
              <a:defRPr>
                <a:solidFill>
                  <a:srgbClr val="888888"/>
                </a:solidFill>
              </a:defRPr>
            </a:lvl4pPr>
            <a:lvl5pPr lvl="4" algn="ctr" rtl="0">
              <a:spcBef>
                <a:spcPts val="400"/>
              </a:spcBef>
              <a:spcAft>
                <a:spcPts val="0"/>
              </a:spcAft>
              <a:buClr>
                <a:srgbClr val="888888"/>
              </a:buClr>
              <a:buSzPts val="2000"/>
              <a:buNone/>
              <a:defRPr>
                <a:solidFill>
                  <a:srgbClr val="888888"/>
                </a:solidFill>
              </a:defRPr>
            </a:lvl5pPr>
            <a:lvl6pPr lvl="5" algn="ctr" rtl="0">
              <a:spcBef>
                <a:spcPts val="400"/>
              </a:spcBef>
              <a:spcAft>
                <a:spcPts val="0"/>
              </a:spcAft>
              <a:buClr>
                <a:srgbClr val="888888"/>
              </a:buClr>
              <a:buSzPts val="2000"/>
              <a:buNone/>
              <a:defRPr>
                <a:solidFill>
                  <a:srgbClr val="888888"/>
                </a:solidFill>
              </a:defRPr>
            </a:lvl6pPr>
            <a:lvl7pPr lvl="6" algn="ctr" rtl="0">
              <a:spcBef>
                <a:spcPts val="400"/>
              </a:spcBef>
              <a:spcAft>
                <a:spcPts val="0"/>
              </a:spcAft>
              <a:buClr>
                <a:srgbClr val="888888"/>
              </a:buClr>
              <a:buSzPts val="2000"/>
              <a:buNone/>
              <a:defRPr>
                <a:solidFill>
                  <a:srgbClr val="888888"/>
                </a:solidFill>
              </a:defRPr>
            </a:lvl7pPr>
            <a:lvl8pPr lvl="7" algn="ctr" rtl="0">
              <a:spcBef>
                <a:spcPts val="400"/>
              </a:spcBef>
              <a:spcAft>
                <a:spcPts val="0"/>
              </a:spcAft>
              <a:buClr>
                <a:srgbClr val="888888"/>
              </a:buClr>
              <a:buSzPts val="2000"/>
              <a:buNone/>
              <a:defRPr>
                <a:solidFill>
                  <a:srgbClr val="888888"/>
                </a:solidFill>
              </a:defRPr>
            </a:lvl8pPr>
            <a:lvl9pPr lvl="8" algn="ctr" rtl="0">
              <a:spcBef>
                <a:spcPts val="400"/>
              </a:spcBef>
              <a:spcAft>
                <a:spcPts val="0"/>
              </a:spcAft>
              <a:buClr>
                <a:srgbClr val="888888"/>
              </a:buClr>
              <a:buSzPts val="2000"/>
              <a:buNone/>
              <a:defRPr>
                <a:solidFill>
                  <a:srgbClr val="888888"/>
                </a:solidFill>
              </a:defRPr>
            </a:lvl9pPr>
          </a:lstStyle>
          <a:p>
            <a:endParaRPr/>
          </a:p>
        </p:txBody>
      </p:sp>
      <p:sp>
        <p:nvSpPr>
          <p:cNvPr id="154" name="Google Shape;154;p23"/>
          <p:cNvSpPr/>
          <p:nvPr/>
        </p:nvSpPr>
        <p:spPr>
          <a:xfrm rot="10800000">
            <a:off x="791102" y="1394121"/>
            <a:ext cx="8352900" cy="32400"/>
          </a:xfrm>
          <a:prstGeom prst="rect">
            <a:avLst/>
          </a:prstGeom>
          <a:gradFill>
            <a:gsLst>
              <a:gs pos="0">
                <a:schemeClr val="accent3"/>
              </a:gs>
              <a:gs pos="95000">
                <a:schemeClr val="lt1"/>
              </a:gs>
              <a:gs pos="100000">
                <a:schemeClr val="lt1"/>
              </a:gs>
            </a:gsLst>
            <a:lin ang="0" scaled="0"/>
          </a:gradFill>
          <a:ln>
            <a:noFill/>
          </a:ln>
        </p:spPr>
        <p:txBody>
          <a:bodyPr spcFirstLastPara="1" wrap="square" lIns="92825" tIns="46400" rIns="92825" bIns="464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Narrow"/>
              <a:ea typeface="Arial Narrow"/>
              <a:cs typeface="Arial Narrow"/>
              <a:sym typeface="Arial Narrow"/>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5">
  <p:cSld name="1_Title and body">
    <p:spTree>
      <p:nvGrpSpPr>
        <p:cNvPr id="1" name="Shape 155"/>
        <p:cNvGrpSpPr/>
        <p:nvPr/>
      </p:nvGrpSpPr>
      <p:grpSpPr>
        <a:xfrm>
          <a:off x="0" y="0"/>
          <a:ext cx="0" cy="0"/>
          <a:chOff x="0" y="0"/>
          <a:chExt cx="0" cy="0"/>
        </a:xfrm>
      </p:grpSpPr>
      <p:cxnSp>
        <p:nvCxnSpPr>
          <p:cNvPr id="156" name="Google Shape;156;p24"/>
          <p:cNvCxnSpPr/>
          <p:nvPr/>
        </p:nvCxnSpPr>
        <p:spPr>
          <a:xfrm>
            <a:off x="-10300" y="576650"/>
            <a:ext cx="9164700" cy="0"/>
          </a:xfrm>
          <a:prstGeom prst="straightConnector1">
            <a:avLst/>
          </a:prstGeom>
          <a:noFill/>
          <a:ln w="19050" cap="flat" cmpd="sng">
            <a:solidFill>
              <a:srgbClr val="0033A0"/>
            </a:solidFill>
            <a:prstDash val="solid"/>
            <a:round/>
            <a:headEnd type="none" w="sm" len="sm"/>
            <a:tailEnd type="none" w="sm" len="sm"/>
          </a:ln>
        </p:spPr>
      </p:cxnSp>
      <p:sp>
        <p:nvSpPr>
          <p:cNvPr id="157" name="Google Shape;157;p24"/>
          <p:cNvSpPr txBox="1">
            <a:spLocks noGrp="1"/>
          </p:cNvSpPr>
          <p:nvPr>
            <p:ph type="body" idx="1"/>
          </p:nvPr>
        </p:nvSpPr>
        <p:spPr>
          <a:xfrm>
            <a:off x="257425" y="901025"/>
            <a:ext cx="7958100" cy="366900"/>
          </a:xfrm>
          <a:prstGeom prst="rect">
            <a:avLst/>
          </a:prstGeom>
          <a:noFill/>
          <a:ln>
            <a:noFill/>
          </a:ln>
        </p:spPr>
        <p:txBody>
          <a:bodyPr spcFirstLastPara="1" wrap="square" lIns="0"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Open Sans"/>
              <a:buNone/>
              <a:defRPr sz="1400" b="1" i="0" u="none" strike="noStrike" cap="none">
                <a:solidFill>
                  <a:srgbClr val="0033A0"/>
                </a:solidFill>
                <a:latin typeface="Open Sans"/>
                <a:ea typeface="Open Sans"/>
                <a:cs typeface="Open Sans"/>
                <a:sym typeface="Open Sans"/>
              </a:defRPr>
            </a:lvl1pPr>
            <a:lvl2pPr marL="914400" marR="0" lvl="1"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2pPr>
            <a:lvl3pPr marL="1371600" marR="0" lvl="2"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3pPr>
            <a:lvl4pPr marL="1828800" marR="0" lvl="3"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4pPr>
            <a:lvl5pPr marL="2286000" marR="0" lvl="4"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5pPr>
            <a:lvl6pPr marL="2743200" marR="0" lvl="5"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6pPr>
            <a:lvl7pPr marL="3200400" marR="0" lvl="6"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7pPr>
            <a:lvl8pPr marL="3657600" marR="0" lvl="7"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8pPr>
            <a:lvl9pPr marL="4114800" marR="0" lvl="8"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9pPr>
          </a:lstStyle>
          <a:p>
            <a:endParaRPr/>
          </a:p>
        </p:txBody>
      </p:sp>
      <p:sp>
        <p:nvSpPr>
          <p:cNvPr id="158" name="Google Shape;158;p24"/>
          <p:cNvSpPr txBox="1">
            <a:spLocks noGrp="1"/>
          </p:cNvSpPr>
          <p:nvPr>
            <p:ph type="body" idx="2"/>
          </p:nvPr>
        </p:nvSpPr>
        <p:spPr>
          <a:xfrm>
            <a:off x="257425" y="1267925"/>
            <a:ext cx="7818600" cy="1941600"/>
          </a:xfrm>
          <a:prstGeom prst="rect">
            <a:avLst/>
          </a:prstGeom>
          <a:noFill/>
          <a:ln>
            <a:noFill/>
          </a:ln>
        </p:spPr>
        <p:txBody>
          <a:bodyPr spcFirstLastPara="1" wrap="square" lIns="91425" tIns="45700" rIns="91425" bIns="45700" anchor="t" anchorCtr="0">
            <a:noAutofit/>
          </a:bodyPr>
          <a:lstStyle>
            <a:lvl1pPr marL="457200" marR="0" lvl="0" indent="-304800" algn="l" rtl="0">
              <a:lnSpc>
                <a:spcPct val="100000"/>
              </a:lnSpc>
              <a:spcBef>
                <a:spcPts val="0"/>
              </a:spcBef>
              <a:spcAft>
                <a:spcPts val="0"/>
              </a:spcAft>
              <a:buClr>
                <a:schemeClr val="lt2"/>
              </a:buClr>
              <a:buSzPts val="1200"/>
              <a:buFont typeface="Open Sans"/>
              <a:buChar char="●"/>
              <a:defRPr sz="1200" b="0" i="0" u="none" strike="noStrike" cap="none">
                <a:solidFill>
                  <a:srgbClr val="000000"/>
                </a:solidFill>
                <a:latin typeface="Open Sans"/>
                <a:ea typeface="Open Sans"/>
                <a:cs typeface="Open Sans"/>
                <a:sym typeface="Open Sans"/>
              </a:defRPr>
            </a:lvl1pPr>
            <a:lvl2pPr marL="914400" marR="0" lvl="1" indent="-304800" algn="l" rtl="0">
              <a:lnSpc>
                <a:spcPct val="100000"/>
              </a:lnSpc>
              <a:spcBef>
                <a:spcPts val="0"/>
              </a:spcBef>
              <a:spcAft>
                <a:spcPts val="0"/>
              </a:spcAft>
              <a:buClr>
                <a:schemeClr val="lt2"/>
              </a:buClr>
              <a:buSzPts val="1200"/>
              <a:buFont typeface="Open Sans"/>
              <a:buChar char="○"/>
              <a:defRPr sz="1200" b="0" i="0" u="none" strike="noStrike" cap="none">
                <a:solidFill>
                  <a:srgbClr val="000000"/>
                </a:solidFill>
                <a:latin typeface="Open Sans"/>
                <a:ea typeface="Open Sans"/>
                <a:cs typeface="Open Sans"/>
                <a:sym typeface="Open Sans"/>
              </a:defRPr>
            </a:lvl2pPr>
            <a:lvl3pPr marL="1371600" marR="0" lvl="2" indent="-304800" algn="l" rtl="0">
              <a:lnSpc>
                <a:spcPct val="100000"/>
              </a:lnSpc>
              <a:spcBef>
                <a:spcPts val="0"/>
              </a:spcBef>
              <a:spcAft>
                <a:spcPts val="0"/>
              </a:spcAft>
              <a:buClr>
                <a:schemeClr val="lt2"/>
              </a:buClr>
              <a:buSzPts val="1200"/>
              <a:buFont typeface="Open Sans"/>
              <a:buChar char="■"/>
              <a:defRPr sz="1200" b="0" i="0" u="none" strike="noStrike" cap="none">
                <a:solidFill>
                  <a:srgbClr val="000000"/>
                </a:solidFill>
                <a:latin typeface="Open Sans"/>
                <a:ea typeface="Open Sans"/>
                <a:cs typeface="Open Sans"/>
                <a:sym typeface="Open Sans"/>
              </a:defRPr>
            </a:lvl3pPr>
            <a:lvl4pPr marL="1828800" marR="0" lvl="3" indent="-304800" algn="l" rtl="0">
              <a:lnSpc>
                <a:spcPct val="100000"/>
              </a:lnSpc>
              <a:spcBef>
                <a:spcPts val="0"/>
              </a:spcBef>
              <a:spcAft>
                <a:spcPts val="0"/>
              </a:spcAft>
              <a:buClr>
                <a:schemeClr val="lt2"/>
              </a:buClr>
              <a:buSzPts val="1200"/>
              <a:buFont typeface="Open Sans"/>
              <a:buChar char="●"/>
              <a:defRPr sz="1200" b="0" i="0" u="none" strike="noStrike" cap="none">
                <a:solidFill>
                  <a:srgbClr val="000000"/>
                </a:solidFill>
                <a:latin typeface="Open Sans"/>
                <a:ea typeface="Open Sans"/>
                <a:cs typeface="Open Sans"/>
                <a:sym typeface="Open Sans"/>
              </a:defRPr>
            </a:lvl4pPr>
            <a:lvl5pPr marL="2286000" marR="0" lvl="4" indent="-304800" algn="l" rtl="0">
              <a:lnSpc>
                <a:spcPct val="100000"/>
              </a:lnSpc>
              <a:spcBef>
                <a:spcPts val="0"/>
              </a:spcBef>
              <a:spcAft>
                <a:spcPts val="0"/>
              </a:spcAft>
              <a:buClr>
                <a:schemeClr val="lt2"/>
              </a:buClr>
              <a:buSzPts val="1200"/>
              <a:buFont typeface="Open Sans"/>
              <a:buChar char="○"/>
              <a:defRPr sz="1200" b="0" i="0" u="none" strike="noStrike" cap="none">
                <a:solidFill>
                  <a:srgbClr val="000000"/>
                </a:solidFill>
                <a:latin typeface="Open Sans"/>
                <a:ea typeface="Open Sans"/>
                <a:cs typeface="Open Sans"/>
                <a:sym typeface="Open Sans"/>
              </a:defRPr>
            </a:lvl5pPr>
            <a:lvl6pPr marL="2743200" marR="0" lvl="5" indent="-304800" algn="l" rtl="0">
              <a:lnSpc>
                <a:spcPct val="100000"/>
              </a:lnSpc>
              <a:spcBef>
                <a:spcPts val="0"/>
              </a:spcBef>
              <a:spcAft>
                <a:spcPts val="0"/>
              </a:spcAft>
              <a:buClr>
                <a:srgbClr val="000000"/>
              </a:buClr>
              <a:buSzPts val="1200"/>
              <a:buFont typeface="Open Sans"/>
              <a:buChar char="■"/>
              <a:defRPr sz="1200" b="0" i="0" u="none" strike="noStrike" cap="none">
                <a:solidFill>
                  <a:srgbClr val="000000"/>
                </a:solidFill>
                <a:latin typeface="Open Sans"/>
                <a:ea typeface="Open Sans"/>
                <a:cs typeface="Open Sans"/>
                <a:sym typeface="Open Sans"/>
              </a:defRPr>
            </a:lvl6pPr>
            <a:lvl7pPr marL="3200400" marR="0" lvl="6" indent="-304800" algn="l" rtl="0">
              <a:lnSpc>
                <a:spcPct val="100000"/>
              </a:lnSpc>
              <a:spcBef>
                <a:spcPts val="0"/>
              </a:spcBef>
              <a:spcAft>
                <a:spcPts val="0"/>
              </a:spcAft>
              <a:buClr>
                <a:srgbClr val="000000"/>
              </a:buClr>
              <a:buSzPts val="1200"/>
              <a:buFont typeface="Open Sans"/>
              <a:buChar char="●"/>
              <a:defRPr sz="1200" b="0" i="0" u="none" strike="noStrike" cap="none">
                <a:solidFill>
                  <a:srgbClr val="000000"/>
                </a:solidFill>
                <a:latin typeface="Open Sans"/>
                <a:ea typeface="Open Sans"/>
                <a:cs typeface="Open Sans"/>
                <a:sym typeface="Open Sans"/>
              </a:defRPr>
            </a:lvl7pPr>
            <a:lvl8pPr marL="3657600" marR="0" lvl="7" indent="-304800" algn="l" rtl="0">
              <a:lnSpc>
                <a:spcPct val="100000"/>
              </a:lnSpc>
              <a:spcBef>
                <a:spcPts val="0"/>
              </a:spcBef>
              <a:spcAft>
                <a:spcPts val="0"/>
              </a:spcAft>
              <a:buClr>
                <a:srgbClr val="000000"/>
              </a:buClr>
              <a:buSzPts val="1200"/>
              <a:buFont typeface="Open Sans"/>
              <a:buChar char="○"/>
              <a:defRPr sz="1200" b="0" i="0" u="none" strike="noStrike" cap="none">
                <a:solidFill>
                  <a:srgbClr val="000000"/>
                </a:solidFill>
                <a:latin typeface="Open Sans"/>
                <a:ea typeface="Open Sans"/>
                <a:cs typeface="Open Sans"/>
                <a:sym typeface="Open Sans"/>
              </a:defRPr>
            </a:lvl8pPr>
            <a:lvl9pPr marL="4114800" marR="0" lvl="8" indent="-304800" algn="l" rtl="0">
              <a:lnSpc>
                <a:spcPct val="100000"/>
              </a:lnSpc>
              <a:spcBef>
                <a:spcPts val="0"/>
              </a:spcBef>
              <a:spcAft>
                <a:spcPts val="0"/>
              </a:spcAft>
              <a:buClr>
                <a:srgbClr val="000000"/>
              </a:buClr>
              <a:buSzPts val="1200"/>
              <a:buFont typeface="Open Sans"/>
              <a:buChar char="■"/>
              <a:defRPr sz="1200" b="0" i="0" u="none" strike="noStrike" cap="none">
                <a:solidFill>
                  <a:srgbClr val="000000"/>
                </a:solidFill>
                <a:latin typeface="Open Sans"/>
                <a:ea typeface="Open Sans"/>
                <a:cs typeface="Open Sans"/>
                <a:sym typeface="Open Sans"/>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Headline and double bullets 2">
  <p:cSld name="Content 2_4">
    <p:spTree>
      <p:nvGrpSpPr>
        <p:cNvPr id="1" name="Shape 159"/>
        <p:cNvGrpSpPr/>
        <p:nvPr/>
      </p:nvGrpSpPr>
      <p:grpSpPr>
        <a:xfrm>
          <a:off x="0" y="0"/>
          <a:ext cx="0" cy="0"/>
          <a:chOff x="0" y="0"/>
          <a:chExt cx="0" cy="0"/>
        </a:xfrm>
      </p:grpSpPr>
      <p:cxnSp>
        <p:nvCxnSpPr>
          <p:cNvPr id="160" name="Google Shape;160;p25"/>
          <p:cNvCxnSpPr/>
          <p:nvPr/>
        </p:nvCxnSpPr>
        <p:spPr>
          <a:xfrm>
            <a:off x="-10300" y="576650"/>
            <a:ext cx="9164700" cy="0"/>
          </a:xfrm>
          <a:prstGeom prst="straightConnector1">
            <a:avLst/>
          </a:prstGeom>
          <a:noFill/>
          <a:ln w="19050" cap="flat" cmpd="sng">
            <a:solidFill>
              <a:srgbClr val="0033A0"/>
            </a:solidFill>
            <a:prstDash val="solid"/>
            <a:round/>
            <a:headEnd type="none" w="sm" len="sm"/>
            <a:tailEnd type="none" w="sm" len="sm"/>
          </a:ln>
        </p:spPr>
      </p:cxnSp>
      <p:sp>
        <p:nvSpPr>
          <p:cNvPr id="161" name="Google Shape;161;p25"/>
          <p:cNvSpPr txBox="1">
            <a:spLocks noGrp="1"/>
          </p:cNvSpPr>
          <p:nvPr>
            <p:ph type="title"/>
          </p:nvPr>
        </p:nvSpPr>
        <p:spPr>
          <a:xfrm>
            <a:off x="257425" y="61850"/>
            <a:ext cx="7663800" cy="514800"/>
          </a:xfrm>
          <a:prstGeom prst="rect">
            <a:avLst/>
          </a:prstGeom>
          <a:noFill/>
          <a:ln>
            <a:noFill/>
          </a:ln>
        </p:spPr>
        <p:txBody>
          <a:bodyPr spcFirstLastPara="1" wrap="square" lIns="0" tIns="91425" rIns="91425" bIns="91425" anchor="t" anchorCtr="0">
            <a:noAutofit/>
          </a:bodyPr>
          <a:lstStyle>
            <a:lvl1pPr marR="0" lvl="0"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2pPr>
            <a:lvl3pPr marR="0" lvl="2"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3pPr>
            <a:lvl4pPr marR="0" lvl="3"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4pPr>
            <a:lvl5pPr marR="0" lvl="4"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5pPr>
            <a:lvl6pPr marR="0" lvl="5"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6pPr>
            <a:lvl7pPr marR="0" lvl="6"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7pPr>
            <a:lvl8pPr marR="0" lvl="7"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8pPr>
            <a:lvl9pPr marR="0" lvl="8"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9pPr>
          </a:lstStyle>
          <a:p>
            <a:endParaRPr/>
          </a:p>
        </p:txBody>
      </p:sp>
      <p:sp>
        <p:nvSpPr>
          <p:cNvPr id="162" name="Google Shape;162;p25"/>
          <p:cNvSpPr txBox="1">
            <a:spLocks noGrp="1"/>
          </p:cNvSpPr>
          <p:nvPr>
            <p:ph type="body" idx="1"/>
          </p:nvPr>
        </p:nvSpPr>
        <p:spPr>
          <a:xfrm>
            <a:off x="257425" y="901025"/>
            <a:ext cx="2271900" cy="362400"/>
          </a:xfrm>
          <a:prstGeom prst="rect">
            <a:avLst/>
          </a:prstGeom>
          <a:noFill/>
          <a:ln>
            <a:noFill/>
          </a:ln>
        </p:spPr>
        <p:txBody>
          <a:bodyPr spcFirstLastPara="1" wrap="square" lIns="0"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Open Sans"/>
              <a:buNone/>
              <a:defRPr sz="1400" b="1" i="0" u="none" strike="noStrike" cap="none">
                <a:solidFill>
                  <a:srgbClr val="0033A0"/>
                </a:solidFill>
                <a:latin typeface="Open Sans"/>
                <a:ea typeface="Open Sans"/>
                <a:cs typeface="Open Sans"/>
                <a:sym typeface="Open Sans"/>
              </a:defRPr>
            </a:lvl1pPr>
            <a:lvl2pPr marL="914400" marR="0" lvl="1"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2pPr>
            <a:lvl3pPr marL="1371600" marR="0" lvl="2"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3pPr>
            <a:lvl4pPr marL="1828800" marR="0" lvl="3"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4pPr>
            <a:lvl5pPr marL="2286000" marR="0" lvl="4"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5pPr>
            <a:lvl6pPr marL="2743200" marR="0" lvl="5"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6pPr>
            <a:lvl7pPr marL="3200400" marR="0" lvl="6"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7pPr>
            <a:lvl8pPr marL="3657600" marR="0" lvl="7"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8pPr>
            <a:lvl9pPr marL="4114800" marR="0" lvl="8"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9pPr>
          </a:lstStyle>
          <a:p>
            <a:endParaRPr/>
          </a:p>
        </p:txBody>
      </p:sp>
      <p:sp>
        <p:nvSpPr>
          <p:cNvPr id="163" name="Google Shape;163;p25"/>
          <p:cNvSpPr txBox="1">
            <a:spLocks noGrp="1"/>
          </p:cNvSpPr>
          <p:nvPr>
            <p:ph type="body" idx="2"/>
          </p:nvPr>
        </p:nvSpPr>
        <p:spPr>
          <a:xfrm>
            <a:off x="257175" y="1387787"/>
            <a:ext cx="3275100" cy="1941600"/>
          </a:xfrm>
          <a:prstGeom prst="rect">
            <a:avLst/>
          </a:prstGeom>
          <a:noFill/>
          <a:ln>
            <a:noFill/>
          </a:ln>
        </p:spPr>
        <p:txBody>
          <a:bodyPr spcFirstLastPara="1" wrap="square" lIns="91425" tIns="45700" rIns="91425" bIns="45700" anchor="t" anchorCtr="0">
            <a:noAutofit/>
          </a:bodyPr>
          <a:lstStyle>
            <a:lvl1pPr marL="457200" marR="0" lvl="0" indent="-304800" algn="l" rtl="0">
              <a:lnSpc>
                <a:spcPct val="100000"/>
              </a:lnSpc>
              <a:spcBef>
                <a:spcPts val="0"/>
              </a:spcBef>
              <a:spcAft>
                <a:spcPts val="0"/>
              </a:spcAft>
              <a:buClr>
                <a:schemeClr val="lt2"/>
              </a:buClr>
              <a:buSzPts val="1200"/>
              <a:buFont typeface="Open Sans"/>
              <a:buChar char="●"/>
              <a:defRPr sz="1200" b="0" i="0" u="none" strike="noStrike" cap="none">
                <a:solidFill>
                  <a:srgbClr val="000000"/>
                </a:solidFill>
                <a:latin typeface="Open Sans"/>
                <a:ea typeface="Open Sans"/>
                <a:cs typeface="Open Sans"/>
                <a:sym typeface="Open Sans"/>
              </a:defRPr>
            </a:lvl1pPr>
            <a:lvl2pPr marL="914400" marR="0" lvl="1" indent="-304800" algn="l" rtl="0">
              <a:lnSpc>
                <a:spcPct val="100000"/>
              </a:lnSpc>
              <a:spcBef>
                <a:spcPts val="0"/>
              </a:spcBef>
              <a:spcAft>
                <a:spcPts val="0"/>
              </a:spcAft>
              <a:buClr>
                <a:schemeClr val="lt2"/>
              </a:buClr>
              <a:buSzPts val="1200"/>
              <a:buFont typeface="Open Sans"/>
              <a:buChar char="○"/>
              <a:defRPr sz="1200" b="0" i="0" u="none" strike="noStrike" cap="none">
                <a:solidFill>
                  <a:srgbClr val="000000"/>
                </a:solidFill>
                <a:latin typeface="Open Sans"/>
                <a:ea typeface="Open Sans"/>
                <a:cs typeface="Open Sans"/>
                <a:sym typeface="Open Sans"/>
              </a:defRPr>
            </a:lvl2pPr>
            <a:lvl3pPr marL="1371600" marR="0" lvl="2" indent="-304800" algn="l" rtl="0">
              <a:lnSpc>
                <a:spcPct val="100000"/>
              </a:lnSpc>
              <a:spcBef>
                <a:spcPts val="0"/>
              </a:spcBef>
              <a:spcAft>
                <a:spcPts val="0"/>
              </a:spcAft>
              <a:buClr>
                <a:schemeClr val="lt2"/>
              </a:buClr>
              <a:buSzPts val="1200"/>
              <a:buFont typeface="Open Sans"/>
              <a:buChar char="■"/>
              <a:defRPr sz="1200" b="0" i="0" u="none" strike="noStrike" cap="none">
                <a:solidFill>
                  <a:srgbClr val="000000"/>
                </a:solidFill>
                <a:latin typeface="Open Sans"/>
                <a:ea typeface="Open Sans"/>
                <a:cs typeface="Open Sans"/>
                <a:sym typeface="Open Sans"/>
              </a:defRPr>
            </a:lvl3pPr>
            <a:lvl4pPr marL="1828800" marR="0" lvl="3" indent="-304800" algn="l" rtl="0">
              <a:lnSpc>
                <a:spcPct val="100000"/>
              </a:lnSpc>
              <a:spcBef>
                <a:spcPts val="0"/>
              </a:spcBef>
              <a:spcAft>
                <a:spcPts val="0"/>
              </a:spcAft>
              <a:buClr>
                <a:schemeClr val="lt2"/>
              </a:buClr>
              <a:buSzPts val="1200"/>
              <a:buFont typeface="Open Sans"/>
              <a:buChar char="●"/>
              <a:defRPr sz="1200" b="0" i="0" u="none" strike="noStrike" cap="none">
                <a:solidFill>
                  <a:srgbClr val="000000"/>
                </a:solidFill>
                <a:latin typeface="Open Sans"/>
                <a:ea typeface="Open Sans"/>
                <a:cs typeface="Open Sans"/>
                <a:sym typeface="Open Sans"/>
              </a:defRPr>
            </a:lvl4pPr>
            <a:lvl5pPr marL="2286000" marR="0" lvl="4" indent="-304800" algn="l" rtl="0">
              <a:lnSpc>
                <a:spcPct val="100000"/>
              </a:lnSpc>
              <a:spcBef>
                <a:spcPts val="0"/>
              </a:spcBef>
              <a:spcAft>
                <a:spcPts val="0"/>
              </a:spcAft>
              <a:buClr>
                <a:schemeClr val="lt2"/>
              </a:buClr>
              <a:buSzPts val="1200"/>
              <a:buFont typeface="Open Sans"/>
              <a:buChar char="○"/>
              <a:defRPr sz="1200" b="0" i="0" u="none" strike="noStrike" cap="none">
                <a:solidFill>
                  <a:srgbClr val="000000"/>
                </a:solidFill>
                <a:latin typeface="Open Sans"/>
                <a:ea typeface="Open Sans"/>
                <a:cs typeface="Open Sans"/>
                <a:sym typeface="Open Sans"/>
              </a:defRPr>
            </a:lvl5pPr>
            <a:lvl6pPr marL="2743200" marR="0" lvl="5" indent="-304800" algn="l" rtl="0">
              <a:lnSpc>
                <a:spcPct val="100000"/>
              </a:lnSpc>
              <a:spcBef>
                <a:spcPts val="0"/>
              </a:spcBef>
              <a:spcAft>
                <a:spcPts val="0"/>
              </a:spcAft>
              <a:buClr>
                <a:srgbClr val="000000"/>
              </a:buClr>
              <a:buSzPts val="1200"/>
              <a:buFont typeface="Open Sans"/>
              <a:buChar char="■"/>
              <a:defRPr sz="1200" b="0" i="0" u="none" strike="noStrike" cap="none">
                <a:solidFill>
                  <a:srgbClr val="000000"/>
                </a:solidFill>
                <a:latin typeface="Open Sans"/>
                <a:ea typeface="Open Sans"/>
                <a:cs typeface="Open Sans"/>
                <a:sym typeface="Open Sans"/>
              </a:defRPr>
            </a:lvl6pPr>
            <a:lvl7pPr marL="3200400" marR="0" lvl="6" indent="-304800" algn="l" rtl="0">
              <a:lnSpc>
                <a:spcPct val="100000"/>
              </a:lnSpc>
              <a:spcBef>
                <a:spcPts val="0"/>
              </a:spcBef>
              <a:spcAft>
                <a:spcPts val="0"/>
              </a:spcAft>
              <a:buClr>
                <a:srgbClr val="000000"/>
              </a:buClr>
              <a:buSzPts val="1200"/>
              <a:buFont typeface="Open Sans"/>
              <a:buChar char="●"/>
              <a:defRPr sz="1200" b="0" i="0" u="none" strike="noStrike" cap="none">
                <a:solidFill>
                  <a:srgbClr val="000000"/>
                </a:solidFill>
                <a:latin typeface="Open Sans"/>
                <a:ea typeface="Open Sans"/>
                <a:cs typeface="Open Sans"/>
                <a:sym typeface="Open Sans"/>
              </a:defRPr>
            </a:lvl7pPr>
            <a:lvl8pPr marL="3657600" marR="0" lvl="7" indent="-304800" algn="l" rtl="0">
              <a:lnSpc>
                <a:spcPct val="100000"/>
              </a:lnSpc>
              <a:spcBef>
                <a:spcPts val="0"/>
              </a:spcBef>
              <a:spcAft>
                <a:spcPts val="0"/>
              </a:spcAft>
              <a:buClr>
                <a:srgbClr val="000000"/>
              </a:buClr>
              <a:buSzPts val="1200"/>
              <a:buFont typeface="Open Sans"/>
              <a:buChar char="○"/>
              <a:defRPr sz="1200" b="0" i="0" u="none" strike="noStrike" cap="none">
                <a:solidFill>
                  <a:srgbClr val="000000"/>
                </a:solidFill>
                <a:latin typeface="Open Sans"/>
                <a:ea typeface="Open Sans"/>
                <a:cs typeface="Open Sans"/>
                <a:sym typeface="Open Sans"/>
              </a:defRPr>
            </a:lvl8pPr>
            <a:lvl9pPr marL="4114800" marR="0" lvl="8" indent="-304800" algn="l" rtl="0">
              <a:lnSpc>
                <a:spcPct val="100000"/>
              </a:lnSpc>
              <a:spcBef>
                <a:spcPts val="0"/>
              </a:spcBef>
              <a:spcAft>
                <a:spcPts val="0"/>
              </a:spcAft>
              <a:buClr>
                <a:srgbClr val="000000"/>
              </a:buClr>
              <a:buSzPts val="1200"/>
              <a:buFont typeface="Open Sans"/>
              <a:buChar char="■"/>
              <a:defRPr sz="1200" b="0" i="0" u="none" strike="noStrike" cap="none">
                <a:solidFill>
                  <a:srgbClr val="000000"/>
                </a:solidFill>
                <a:latin typeface="Open Sans"/>
                <a:ea typeface="Open Sans"/>
                <a:cs typeface="Open Sans"/>
                <a:sym typeface="Open Sans"/>
              </a:defRPr>
            </a:lvl9pPr>
          </a:lstStyle>
          <a:p>
            <a:endParaRPr/>
          </a:p>
        </p:txBody>
      </p:sp>
      <p:sp>
        <p:nvSpPr>
          <p:cNvPr id="164" name="Google Shape;164;p25"/>
          <p:cNvSpPr txBox="1">
            <a:spLocks noGrp="1"/>
          </p:cNvSpPr>
          <p:nvPr>
            <p:ph type="body" idx="3"/>
          </p:nvPr>
        </p:nvSpPr>
        <p:spPr>
          <a:xfrm>
            <a:off x="4116906" y="901025"/>
            <a:ext cx="2271900" cy="362400"/>
          </a:xfrm>
          <a:prstGeom prst="rect">
            <a:avLst/>
          </a:prstGeom>
          <a:noFill/>
          <a:ln>
            <a:noFill/>
          </a:ln>
        </p:spPr>
        <p:txBody>
          <a:bodyPr spcFirstLastPara="1" wrap="square" lIns="0"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Open Sans"/>
              <a:buNone/>
              <a:defRPr sz="1400" b="1" i="0" u="none" strike="noStrike" cap="none">
                <a:solidFill>
                  <a:srgbClr val="0033A0"/>
                </a:solidFill>
                <a:latin typeface="Open Sans"/>
                <a:ea typeface="Open Sans"/>
                <a:cs typeface="Open Sans"/>
                <a:sym typeface="Open Sans"/>
              </a:defRPr>
            </a:lvl1pPr>
            <a:lvl2pPr marL="914400" marR="0" lvl="1"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2pPr>
            <a:lvl3pPr marL="1371600" marR="0" lvl="2"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3pPr>
            <a:lvl4pPr marL="1828800" marR="0" lvl="3"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4pPr>
            <a:lvl5pPr marL="2286000" marR="0" lvl="4"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5pPr>
            <a:lvl6pPr marL="2743200" marR="0" lvl="5"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6pPr>
            <a:lvl7pPr marL="3200400" marR="0" lvl="6"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7pPr>
            <a:lvl8pPr marL="3657600" marR="0" lvl="7"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8pPr>
            <a:lvl9pPr marL="4114800" marR="0" lvl="8"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9pPr>
          </a:lstStyle>
          <a:p>
            <a:endParaRPr/>
          </a:p>
        </p:txBody>
      </p:sp>
      <p:sp>
        <p:nvSpPr>
          <p:cNvPr id="165" name="Google Shape;165;p25"/>
          <p:cNvSpPr txBox="1">
            <a:spLocks noGrp="1"/>
          </p:cNvSpPr>
          <p:nvPr>
            <p:ph type="body" idx="4"/>
          </p:nvPr>
        </p:nvSpPr>
        <p:spPr>
          <a:xfrm>
            <a:off x="4116656" y="1387787"/>
            <a:ext cx="3275100" cy="1941600"/>
          </a:xfrm>
          <a:prstGeom prst="rect">
            <a:avLst/>
          </a:prstGeom>
          <a:noFill/>
          <a:ln>
            <a:noFill/>
          </a:ln>
        </p:spPr>
        <p:txBody>
          <a:bodyPr spcFirstLastPara="1" wrap="square" lIns="91425" tIns="45700" rIns="91425" bIns="45700" anchor="t" anchorCtr="0">
            <a:noAutofit/>
          </a:bodyPr>
          <a:lstStyle>
            <a:lvl1pPr marL="457200" marR="0" lvl="0" indent="-304800" algn="l" rtl="0">
              <a:lnSpc>
                <a:spcPct val="100000"/>
              </a:lnSpc>
              <a:spcBef>
                <a:spcPts val="0"/>
              </a:spcBef>
              <a:spcAft>
                <a:spcPts val="0"/>
              </a:spcAft>
              <a:buClr>
                <a:schemeClr val="lt2"/>
              </a:buClr>
              <a:buSzPts val="1200"/>
              <a:buFont typeface="Open Sans"/>
              <a:buChar char="●"/>
              <a:defRPr sz="1200" b="0" i="0" u="none" strike="noStrike" cap="none">
                <a:solidFill>
                  <a:srgbClr val="000000"/>
                </a:solidFill>
                <a:latin typeface="Open Sans"/>
                <a:ea typeface="Open Sans"/>
                <a:cs typeface="Open Sans"/>
                <a:sym typeface="Open Sans"/>
              </a:defRPr>
            </a:lvl1pPr>
            <a:lvl2pPr marL="914400" marR="0" lvl="1" indent="-304800" algn="l" rtl="0">
              <a:lnSpc>
                <a:spcPct val="100000"/>
              </a:lnSpc>
              <a:spcBef>
                <a:spcPts val="0"/>
              </a:spcBef>
              <a:spcAft>
                <a:spcPts val="0"/>
              </a:spcAft>
              <a:buClr>
                <a:schemeClr val="lt2"/>
              </a:buClr>
              <a:buSzPts val="1200"/>
              <a:buFont typeface="Open Sans"/>
              <a:buChar char="○"/>
              <a:defRPr sz="1200" b="0" i="0" u="none" strike="noStrike" cap="none">
                <a:solidFill>
                  <a:srgbClr val="000000"/>
                </a:solidFill>
                <a:latin typeface="Open Sans"/>
                <a:ea typeface="Open Sans"/>
                <a:cs typeface="Open Sans"/>
                <a:sym typeface="Open Sans"/>
              </a:defRPr>
            </a:lvl2pPr>
            <a:lvl3pPr marL="1371600" marR="0" lvl="2" indent="-304800" algn="l" rtl="0">
              <a:lnSpc>
                <a:spcPct val="100000"/>
              </a:lnSpc>
              <a:spcBef>
                <a:spcPts val="0"/>
              </a:spcBef>
              <a:spcAft>
                <a:spcPts val="0"/>
              </a:spcAft>
              <a:buClr>
                <a:schemeClr val="lt2"/>
              </a:buClr>
              <a:buSzPts val="1200"/>
              <a:buFont typeface="Open Sans"/>
              <a:buChar char="■"/>
              <a:defRPr sz="1200" b="0" i="0" u="none" strike="noStrike" cap="none">
                <a:solidFill>
                  <a:srgbClr val="000000"/>
                </a:solidFill>
                <a:latin typeface="Open Sans"/>
                <a:ea typeface="Open Sans"/>
                <a:cs typeface="Open Sans"/>
                <a:sym typeface="Open Sans"/>
              </a:defRPr>
            </a:lvl3pPr>
            <a:lvl4pPr marL="1828800" marR="0" lvl="3" indent="-304800" algn="l" rtl="0">
              <a:lnSpc>
                <a:spcPct val="100000"/>
              </a:lnSpc>
              <a:spcBef>
                <a:spcPts val="0"/>
              </a:spcBef>
              <a:spcAft>
                <a:spcPts val="0"/>
              </a:spcAft>
              <a:buClr>
                <a:schemeClr val="lt2"/>
              </a:buClr>
              <a:buSzPts val="1200"/>
              <a:buFont typeface="Open Sans"/>
              <a:buChar char="●"/>
              <a:defRPr sz="1200" b="0" i="0" u="none" strike="noStrike" cap="none">
                <a:solidFill>
                  <a:srgbClr val="000000"/>
                </a:solidFill>
                <a:latin typeface="Open Sans"/>
                <a:ea typeface="Open Sans"/>
                <a:cs typeface="Open Sans"/>
                <a:sym typeface="Open Sans"/>
              </a:defRPr>
            </a:lvl4pPr>
            <a:lvl5pPr marL="2286000" marR="0" lvl="4" indent="-304800" algn="l" rtl="0">
              <a:lnSpc>
                <a:spcPct val="100000"/>
              </a:lnSpc>
              <a:spcBef>
                <a:spcPts val="0"/>
              </a:spcBef>
              <a:spcAft>
                <a:spcPts val="0"/>
              </a:spcAft>
              <a:buClr>
                <a:schemeClr val="lt2"/>
              </a:buClr>
              <a:buSzPts val="1200"/>
              <a:buFont typeface="Open Sans"/>
              <a:buChar char="○"/>
              <a:defRPr sz="1200" b="0" i="0" u="none" strike="noStrike" cap="none">
                <a:solidFill>
                  <a:srgbClr val="000000"/>
                </a:solidFill>
                <a:latin typeface="Open Sans"/>
                <a:ea typeface="Open Sans"/>
                <a:cs typeface="Open Sans"/>
                <a:sym typeface="Open Sans"/>
              </a:defRPr>
            </a:lvl5pPr>
            <a:lvl6pPr marL="2743200" marR="0" lvl="5" indent="-304800" algn="l" rtl="0">
              <a:lnSpc>
                <a:spcPct val="100000"/>
              </a:lnSpc>
              <a:spcBef>
                <a:spcPts val="0"/>
              </a:spcBef>
              <a:spcAft>
                <a:spcPts val="0"/>
              </a:spcAft>
              <a:buClr>
                <a:srgbClr val="000000"/>
              </a:buClr>
              <a:buSzPts val="1200"/>
              <a:buFont typeface="Open Sans"/>
              <a:buChar char="■"/>
              <a:defRPr sz="1200" b="0" i="0" u="none" strike="noStrike" cap="none">
                <a:solidFill>
                  <a:srgbClr val="000000"/>
                </a:solidFill>
                <a:latin typeface="Open Sans"/>
                <a:ea typeface="Open Sans"/>
                <a:cs typeface="Open Sans"/>
                <a:sym typeface="Open Sans"/>
              </a:defRPr>
            </a:lvl6pPr>
            <a:lvl7pPr marL="3200400" marR="0" lvl="6" indent="-304800" algn="l" rtl="0">
              <a:lnSpc>
                <a:spcPct val="100000"/>
              </a:lnSpc>
              <a:spcBef>
                <a:spcPts val="0"/>
              </a:spcBef>
              <a:spcAft>
                <a:spcPts val="0"/>
              </a:spcAft>
              <a:buClr>
                <a:srgbClr val="000000"/>
              </a:buClr>
              <a:buSzPts val="1200"/>
              <a:buFont typeface="Open Sans"/>
              <a:buChar char="●"/>
              <a:defRPr sz="1200" b="0" i="0" u="none" strike="noStrike" cap="none">
                <a:solidFill>
                  <a:srgbClr val="000000"/>
                </a:solidFill>
                <a:latin typeface="Open Sans"/>
                <a:ea typeface="Open Sans"/>
                <a:cs typeface="Open Sans"/>
                <a:sym typeface="Open Sans"/>
              </a:defRPr>
            </a:lvl7pPr>
            <a:lvl8pPr marL="3657600" marR="0" lvl="7" indent="-304800" algn="l" rtl="0">
              <a:lnSpc>
                <a:spcPct val="100000"/>
              </a:lnSpc>
              <a:spcBef>
                <a:spcPts val="0"/>
              </a:spcBef>
              <a:spcAft>
                <a:spcPts val="0"/>
              </a:spcAft>
              <a:buClr>
                <a:srgbClr val="000000"/>
              </a:buClr>
              <a:buSzPts val="1200"/>
              <a:buFont typeface="Open Sans"/>
              <a:buChar char="○"/>
              <a:defRPr sz="1200" b="0" i="0" u="none" strike="noStrike" cap="none">
                <a:solidFill>
                  <a:srgbClr val="000000"/>
                </a:solidFill>
                <a:latin typeface="Open Sans"/>
                <a:ea typeface="Open Sans"/>
                <a:cs typeface="Open Sans"/>
                <a:sym typeface="Open Sans"/>
              </a:defRPr>
            </a:lvl8pPr>
            <a:lvl9pPr marL="4114800" marR="0" lvl="8" indent="-304800" algn="l" rtl="0">
              <a:lnSpc>
                <a:spcPct val="100000"/>
              </a:lnSpc>
              <a:spcBef>
                <a:spcPts val="0"/>
              </a:spcBef>
              <a:spcAft>
                <a:spcPts val="0"/>
              </a:spcAft>
              <a:buClr>
                <a:srgbClr val="000000"/>
              </a:buClr>
              <a:buSzPts val="1200"/>
              <a:buFont typeface="Open Sans"/>
              <a:buChar char="■"/>
              <a:defRPr sz="1200" b="0" i="0" u="none" strike="noStrike" cap="none">
                <a:solidFill>
                  <a:srgbClr val="000000"/>
                </a:solidFill>
                <a:latin typeface="Open Sans"/>
                <a:ea typeface="Open Sans"/>
                <a:cs typeface="Open Sans"/>
                <a:sym typeface="Open Sans"/>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2">
  <p:cSld name="TITLE_AND_BODY_9">
    <p:spTree>
      <p:nvGrpSpPr>
        <p:cNvPr id="1" name="Shape 166"/>
        <p:cNvGrpSpPr/>
        <p:nvPr/>
      </p:nvGrpSpPr>
      <p:grpSpPr>
        <a:xfrm>
          <a:off x="0" y="0"/>
          <a:ext cx="0" cy="0"/>
          <a:chOff x="0" y="0"/>
          <a:chExt cx="0" cy="0"/>
        </a:xfrm>
      </p:grpSpPr>
      <p:sp>
        <p:nvSpPr>
          <p:cNvPr id="167" name="Google Shape;167;p2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168" name="Google Shape;168;p2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69" name="Google Shape;169;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Header and bullets 4">
  <p:cSld name="TITLE_AND_BODY_1_1">
    <p:spTree>
      <p:nvGrpSpPr>
        <p:cNvPr id="1" name="Shape 170"/>
        <p:cNvGrpSpPr/>
        <p:nvPr/>
      </p:nvGrpSpPr>
      <p:grpSpPr>
        <a:xfrm>
          <a:off x="0" y="0"/>
          <a:ext cx="0" cy="0"/>
          <a:chOff x="0" y="0"/>
          <a:chExt cx="0" cy="0"/>
        </a:xfrm>
      </p:grpSpPr>
      <p:cxnSp>
        <p:nvCxnSpPr>
          <p:cNvPr id="171" name="Google Shape;171;p27"/>
          <p:cNvCxnSpPr/>
          <p:nvPr/>
        </p:nvCxnSpPr>
        <p:spPr>
          <a:xfrm>
            <a:off x="-10300" y="576650"/>
            <a:ext cx="9164700" cy="0"/>
          </a:xfrm>
          <a:prstGeom prst="straightConnector1">
            <a:avLst/>
          </a:prstGeom>
          <a:noFill/>
          <a:ln w="19050" cap="flat" cmpd="sng">
            <a:solidFill>
              <a:srgbClr val="0033A0"/>
            </a:solidFill>
            <a:prstDash val="solid"/>
            <a:round/>
            <a:headEnd type="none" w="sm" len="sm"/>
            <a:tailEnd type="none" w="sm" len="sm"/>
          </a:ln>
        </p:spPr>
      </p:cxnSp>
      <p:sp>
        <p:nvSpPr>
          <p:cNvPr id="172" name="Google Shape;172;p27"/>
          <p:cNvSpPr txBox="1">
            <a:spLocks noGrp="1"/>
          </p:cNvSpPr>
          <p:nvPr>
            <p:ph type="title"/>
          </p:nvPr>
        </p:nvSpPr>
        <p:spPr>
          <a:xfrm>
            <a:off x="257425" y="61850"/>
            <a:ext cx="7663800" cy="514800"/>
          </a:xfrm>
          <a:prstGeom prst="rect">
            <a:avLst/>
          </a:prstGeom>
          <a:noFill/>
          <a:ln>
            <a:noFill/>
          </a:ln>
        </p:spPr>
        <p:txBody>
          <a:bodyPr spcFirstLastPara="1" wrap="square" lIns="0" tIns="91425" rIns="91425" bIns="91425" anchor="t" anchorCtr="0">
            <a:noAutofit/>
          </a:bodyPr>
          <a:lstStyle>
            <a:lvl1pPr marR="0" lvl="0"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2pPr>
            <a:lvl3pPr marR="0" lvl="2"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3pPr>
            <a:lvl4pPr marR="0" lvl="3"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4pPr>
            <a:lvl5pPr marR="0" lvl="4"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5pPr>
            <a:lvl6pPr marR="0" lvl="5"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6pPr>
            <a:lvl7pPr marR="0" lvl="6"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7pPr>
            <a:lvl8pPr marR="0" lvl="7"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8pPr>
            <a:lvl9pPr marR="0" lvl="8"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9pPr>
          </a:lstStyle>
          <a:p>
            <a:endParaRPr/>
          </a:p>
        </p:txBody>
      </p:sp>
      <p:sp>
        <p:nvSpPr>
          <p:cNvPr id="173" name="Google Shape;173;p27"/>
          <p:cNvSpPr txBox="1">
            <a:spLocks noGrp="1"/>
          </p:cNvSpPr>
          <p:nvPr>
            <p:ph type="body" idx="1"/>
          </p:nvPr>
        </p:nvSpPr>
        <p:spPr>
          <a:xfrm>
            <a:off x="257425" y="901025"/>
            <a:ext cx="7958100" cy="366900"/>
          </a:xfrm>
          <a:prstGeom prst="rect">
            <a:avLst/>
          </a:prstGeom>
          <a:noFill/>
          <a:ln>
            <a:noFill/>
          </a:ln>
        </p:spPr>
        <p:txBody>
          <a:bodyPr spcFirstLastPara="1" wrap="square" lIns="0"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Open Sans"/>
              <a:buNone/>
              <a:defRPr sz="1400" b="1" i="0" u="none" strike="noStrike" cap="none">
                <a:solidFill>
                  <a:srgbClr val="0033A0"/>
                </a:solidFill>
                <a:latin typeface="Open Sans"/>
                <a:ea typeface="Open Sans"/>
                <a:cs typeface="Open Sans"/>
                <a:sym typeface="Open Sans"/>
              </a:defRPr>
            </a:lvl1pPr>
            <a:lvl2pPr marL="914400" marR="0" lvl="1"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2pPr>
            <a:lvl3pPr marL="1371600" marR="0" lvl="2"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3pPr>
            <a:lvl4pPr marL="1828800" marR="0" lvl="3"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4pPr>
            <a:lvl5pPr marL="2286000" marR="0" lvl="4"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5pPr>
            <a:lvl6pPr marL="2743200" marR="0" lvl="5"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6pPr>
            <a:lvl7pPr marL="3200400" marR="0" lvl="6"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7pPr>
            <a:lvl8pPr marL="3657600" marR="0" lvl="7"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8pPr>
            <a:lvl9pPr marL="4114800" marR="0" lvl="8"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9pPr>
          </a:lstStyle>
          <a:p>
            <a:endParaRPr/>
          </a:p>
        </p:txBody>
      </p:sp>
      <p:sp>
        <p:nvSpPr>
          <p:cNvPr id="174" name="Google Shape;174;p27"/>
          <p:cNvSpPr txBox="1">
            <a:spLocks noGrp="1"/>
          </p:cNvSpPr>
          <p:nvPr>
            <p:ph type="body" idx="2"/>
          </p:nvPr>
        </p:nvSpPr>
        <p:spPr>
          <a:xfrm>
            <a:off x="257175" y="1387775"/>
            <a:ext cx="7818600" cy="1941600"/>
          </a:xfrm>
          <a:prstGeom prst="rect">
            <a:avLst/>
          </a:prstGeom>
          <a:noFill/>
          <a:ln>
            <a:noFill/>
          </a:ln>
        </p:spPr>
        <p:txBody>
          <a:bodyPr spcFirstLastPara="1" wrap="square" lIns="91425" tIns="45700" rIns="91425" bIns="45700" anchor="t" anchorCtr="0">
            <a:noAutofit/>
          </a:bodyPr>
          <a:lstStyle>
            <a:lvl1pPr marL="457200" marR="0" lvl="0" indent="-304800" algn="l" rtl="0">
              <a:lnSpc>
                <a:spcPct val="100000"/>
              </a:lnSpc>
              <a:spcBef>
                <a:spcPts val="0"/>
              </a:spcBef>
              <a:spcAft>
                <a:spcPts val="0"/>
              </a:spcAft>
              <a:buClr>
                <a:schemeClr val="lt2"/>
              </a:buClr>
              <a:buSzPts val="1200"/>
              <a:buFont typeface="Open Sans"/>
              <a:buChar char="•"/>
              <a:defRPr sz="1200" i="0" u="none" strike="noStrike" cap="none">
                <a:solidFill>
                  <a:srgbClr val="000000"/>
                </a:solidFill>
                <a:latin typeface="Open Sans"/>
                <a:ea typeface="Open Sans"/>
                <a:cs typeface="Open Sans"/>
                <a:sym typeface="Open Sans"/>
              </a:defRPr>
            </a:lvl1pPr>
            <a:lvl2pPr marL="914400" marR="0" lvl="1" indent="-304800" algn="l" rtl="0">
              <a:lnSpc>
                <a:spcPct val="100000"/>
              </a:lnSpc>
              <a:spcBef>
                <a:spcPts val="0"/>
              </a:spcBef>
              <a:spcAft>
                <a:spcPts val="0"/>
              </a:spcAft>
              <a:buClr>
                <a:srgbClr val="000000"/>
              </a:buClr>
              <a:buSzPts val="1200"/>
              <a:buFont typeface="Open Sans"/>
              <a:buChar char="•"/>
              <a:defRPr sz="1200" i="0" u="none" strike="noStrike" cap="none">
                <a:solidFill>
                  <a:srgbClr val="000000"/>
                </a:solidFill>
                <a:latin typeface="Open Sans"/>
                <a:ea typeface="Open Sans"/>
                <a:cs typeface="Open Sans"/>
                <a:sym typeface="Open Sans"/>
              </a:defRPr>
            </a:lvl2pPr>
            <a:lvl3pPr marL="1371600" marR="0" lvl="2" indent="-304800" algn="l" rtl="0">
              <a:lnSpc>
                <a:spcPct val="100000"/>
              </a:lnSpc>
              <a:spcBef>
                <a:spcPts val="0"/>
              </a:spcBef>
              <a:spcAft>
                <a:spcPts val="0"/>
              </a:spcAft>
              <a:buClr>
                <a:schemeClr val="lt2"/>
              </a:buClr>
              <a:buSzPts val="1200"/>
              <a:buFont typeface="Open Sans"/>
              <a:buChar char="•"/>
              <a:defRPr sz="1200" i="0" u="none" strike="noStrike" cap="none">
                <a:solidFill>
                  <a:srgbClr val="000000"/>
                </a:solidFill>
                <a:latin typeface="Open Sans"/>
                <a:ea typeface="Open Sans"/>
                <a:cs typeface="Open Sans"/>
                <a:sym typeface="Open Sans"/>
              </a:defRPr>
            </a:lvl3pPr>
            <a:lvl4pPr marL="1828800" marR="0" lvl="3" indent="-304800" algn="l" rtl="0">
              <a:lnSpc>
                <a:spcPct val="100000"/>
              </a:lnSpc>
              <a:spcBef>
                <a:spcPts val="0"/>
              </a:spcBef>
              <a:spcAft>
                <a:spcPts val="0"/>
              </a:spcAft>
              <a:buClr>
                <a:schemeClr val="lt2"/>
              </a:buClr>
              <a:buSzPts val="1200"/>
              <a:buFont typeface="Open Sans"/>
              <a:buChar char="•"/>
              <a:defRPr sz="1200" i="0" u="none" strike="noStrike" cap="none">
                <a:solidFill>
                  <a:srgbClr val="000000"/>
                </a:solidFill>
                <a:latin typeface="Open Sans"/>
                <a:ea typeface="Open Sans"/>
                <a:cs typeface="Open Sans"/>
                <a:sym typeface="Open Sans"/>
              </a:defRPr>
            </a:lvl4pPr>
            <a:lvl5pPr marL="2286000" marR="0" lvl="4" indent="-304800" algn="l" rtl="0">
              <a:lnSpc>
                <a:spcPct val="100000"/>
              </a:lnSpc>
              <a:spcBef>
                <a:spcPts val="0"/>
              </a:spcBef>
              <a:spcAft>
                <a:spcPts val="0"/>
              </a:spcAft>
              <a:buClr>
                <a:schemeClr val="lt2"/>
              </a:buClr>
              <a:buSzPts val="1200"/>
              <a:buFont typeface="Open Sans"/>
              <a:buChar char="•"/>
              <a:defRPr sz="1200" i="0" u="none" strike="noStrike" cap="none">
                <a:solidFill>
                  <a:srgbClr val="000000"/>
                </a:solidFill>
                <a:latin typeface="Open Sans"/>
                <a:ea typeface="Open Sans"/>
                <a:cs typeface="Open Sans"/>
                <a:sym typeface="Open Sans"/>
              </a:defRPr>
            </a:lvl5pPr>
            <a:lvl6pPr marL="2743200" marR="0" lvl="5" indent="-228600" algn="l" rtl="0">
              <a:lnSpc>
                <a:spcPct val="100000"/>
              </a:lnSpc>
              <a:spcBef>
                <a:spcPts val="0"/>
              </a:spcBef>
              <a:spcAft>
                <a:spcPts val="0"/>
              </a:spcAft>
              <a:buSzPts val="1200"/>
              <a:buFont typeface="Open Sans"/>
              <a:buNone/>
              <a:defRPr sz="1200" i="0" u="none" strike="noStrike" cap="none">
                <a:solidFill>
                  <a:srgbClr val="000000"/>
                </a:solidFill>
                <a:latin typeface="Open Sans"/>
                <a:ea typeface="Open Sans"/>
                <a:cs typeface="Open Sans"/>
                <a:sym typeface="Open Sans"/>
              </a:defRPr>
            </a:lvl6pPr>
            <a:lvl7pPr marL="3200400" marR="0" lvl="6" indent="-228600" algn="l" rtl="0">
              <a:lnSpc>
                <a:spcPct val="100000"/>
              </a:lnSpc>
              <a:spcBef>
                <a:spcPts val="0"/>
              </a:spcBef>
              <a:spcAft>
                <a:spcPts val="0"/>
              </a:spcAft>
              <a:buSzPts val="1200"/>
              <a:buFont typeface="Open Sans"/>
              <a:buNone/>
              <a:defRPr sz="1200" i="0" u="none" strike="noStrike" cap="none">
                <a:solidFill>
                  <a:srgbClr val="000000"/>
                </a:solidFill>
                <a:latin typeface="Open Sans"/>
                <a:ea typeface="Open Sans"/>
                <a:cs typeface="Open Sans"/>
                <a:sym typeface="Open Sans"/>
              </a:defRPr>
            </a:lvl7pPr>
            <a:lvl8pPr marL="3657600" marR="0" lvl="7" indent="-228600" algn="l" rtl="0">
              <a:lnSpc>
                <a:spcPct val="100000"/>
              </a:lnSpc>
              <a:spcBef>
                <a:spcPts val="0"/>
              </a:spcBef>
              <a:spcAft>
                <a:spcPts val="0"/>
              </a:spcAft>
              <a:buSzPts val="1200"/>
              <a:buFont typeface="Open Sans"/>
              <a:buNone/>
              <a:defRPr sz="1200" i="0" u="none" strike="noStrike" cap="none">
                <a:solidFill>
                  <a:srgbClr val="000000"/>
                </a:solidFill>
                <a:latin typeface="Open Sans"/>
                <a:ea typeface="Open Sans"/>
                <a:cs typeface="Open Sans"/>
                <a:sym typeface="Open Sans"/>
              </a:defRPr>
            </a:lvl8pPr>
            <a:lvl9pPr marL="4114800" marR="0" lvl="8" indent="-228600" algn="l" rtl="0">
              <a:lnSpc>
                <a:spcPct val="100000"/>
              </a:lnSpc>
              <a:spcBef>
                <a:spcPts val="0"/>
              </a:spcBef>
              <a:spcAft>
                <a:spcPts val="0"/>
              </a:spcAft>
              <a:buSzPts val="1200"/>
              <a:buFont typeface="Open Sans"/>
              <a:buNone/>
              <a:defRPr sz="1200" i="0" u="none" strike="noStrike" cap="none">
                <a:solidFill>
                  <a:srgbClr val="000000"/>
                </a:solidFill>
                <a:latin typeface="Open Sans"/>
                <a:ea typeface="Open Sans"/>
                <a:cs typeface="Open Sans"/>
                <a:sym typeface="Open Sans"/>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mp; Body 1">
  <p:cSld name="OBJECT_2_1">
    <p:spTree>
      <p:nvGrpSpPr>
        <p:cNvPr id="1" name="Shape 175"/>
        <p:cNvGrpSpPr/>
        <p:nvPr/>
      </p:nvGrpSpPr>
      <p:grpSpPr>
        <a:xfrm>
          <a:off x="0" y="0"/>
          <a:ext cx="0" cy="0"/>
          <a:chOff x="0" y="0"/>
          <a:chExt cx="0" cy="0"/>
        </a:xfrm>
      </p:grpSpPr>
      <p:sp>
        <p:nvSpPr>
          <p:cNvPr id="176" name="Google Shape;176;p28"/>
          <p:cNvSpPr txBox="1">
            <a:spLocks noGrp="1"/>
          </p:cNvSpPr>
          <p:nvPr>
            <p:ph type="body" idx="1"/>
          </p:nvPr>
        </p:nvSpPr>
        <p:spPr>
          <a:xfrm>
            <a:off x="304799" y="750375"/>
            <a:ext cx="8185800" cy="3394500"/>
          </a:xfrm>
          <a:prstGeom prst="rect">
            <a:avLst/>
          </a:prstGeom>
          <a:noFill/>
          <a:ln>
            <a:noFill/>
          </a:ln>
        </p:spPr>
        <p:txBody>
          <a:bodyPr spcFirstLastPara="1" wrap="square" lIns="91425" tIns="91425" rIns="91425" bIns="91425" anchor="t" anchorCtr="0">
            <a:noAutofit/>
          </a:bodyPr>
          <a:lstStyle>
            <a:lvl1pPr marL="457200" marR="0" lvl="0" indent="-342900" algn="l" rtl="0">
              <a:spcBef>
                <a:spcPts val="400"/>
              </a:spcBef>
              <a:spcAft>
                <a:spcPts val="0"/>
              </a:spcAft>
              <a:buClr>
                <a:srgbClr val="003893"/>
              </a:buClr>
              <a:buSzPts val="1800"/>
              <a:buChar char="𝄞"/>
              <a:defRPr sz="1800" i="0" u="none" strike="noStrike" cap="none">
                <a:solidFill>
                  <a:srgbClr val="003893"/>
                </a:solidFill>
              </a:defRPr>
            </a:lvl1pPr>
            <a:lvl2pPr marL="914400" marR="0" lvl="1" indent="-330200" algn="l" rtl="0">
              <a:spcBef>
                <a:spcPts val="360"/>
              </a:spcBef>
              <a:spcAft>
                <a:spcPts val="0"/>
              </a:spcAft>
              <a:buClr>
                <a:srgbClr val="404040"/>
              </a:buClr>
              <a:buSzPts val="1600"/>
              <a:buChar char="–"/>
              <a:defRPr sz="1600" i="0" u="none" strike="noStrike" cap="none">
                <a:solidFill>
                  <a:srgbClr val="404040"/>
                </a:solidFill>
              </a:defRPr>
            </a:lvl2pPr>
            <a:lvl3pPr marL="1371600" marR="0" lvl="2" indent="-317500" algn="l" rtl="0">
              <a:spcBef>
                <a:spcPts val="320"/>
              </a:spcBef>
              <a:spcAft>
                <a:spcPts val="0"/>
              </a:spcAft>
              <a:buClr>
                <a:srgbClr val="404040"/>
              </a:buClr>
              <a:buSzPts val="1400"/>
              <a:buChar char="»"/>
              <a:defRPr i="0" u="none" strike="noStrike" cap="none">
                <a:solidFill>
                  <a:srgbClr val="404040"/>
                </a:solidFill>
              </a:defRPr>
            </a:lvl3pPr>
            <a:lvl4pPr marL="1828800" marR="0" lvl="3" indent="-304800" algn="l" rtl="0">
              <a:spcBef>
                <a:spcPts val="360"/>
              </a:spcBef>
              <a:spcAft>
                <a:spcPts val="0"/>
              </a:spcAft>
              <a:buClr>
                <a:srgbClr val="404040"/>
              </a:buClr>
              <a:buSzPts val="1200"/>
              <a:buChar char="●"/>
              <a:defRPr sz="1200" i="0" u="none" strike="noStrike" cap="none">
                <a:solidFill>
                  <a:srgbClr val="404040"/>
                </a:solidFill>
              </a:defRPr>
            </a:lvl4pPr>
            <a:lvl5pPr marL="2286000" marR="0" lvl="4" indent="-298450" algn="l" rtl="0">
              <a:spcBef>
                <a:spcPts val="360"/>
              </a:spcBef>
              <a:spcAft>
                <a:spcPts val="0"/>
              </a:spcAft>
              <a:buClr>
                <a:srgbClr val="404040"/>
              </a:buClr>
              <a:buSzPts val="1100"/>
              <a:buChar char="○"/>
              <a:defRPr sz="1100" i="0" u="none" strike="noStrike" cap="none">
                <a:solidFill>
                  <a:srgbClr val="404040"/>
                </a:solidFill>
              </a:defRPr>
            </a:lvl5pPr>
            <a:lvl6pPr marL="2743200" marR="0" lvl="5" indent="-292100" algn="l" rtl="0">
              <a:spcBef>
                <a:spcPts val="360"/>
              </a:spcBef>
              <a:spcAft>
                <a:spcPts val="0"/>
              </a:spcAft>
              <a:buClr>
                <a:srgbClr val="404040"/>
              </a:buClr>
              <a:buSzPts val="1000"/>
              <a:buChar char="■"/>
              <a:defRPr sz="1000" i="0" u="none" strike="noStrike" cap="none">
                <a:solidFill>
                  <a:srgbClr val="404040"/>
                </a:solidFill>
              </a:defRPr>
            </a:lvl6pPr>
            <a:lvl7pPr marL="3200400" marR="0" lvl="6" indent="-292100" algn="l" rtl="0">
              <a:spcBef>
                <a:spcPts val="360"/>
              </a:spcBef>
              <a:spcAft>
                <a:spcPts val="0"/>
              </a:spcAft>
              <a:buClr>
                <a:srgbClr val="404040"/>
              </a:buClr>
              <a:buSzPts val="1000"/>
              <a:buChar char="●"/>
              <a:defRPr sz="1000" i="0" u="none" strike="noStrike" cap="none">
                <a:solidFill>
                  <a:srgbClr val="404040"/>
                </a:solidFill>
              </a:defRPr>
            </a:lvl7pPr>
            <a:lvl8pPr marL="3657600" marR="0" lvl="7" indent="-292100" algn="l" rtl="0">
              <a:spcBef>
                <a:spcPts val="360"/>
              </a:spcBef>
              <a:spcAft>
                <a:spcPts val="0"/>
              </a:spcAft>
              <a:buClr>
                <a:srgbClr val="404040"/>
              </a:buClr>
              <a:buSzPts val="1000"/>
              <a:buChar char="○"/>
              <a:defRPr sz="1000" i="0" u="none" strike="noStrike" cap="none">
                <a:solidFill>
                  <a:srgbClr val="404040"/>
                </a:solidFill>
              </a:defRPr>
            </a:lvl8pPr>
            <a:lvl9pPr marL="4114800" marR="0" lvl="8" indent="-292100" algn="l" rtl="0">
              <a:spcBef>
                <a:spcPts val="360"/>
              </a:spcBef>
              <a:spcAft>
                <a:spcPts val="0"/>
              </a:spcAft>
              <a:buClr>
                <a:srgbClr val="404040"/>
              </a:buClr>
              <a:buSzPts val="1000"/>
              <a:buChar char="■"/>
              <a:defRPr sz="1000" i="0" u="none" strike="noStrike" cap="none">
                <a:solidFill>
                  <a:srgbClr val="404040"/>
                </a:solidFill>
              </a:defRPr>
            </a:lvl9pPr>
          </a:lstStyle>
          <a:p>
            <a:endParaRPr/>
          </a:p>
        </p:txBody>
      </p:sp>
      <p:sp>
        <p:nvSpPr>
          <p:cNvPr id="177" name="Google Shape;177;p28"/>
          <p:cNvSpPr txBox="1">
            <a:spLocks noGrp="1"/>
          </p:cNvSpPr>
          <p:nvPr>
            <p:ph type="title"/>
          </p:nvPr>
        </p:nvSpPr>
        <p:spPr>
          <a:xfrm>
            <a:off x="304796" y="169125"/>
            <a:ext cx="8839200" cy="5262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None/>
              <a:defRPr sz="2400" b="1">
                <a:solidFill>
                  <a:srgbClr val="003893"/>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178" name="Google Shape;178;p28"/>
          <p:cNvPicPr preferRelativeResize="0"/>
          <p:nvPr/>
        </p:nvPicPr>
        <p:blipFill rotWithShape="1">
          <a:blip r:embed="rId2">
            <a:alphaModFix/>
          </a:blip>
          <a:srcRect l="6935" t="19723" r="18962"/>
          <a:stretch/>
        </p:blipFill>
        <p:spPr>
          <a:xfrm>
            <a:off x="8080125" y="0"/>
            <a:ext cx="1063875" cy="864449"/>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mp; Blank">
  <p:cSld name="OBJECT_2_2">
    <p:spTree>
      <p:nvGrpSpPr>
        <p:cNvPr id="1" name="Shape 179"/>
        <p:cNvGrpSpPr/>
        <p:nvPr/>
      </p:nvGrpSpPr>
      <p:grpSpPr>
        <a:xfrm>
          <a:off x="0" y="0"/>
          <a:ext cx="0" cy="0"/>
          <a:chOff x="0" y="0"/>
          <a:chExt cx="0" cy="0"/>
        </a:xfrm>
      </p:grpSpPr>
      <p:sp>
        <p:nvSpPr>
          <p:cNvPr id="180" name="Google Shape;180;p29"/>
          <p:cNvSpPr txBox="1">
            <a:spLocks noGrp="1"/>
          </p:cNvSpPr>
          <p:nvPr>
            <p:ph type="title"/>
          </p:nvPr>
        </p:nvSpPr>
        <p:spPr>
          <a:xfrm>
            <a:off x="304796" y="169125"/>
            <a:ext cx="8839200" cy="5262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00000"/>
              </a:buClr>
              <a:buSzPts val="2400"/>
              <a:buFont typeface="Arial"/>
              <a:buNone/>
              <a:defRPr sz="2400" b="1" i="0" u="none" strike="noStrike" cap="none">
                <a:solidFill>
                  <a:srgbClr val="003893"/>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81" name="Google Shape;181;p29"/>
          <p:cNvSpPr txBox="1">
            <a:spLocks noGrp="1"/>
          </p:cNvSpPr>
          <p:nvPr>
            <p:ph type="sldNum" idx="12"/>
          </p:nvPr>
        </p:nvSpPr>
        <p:spPr>
          <a:xfrm>
            <a:off x="-6875" y="4753150"/>
            <a:ext cx="444600" cy="3141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82" name="Google Shape;182;p29"/>
          <p:cNvPicPr preferRelativeResize="0"/>
          <p:nvPr/>
        </p:nvPicPr>
        <p:blipFill rotWithShape="1">
          <a:blip r:embed="rId2">
            <a:alphaModFix/>
          </a:blip>
          <a:srcRect l="6936" t="19723" r="18956"/>
          <a:stretch/>
        </p:blipFill>
        <p:spPr>
          <a:xfrm>
            <a:off x="8080125" y="0"/>
            <a:ext cx="1063875" cy="864449"/>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Header and bullets 1 1">
  <p:cSld name="TITLE_AND_BODY_1_2">
    <p:spTree>
      <p:nvGrpSpPr>
        <p:cNvPr id="1" name="Shape 183"/>
        <p:cNvGrpSpPr/>
        <p:nvPr/>
      </p:nvGrpSpPr>
      <p:grpSpPr>
        <a:xfrm>
          <a:off x="0" y="0"/>
          <a:ext cx="0" cy="0"/>
          <a:chOff x="0" y="0"/>
          <a:chExt cx="0" cy="0"/>
        </a:xfrm>
      </p:grpSpPr>
      <p:cxnSp>
        <p:nvCxnSpPr>
          <p:cNvPr id="184" name="Google Shape;184;p30"/>
          <p:cNvCxnSpPr/>
          <p:nvPr/>
        </p:nvCxnSpPr>
        <p:spPr>
          <a:xfrm>
            <a:off x="-10300" y="576650"/>
            <a:ext cx="9164700" cy="0"/>
          </a:xfrm>
          <a:prstGeom prst="straightConnector1">
            <a:avLst/>
          </a:prstGeom>
          <a:noFill/>
          <a:ln w="19050" cap="flat" cmpd="sng">
            <a:solidFill>
              <a:srgbClr val="0033A0"/>
            </a:solidFill>
            <a:prstDash val="solid"/>
            <a:round/>
            <a:headEnd type="none" w="sm" len="sm"/>
            <a:tailEnd type="none" w="sm" len="sm"/>
          </a:ln>
        </p:spPr>
      </p:cxnSp>
      <p:sp>
        <p:nvSpPr>
          <p:cNvPr id="185" name="Google Shape;185;p30"/>
          <p:cNvSpPr txBox="1">
            <a:spLocks noGrp="1"/>
          </p:cNvSpPr>
          <p:nvPr>
            <p:ph type="title"/>
          </p:nvPr>
        </p:nvSpPr>
        <p:spPr>
          <a:xfrm>
            <a:off x="257425" y="61850"/>
            <a:ext cx="7663800" cy="514800"/>
          </a:xfrm>
          <a:prstGeom prst="rect">
            <a:avLst/>
          </a:prstGeom>
          <a:noFill/>
          <a:ln>
            <a:noFill/>
          </a:ln>
        </p:spPr>
        <p:txBody>
          <a:bodyPr spcFirstLastPara="1" wrap="square" lIns="0" tIns="91425" rIns="91425" bIns="91425" anchor="t" anchorCtr="0">
            <a:noAutofit/>
          </a:bodyPr>
          <a:lstStyle>
            <a:lvl1pPr marR="0" lvl="0"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2pPr>
            <a:lvl3pPr marR="0" lvl="2"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3pPr>
            <a:lvl4pPr marR="0" lvl="3"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4pPr>
            <a:lvl5pPr marR="0" lvl="4"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5pPr>
            <a:lvl6pPr marR="0" lvl="5"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6pPr>
            <a:lvl7pPr marR="0" lvl="6"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7pPr>
            <a:lvl8pPr marR="0" lvl="7"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8pPr>
            <a:lvl9pPr marR="0" lvl="8"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9pPr>
          </a:lstStyle>
          <a:p>
            <a:endParaRPr/>
          </a:p>
        </p:txBody>
      </p:sp>
      <p:sp>
        <p:nvSpPr>
          <p:cNvPr id="186" name="Google Shape;186;p30"/>
          <p:cNvSpPr txBox="1"/>
          <p:nvPr/>
        </p:nvSpPr>
        <p:spPr>
          <a:xfrm>
            <a:off x="772525" y="4771950"/>
            <a:ext cx="4256700" cy="29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595959"/>
              </a:solidFill>
              <a:latin typeface="Open Sans"/>
              <a:ea typeface="Open Sans"/>
              <a:cs typeface="Open Sans"/>
              <a:sym typeface="Open Sans"/>
            </a:endParaRPr>
          </a:p>
        </p:txBody>
      </p:sp>
      <p:sp>
        <p:nvSpPr>
          <p:cNvPr id="187" name="Google Shape;187;p30"/>
          <p:cNvSpPr txBox="1"/>
          <p:nvPr/>
        </p:nvSpPr>
        <p:spPr>
          <a:xfrm>
            <a:off x="-6875" y="4753150"/>
            <a:ext cx="444600" cy="3141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595959"/>
                </a:solidFill>
                <a:latin typeface="Open Sans"/>
                <a:ea typeface="Open Sans"/>
                <a:cs typeface="Open Sans"/>
                <a:sym typeface="Open Sans"/>
              </a:rPr>
              <a:t>‹#›</a:t>
            </a:fld>
            <a:endParaRPr sz="1000" b="0" i="0" u="none" strike="noStrike" cap="none">
              <a:solidFill>
                <a:srgbClr val="595959"/>
              </a:solidFill>
              <a:latin typeface="Open Sans"/>
              <a:ea typeface="Open Sans"/>
              <a:cs typeface="Open Sans"/>
              <a:sym typeface="Open Sans"/>
            </a:endParaRPr>
          </a:p>
        </p:txBody>
      </p:sp>
      <p:pic>
        <p:nvPicPr>
          <p:cNvPr id="188" name="Google Shape;188;p30"/>
          <p:cNvPicPr preferRelativeResize="0"/>
          <p:nvPr/>
        </p:nvPicPr>
        <p:blipFill rotWithShape="1">
          <a:blip r:embed="rId2">
            <a:alphaModFix/>
          </a:blip>
          <a:srcRect l="88879" t="42870"/>
          <a:stretch/>
        </p:blipFill>
        <p:spPr>
          <a:xfrm>
            <a:off x="8377986" y="4627200"/>
            <a:ext cx="766013" cy="516300"/>
          </a:xfrm>
          <a:prstGeom prst="rect">
            <a:avLst/>
          </a:prstGeom>
          <a:noFill/>
          <a:ln>
            <a:noFill/>
          </a:ln>
        </p:spPr>
      </p:pic>
      <p:sp>
        <p:nvSpPr>
          <p:cNvPr id="189" name="Google Shape;189;p30"/>
          <p:cNvSpPr txBox="1">
            <a:spLocks noGrp="1"/>
          </p:cNvSpPr>
          <p:nvPr>
            <p:ph type="body" idx="1"/>
          </p:nvPr>
        </p:nvSpPr>
        <p:spPr>
          <a:xfrm>
            <a:off x="257425" y="901025"/>
            <a:ext cx="7958100" cy="366900"/>
          </a:xfrm>
          <a:prstGeom prst="rect">
            <a:avLst/>
          </a:prstGeom>
          <a:noFill/>
          <a:ln>
            <a:noFill/>
          </a:ln>
        </p:spPr>
        <p:txBody>
          <a:bodyPr spcFirstLastPara="1" wrap="square" lIns="0"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Open Sans"/>
              <a:buNone/>
              <a:defRPr sz="1400" b="1" i="0" u="none" strike="noStrike" cap="none">
                <a:solidFill>
                  <a:srgbClr val="0033A0"/>
                </a:solidFill>
                <a:latin typeface="Open Sans"/>
                <a:ea typeface="Open Sans"/>
                <a:cs typeface="Open Sans"/>
                <a:sym typeface="Open Sans"/>
              </a:defRPr>
            </a:lvl1pPr>
            <a:lvl2pPr marL="914400" marR="0" lvl="1"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2pPr>
            <a:lvl3pPr marL="1371600" marR="0" lvl="2"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3pPr>
            <a:lvl4pPr marL="1828800" marR="0" lvl="3"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4pPr>
            <a:lvl5pPr marL="2286000" marR="0" lvl="4"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5pPr>
            <a:lvl6pPr marL="2743200" marR="0" lvl="5"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6pPr>
            <a:lvl7pPr marL="3200400" marR="0" lvl="6"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7pPr>
            <a:lvl8pPr marL="3657600" marR="0" lvl="7"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8pPr>
            <a:lvl9pPr marL="4114800" marR="0" lvl="8"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9pPr>
          </a:lstStyle>
          <a:p>
            <a:endParaRPr/>
          </a:p>
        </p:txBody>
      </p:sp>
      <p:sp>
        <p:nvSpPr>
          <p:cNvPr id="190" name="Google Shape;190;p30"/>
          <p:cNvSpPr txBox="1">
            <a:spLocks noGrp="1"/>
          </p:cNvSpPr>
          <p:nvPr>
            <p:ph type="body" idx="2"/>
          </p:nvPr>
        </p:nvSpPr>
        <p:spPr>
          <a:xfrm>
            <a:off x="257175" y="1387775"/>
            <a:ext cx="7818600" cy="1941600"/>
          </a:xfrm>
          <a:prstGeom prst="rect">
            <a:avLst/>
          </a:prstGeom>
          <a:noFill/>
          <a:ln>
            <a:noFill/>
          </a:ln>
        </p:spPr>
        <p:txBody>
          <a:bodyPr spcFirstLastPara="1" wrap="square" lIns="91425" tIns="45700" rIns="91425" bIns="45700" anchor="t" anchorCtr="0">
            <a:noAutofit/>
          </a:bodyPr>
          <a:lstStyle>
            <a:lvl1pPr marL="457200" marR="0" lvl="0" indent="-304800" algn="l" rtl="0">
              <a:lnSpc>
                <a:spcPct val="100000"/>
              </a:lnSpc>
              <a:spcBef>
                <a:spcPts val="0"/>
              </a:spcBef>
              <a:spcAft>
                <a:spcPts val="0"/>
              </a:spcAft>
              <a:buClr>
                <a:schemeClr val="lt2"/>
              </a:buClr>
              <a:buSzPts val="1200"/>
              <a:buFont typeface="Open Sans"/>
              <a:buChar char="•"/>
              <a:defRPr sz="1200" i="0" u="none" strike="noStrike" cap="none">
                <a:solidFill>
                  <a:srgbClr val="000000"/>
                </a:solidFill>
                <a:latin typeface="Open Sans"/>
                <a:ea typeface="Open Sans"/>
                <a:cs typeface="Open Sans"/>
                <a:sym typeface="Open Sans"/>
              </a:defRPr>
            </a:lvl1pPr>
            <a:lvl2pPr marL="914400" marR="0" lvl="1" indent="-304800" algn="l" rtl="0">
              <a:lnSpc>
                <a:spcPct val="100000"/>
              </a:lnSpc>
              <a:spcBef>
                <a:spcPts val="0"/>
              </a:spcBef>
              <a:spcAft>
                <a:spcPts val="0"/>
              </a:spcAft>
              <a:buClr>
                <a:srgbClr val="000000"/>
              </a:buClr>
              <a:buSzPts val="1200"/>
              <a:buFont typeface="Open Sans"/>
              <a:buChar char="•"/>
              <a:defRPr sz="1200" i="0" u="none" strike="noStrike" cap="none">
                <a:solidFill>
                  <a:srgbClr val="000000"/>
                </a:solidFill>
                <a:latin typeface="Open Sans"/>
                <a:ea typeface="Open Sans"/>
                <a:cs typeface="Open Sans"/>
                <a:sym typeface="Open Sans"/>
              </a:defRPr>
            </a:lvl2pPr>
            <a:lvl3pPr marL="1371600" marR="0" lvl="2" indent="-304800" algn="l" rtl="0">
              <a:lnSpc>
                <a:spcPct val="100000"/>
              </a:lnSpc>
              <a:spcBef>
                <a:spcPts val="0"/>
              </a:spcBef>
              <a:spcAft>
                <a:spcPts val="0"/>
              </a:spcAft>
              <a:buClr>
                <a:schemeClr val="lt2"/>
              </a:buClr>
              <a:buSzPts val="1200"/>
              <a:buFont typeface="Open Sans"/>
              <a:buChar char="•"/>
              <a:defRPr sz="1200" i="0" u="none" strike="noStrike" cap="none">
                <a:solidFill>
                  <a:srgbClr val="000000"/>
                </a:solidFill>
                <a:latin typeface="Open Sans"/>
                <a:ea typeface="Open Sans"/>
                <a:cs typeface="Open Sans"/>
                <a:sym typeface="Open Sans"/>
              </a:defRPr>
            </a:lvl3pPr>
            <a:lvl4pPr marL="1828800" marR="0" lvl="3" indent="-304800" algn="l" rtl="0">
              <a:lnSpc>
                <a:spcPct val="100000"/>
              </a:lnSpc>
              <a:spcBef>
                <a:spcPts val="0"/>
              </a:spcBef>
              <a:spcAft>
                <a:spcPts val="0"/>
              </a:spcAft>
              <a:buClr>
                <a:schemeClr val="lt2"/>
              </a:buClr>
              <a:buSzPts val="1200"/>
              <a:buFont typeface="Open Sans"/>
              <a:buChar char="•"/>
              <a:defRPr sz="1200" i="0" u="none" strike="noStrike" cap="none">
                <a:solidFill>
                  <a:srgbClr val="000000"/>
                </a:solidFill>
                <a:latin typeface="Open Sans"/>
                <a:ea typeface="Open Sans"/>
                <a:cs typeface="Open Sans"/>
                <a:sym typeface="Open Sans"/>
              </a:defRPr>
            </a:lvl4pPr>
            <a:lvl5pPr marL="2286000" marR="0" lvl="4" indent="-304800" algn="l" rtl="0">
              <a:lnSpc>
                <a:spcPct val="100000"/>
              </a:lnSpc>
              <a:spcBef>
                <a:spcPts val="0"/>
              </a:spcBef>
              <a:spcAft>
                <a:spcPts val="0"/>
              </a:spcAft>
              <a:buClr>
                <a:schemeClr val="lt2"/>
              </a:buClr>
              <a:buSzPts val="1200"/>
              <a:buFont typeface="Open Sans"/>
              <a:buChar char="•"/>
              <a:defRPr sz="1200" i="0" u="none" strike="noStrike" cap="none">
                <a:solidFill>
                  <a:srgbClr val="000000"/>
                </a:solidFill>
                <a:latin typeface="Open Sans"/>
                <a:ea typeface="Open Sans"/>
                <a:cs typeface="Open Sans"/>
                <a:sym typeface="Open Sans"/>
              </a:defRPr>
            </a:lvl5pPr>
            <a:lvl6pPr marL="2743200" marR="0" lvl="5" indent="-228600" algn="l" rtl="0">
              <a:lnSpc>
                <a:spcPct val="100000"/>
              </a:lnSpc>
              <a:spcBef>
                <a:spcPts val="0"/>
              </a:spcBef>
              <a:spcAft>
                <a:spcPts val="0"/>
              </a:spcAft>
              <a:buSzPts val="1200"/>
              <a:buFont typeface="Open Sans"/>
              <a:buNone/>
              <a:defRPr sz="1200" i="0" u="none" strike="noStrike" cap="none">
                <a:solidFill>
                  <a:srgbClr val="000000"/>
                </a:solidFill>
                <a:latin typeface="Open Sans"/>
                <a:ea typeface="Open Sans"/>
                <a:cs typeface="Open Sans"/>
                <a:sym typeface="Open Sans"/>
              </a:defRPr>
            </a:lvl6pPr>
            <a:lvl7pPr marL="3200400" marR="0" lvl="6" indent="-228600" algn="l" rtl="0">
              <a:lnSpc>
                <a:spcPct val="100000"/>
              </a:lnSpc>
              <a:spcBef>
                <a:spcPts val="0"/>
              </a:spcBef>
              <a:spcAft>
                <a:spcPts val="0"/>
              </a:spcAft>
              <a:buSzPts val="1200"/>
              <a:buFont typeface="Open Sans"/>
              <a:buNone/>
              <a:defRPr sz="1200" i="0" u="none" strike="noStrike" cap="none">
                <a:solidFill>
                  <a:srgbClr val="000000"/>
                </a:solidFill>
                <a:latin typeface="Open Sans"/>
                <a:ea typeface="Open Sans"/>
                <a:cs typeface="Open Sans"/>
                <a:sym typeface="Open Sans"/>
              </a:defRPr>
            </a:lvl7pPr>
            <a:lvl8pPr marL="3657600" marR="0" lvl="7" indent="-228600" algn="l" rtl="0">
              <a:lnSpc>
                <a:spcPct val="100000"/>
              </a:lnSpc>
              <a:spcBef>
                <a:spcPts val="0"/>
              </a:spcBef>
              <a:spcAft>
                <a:spcPts val="0"/>
              </a:spcAft>
              <a:buSzPts val="1200"/>
              <a:buFont typeface="Open Sans"/>
              <a:buNone/>
              <a:defRPr sz="1200" i="0" u="none" strike="noStrike" cap="none">
                <a:solidFill>
                  <a:srgbClr val="000000"/>
                </a:solidFill>
                <a:latin typeface="Open Sans"/>
                <a:ea typeface="Open Sans"/>
                <a:cs typeface="Open Sans"/>
                <a:sym typeface="Open Sans"/>
              </a:defRPr>
            </a:lvl8pPr>
            <a:lvl9pPr marL="4114800" marR="0" lvl="8" indent="-228600" algn="l" rtl="0">
              <a:lnSpc>
                <a:spcPct val="100000"/>
              </a:lnSpc>
              <a:spcBef>
                <a:spcPts val="0"/>
              </a:spcBef>
              <a:spcAft>
                <a:spcPts val="0"/>
              </a:spcAft>
              <a:buSzPts val="1200"/>
              <a:buFont typeface="Open Sans"/>
              <a:buNone/>
              <a:defRPr sz="1200" i="0" u="none" strike="noStrike" cap="none">
                <a:solidFill>
                  <a:srgbClr val="000000"/>
                </a:solidFill>
                <a:latin typeface="Open Sans"/>
                <a:ea typeface="Open Sans"/>
                <a:cs typeface="Open Sans"/>
                <a:sym typeface="Open Sans"/>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Disposition personnalisée">
  <p:cSld name="1_Disposition personnalisée">
    <p:spTree>
      <p:nvGrpSpPr>
        <p:cNvPr id="1" name="Shape 24"/>
        <p:cNvGrpSpPr/>
        <p:nvPr/>
      </p:nvGrpSpPr>
      <p:grpSpPr>
        <a:xfrm>
          <a:off x="0" y="0"/>
          <a:ext cx="0" cy="0"/>
          <a:chOff x="0" y="0"/>
          <a:chExt cx="0" cy="0"/>
        </a:xfrm>
      </p:grpSpPr>
      <p:grpSp>
        <p:nvGrpSpPr>
          <p:cNvPr id="25" name="Google Shape;25;p4"/>
          <p:cNvGrpSpPr/>
          <p:nvPr/>
        </p:nvGrpSpPr>
        <p:grpSpPr>
          <a:xfrm>
            <a:off x="0" y="2846"/>
            <a:ext cx="9252520" cy="5143500"/>
            <a:chOff x="0" y="3795"/>
            <a:chExt cx="9252520" cy="6858000"/>
          </a:xfrm>
        </p:grpSpPr>
        <p:pic>
          <p:nvPicPr>
            <p:cNvPr id="26" name="Google Shape;26;p4" descr="O:\MOMENTYS\PROD\CLIENTS\IMERYS\12210_CHARTE PPT 2012\Publishing\Charte\Fab ppt\forme_couv_v28_nv_bleu-01.jpg"/>
            <p:cNvPicPr preferRelativeResize="0"/>
            <p:nvPr/>
          </p:nvPicPr>
          <p:blipFill rotWithShape="1">
            <a:blip r:embed="rId2">
              <a:alphaModFix/>
            </a:blip>
            <a:srcRect/>
            <a:stretch/>
          </p:blipFill>
          <p:spPr>
            <a:xfrm>
              <a:off x="0" y="3795"/>
              <a:ext cx="9252520" cy="6858000"/>
            </a:xfrm>
            <a:prstGeom prst="rect">
              <a:avLst/>
            </a:prstGeom>
            <a:noFill/>
            <a:ln>
              <a:noFill/>
            </a:ln>
          </p:spPr>
        </p:pic>
        <p:pic>
          <p:nvPicPr>
            <p:cNvPr id="27" name="Google Shape;27;p4"/>
            <p:cNvPicPr preferRelativeResize="0"/>
            <p:nvPr/>
          </p:nvPicPr>
          <p:blipFill rotWithShape="1">
            <a:blip r:embed="rId3">
              <a:alphaModFix/>
            </a:blip>
            <a:srcRect/>
            <a:stretch/>
          </p:blipFill>
          <p:spPr>
            <a:xfrm>
              <a:off x="6970713" y="5305425"/>
              <a:ext cx="1545633" cy="1087850"/>
            </a:xfrm>
            <a:prstGeom prst="rect">
              <a:avLst/>
            </a:prstGeom>
            <a:noFill/>
            <a:ln>
              <a:noFill/>
            </a:ln>
          </p:spPr>
        </p:pic>
      </p:grpSp>
      <p:sp>
        <p:nvSpPr>
          <p:cNvPr id="28" name="Google Shape;28;p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6">
  <p:cSld name="TITLE_AND_BODY_3_1">
    <p:spTree>
      <p:nvGrpSpPr>
        <p:cNvPr id="1" name="Shape 191"/>
        <p:cNvGrpSpPr/>
        <p:nvPr/>
      </p:nvGrpSpPr>
      <p:grpSpPr>
        <a:xfrm>
          <a:off x="0" y="0"/>
          <a:ext cx="0" cy="0"/>
          <a:chOff x="0" y="0"/>
          <a:chExt cx="0" cy="0"/>
        </a:xfrm>
      </p:grpSpPr>
      <p:cxnSp>
        <p:nvCxnSpPr>
          <p:cNvPr id="192" name="Google Shape;192;p31"/>
          <p:cNvCxnSpPr/>
          <p:nvPr/>
        </p:nvCxnSpPr>
        <p:spPr>
          <a:xfrm>
            <a:off x="-10300" y="576650"/>
            <a:ext cx="9164700" cy="0"/>
          </a:xfrm>
          <a:prstGeom prst="straightConnector1">
            <a:avLst/>
          </a:prstGeom>
          <a:noFill/>
          <a:ln w="19050" cap="flat" cmpd="sng">
            <a:solidFill>
              <a:srgbClr val="0033A0"/>
            </a:solidFill>
            <a:prstDash val="solid"/>
            <a:round/>
            <a:headEnd type="none" w="sm" len="sm"/>
            <a:tailEnd type="none" w="sm" len="sm"/>
          </a:ln>
        </p:spPr>
      </p:cxnSp>
      <p:sp>
        <p:nvSpPr>
          <p:cNvPr id="193" name="Google Shape;193;p31"/>
          <p:cNvSpPr txBox="1">
            <a:spLocks noGrp="1"/>
          </p:cNvSpPr>
          <p:nvPr>
            <p:ph type="title"/>
          </p:nvPr>
        </p:nvSpPr>
        <p:spPr>
          <a:xfrm>
            <a:off x="257425" y="61850"/>
            <a:ext cx="7663800" cy="514800"/>
          </a:xfrm>
          <a:prstGeom prst="rect">
            <a:avLst/>
          </a:prstGeom>
          <a:noFill/>
          <a:ln>
            <a:noFill/>
          </a:ln>
        </p:spPr>
        <p:txBody>
          <a:bodyPr spcFirstLastPara="1" wrap="square" lIns="0" tIns="91425" rIns="91425" bIns="91425" anchor="t" anchorCtr="0">
            <a:noAutofit/>
          </a:bodyPr>
          <a:lstStyle>
            <a:lvl1pPr marR="0" lvl="0"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2pPr>
            <a:lvl3pPr marR="0" lvl="2"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3pPr>
            <a:lvl4pPr marR="0" lvl="3"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4pPr>
            <a:lvl5pPr marR="0" lvl="4"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5pPr>
            <a:lvl6pPr marR="0" lvl="5"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6pPr>
            <a:lvl7pPr marR="0" lvl="6"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7pPr>
            <a:lvl8pPr marR="0" lvl="7"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8pPr>
            <a:lvl9pPr marR="0" lvl="8"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9pPr>
          </a:lstStyle>
          <a:p>
            <a:endParaRPr/>
          </a:p>
        </p:txBody>
      </p:sp>
      <p:sp>
        <p:nvSpPr>
          <p:cNvPr id="194" name="Google Shape;194;p31"/>
          <p:cNvSpPr txBox="1">
            <a:spLocks noGrp="1"/>
          </p:cNvSpPr>
          <p:nvPr>
            <p:ph type="body" idx="1"/>
          </p:nvPr>
        </p:nvSpPr>
        <p:spPr>
          <a:xfrm>
            <a:off x="257425" y="901025"/>
            <a:ext cx="7958100" cy="366900"/>
          </a:xfrm>
          <a:prstGeom prst="rect">
            <a:avLst/>
          </a:prstGeom>
          <a:noFill/>
          <a:ln>
            <a:noFill/>
          </a:ln>
        </p:spPr>
        <p:txBody>
          <a:bodyPr spcFirstLastPara="1" wrap="square" lIns="0"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Open Sans"/>
              <a:buNone/>
              <a:defRPr sz="1400" b="1" i="0" u="none" strike="noStrike" cap="none">
                <a:solidFill>
                  <a:srgbClr val="0033A0"/>
                </a:solidFill>
                <a:latin typeface="Open Sans"/>
                <a:ea typeface="Open Sans"/>
                <a:cs typeface="Open Sans"/>
                <a:sym typeface="Open Sans"/>
              </a:defRPr>
            </a:lvl1pPr>
            <a:lvl2pPr marL="914400" marR="0" lvl="1"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2pPr>
            <a:lvl3pPr marL="1371600" marR="0" lvl="2"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3pPr>
            <a:lvl4pPr marL="1828800" marR="0" lvl="3"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4pPr>
            <a:lvl5pPr marL="2286000" marR="0" lvl="4"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5pPr>
            <a:lvl6pPr marL="2743200" marR="0" lvl="5"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6pPr>
            <a:lvl7pPr marL="3200400" marR="0" lvl="6"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7pPr>
            <a:lvl8pPr marL="3657600" marR="0" lvl="7"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8pPr>
            <a:lvl9pPr marL="4114800" marR="0" lvl="8"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9pPr>
          </a:lstStyle>
          <a:p>
            <a:endParaRPr/>
          </a:p>
        </p:txBody>
      </p:sp>
      <p:sp>
        <p:nvSpPr>
          <p:cNvPr id="195" name="Google Shape;195;p31"/>
          <p:cNvSpPr txBox="1">
            <a:spLocks noGrp="1"/>
          </p:cNvSpPr>
          <p:nvPr>
            <p:ph type="body" idx="2"/>
          </p:nvPr>
        </p:nvSpPr>
        <p:spPr>
          <a:xfrm>
            <a:off x="257425" y="1267925"/>
            <a:ext cx="7818600" cy="1941600"/>
          </a:xfrm>
          <a:prstGeom prst="rect">
            <a:avLst/>
          </a:prstGeom>
          <a:noFill/>
          <a:ln>
            <a:noFill/>
          </a:ln>
        </p:spPr>
        <p:txBody>
          <a:bodyPr spcFirstLastPara="1" wrap="square" lIns="91425" tIns="45700" rIns="91425" bIns="45700" anchor="t" anchorCtr="0">
            <a:noAutofit/>
          </a:bodyPr>
          <a:lstStyle>
            <a:lvl1pPr marL="457200" marR="0" lvl="0" indent="-304800" algn="l" rtl="0">
              <a:lnSpc>
                <a:spcPct val="100000"/>
              </a:lnSpc>
              <a:spcBef>
                <a:spcPts val="0"/>
              </a:spcBef>
              <a:spcAft>
                <a:spcPts val="0"/>
              </a:spcAft>
              <a:buClr>
                <a:schemeClr val="lt2"/>
              </a:buClr>
              <a:buSzPts val="1200"/>
              <a:buFont typeface="Open Sans"/>
              <a:buChar char="●"/>
              <a:defRPr sz="1200" i="0" u="none" strike="noStrike" cap="none">
                <a:solidFill>
                  <a:srgbClr val="000000"/>
                </a:solidFill>
                <a:latin typeface="Open Sans"/>
                <a:ea typeface="Open Sans"/>
                <a:cs typeface="Open Sans"/>
                <a:sym typeface="Open Sans"/>
              </a:defRPr>
            </a:lvl1pPr>
            <a:lvl2pPr marL="914400" marR="0" lvl="1" indent="-304800" algn="l" rtl="0">
              <a:lnSpc>
                <a:spcPct val="100000"/>
              </a:lnSpc>
              <a:spcBef>
                <a:spcPts val="0"/>
              </a:spcBef>
              <a:spcAft>
                <a:spcPts val="0"/>
              </a:spcAft>
              <a:buClr>
                <a:schemeClr val="lt2"/>
              </a:buClr>
              <a:buSzPts val="1200"/>
              <a:buFont typeface="Open Sans"/>
              <a:buChar char="○"/>
              <a:defRPr sz="1200" i="0" u="none" strike="noStrike" cap="none">
                <a:solidFill>
                  <a:srgbClr val="000000"/>
                </a:solidFill>
                <a:latin typeface="Open Sans"/>
                <a:ea typeface="Open Sans"/>
                <a:cs typeface="Open Sans"/>
                <a:sym typeface="Open Sans"/>
              </a:defRPr>
            </a:lvl2pPr>
            <a:lvl3pPr marL="1371600" marR="0" lvl="2" indent="-304800" algn="l" rtl="0">
              <a:lnSpc>
                <a:spcPct val="100000"/>
              </a:lnSpc>
              <a:spcBef>
                <a:spcPts val="0"/>
              </a:spcBef>
              <a:spcAft>
                <a:spcPts val="0"/>
              </a:spcAft>
              <a:buClr>
                <a:schemeClr val="lt2"/>
              </a:buClr>
              <a:buSzPts val="1200"/>
              <a:buFont typeface="Open Sans"/>
              <a:buChar char="■"/>
              <a:defRPr sz="1200" i="0" u="none" strike="noStrike" cap="none">
                <a:solidFill>
                  <a:srgbClr val="000000"/>
                </a:solidFill>
                <a:latin typeface="Open Sans"/>
                <a:ea typeface="Open Sans"/>
                <a:cs typeface="Open Sans"/>
                <a:sym typeface="Open Sans"/>
              </a:defRPr>
            </a:lvl3pPr>
            <a:lvl4pPr marL="1828800" marR="0" lvl="3" indent="-304800" algn="l" rtl="0">
              <a:lnSpc>
                <a:spcPct val="100000"/>
              </a:lnSpc>
              <a:spcBef>
                <a:spcPts val="0"/>
              </a:spcBef>
              <a:spcAft>
                <a:spcPts val="0"/>
              </a:spcAft>
              <a:buClr>
                <a:schemeClr val="lt2"/>
              </a:buClr>
              <a:buSzPts val="1200"/>
              <a:buFont typeface="Open Sans"/>
              <a:buChar char="●"/>
              <a:defRPr sz="1200" i="0" u="none" strike="noStrike" cap="none">
                <a:solidFill>
                  <a:srgbClr val="000000"/>
                </a:solidFill>
                <a:latin typeface="Open Sans"/>
                <a:ea typeface="Open Sans"/>
                <a:cs typeface="Open Sans"/>
                <a:sym typeface="Open Sans"/>
              </a:defRPr>
            </a:lvl4pPr>
            <a:lvl5pPr marL="2286000" marR="0" lvl="4" indent="-304800" algn="l" rtl="0">
              <a:lnSpc>
                <a:spcPct val="100000"/>
              </a:lnSpc>
              <a:spcBef>
                <a:spcPts val="0"/>
              </a:spcBef>
              <a:spcAft>
                <a:spcPts val="0"/>
              </a:spcAft>
              <a:buClr>
                <a:schemeClr val="lt2"/>
              </a:buClr>
              <a:buSzPts val="1200"/>
              <a:buFont typeface="Open Sans"/>
              <a:buChar char="○"/>
              <a:defRPr sz="1200" i="0" u="none" strike="noStrike" cap="none">
                <a:solidFill>
                  <a:srgbClr val="000000"/>
                </a:solidFill>
                <a:latin typeface="Open Sans"/>
                <a:ea typeface="Open Sans"/>
                <a:cs typeface="Open Sans"/>
                <a:sym typeface="Open Sans"/>
              </a:defRPr>
            </a:lvl5pPr>
            <a:lvl6pPr marL="2743200" marR="0" lvl="5" indent="-304800" algn="l" rtl="0">
              <a:lnSpc>
                <a:spcPct val="100000"/>
              </a:lnSpc>
              <a:spcBef>
                <a:spcPts val="0"/>
              </a:spcBef>
              <a:spcAft>
                <a:spcPts val="0"/>
              </a:spcAft>
              <a:buSzPts val="1200"/>
              <a:buFont typeface="Open Sans"/>
              <a:buChar char="■"/>
              <a:defRPr sz="1200" i="0" u="none" strike="noStrike" cap="none">
                <a:solidFill>
                  <a:srgbClr val="000000"/>
                </a:solidFill>
                <a:latin typeface="Open Sans"/>
                <a:ea typeface="Open Sans"/>
                <a:cs typeface="Open Sans"/>
                <a:sym typeface="Open Sans"/>
              </a:defRPr>
            </a:lvl6pPr>
            <a:lvl7pPr marL="3200400" marR="0" lvl="6" indent="-304800" algn="l" rtl="0">
              <a:lnSpc>
                <a:spcPct val="100000"/>
              </a:lnSpc>
              <a:spcBef>
                <a:spcPts val="0"/>
              </a:spcBef>
              <a:spcAft>
                <a:spcPts val="0"/>
              </a:spcAft>
              <a:buSzPts val="1200"/>
              <a:buFont typeface="Open Sans"/>
              <a:buChar char="●"/>
              <a:defRPr sz="1200" i="0" u="none" strike="noStrike" cap="none">
                <a:solidFill>
                  <a:srgbClr val="000000"/>
                </a:solidFill>
                <a:latin typeface="Open Sans"/>
                <a:ea typeface="Open Sans"/>
                <a:cs typeface="Open Sans"/>
                <a:sym typeface="Open Sans"/>
              </a:defRPr>
            </a:lvl7pPr>
            <a:lvl8pPr marL="3657600" marR="0" lvl="7" indent="-304800" algn="l" rtl="0">
              <a:lnSpc>
                <a:spcPct val="100000"/>
              </a:lnSpc>
              <a:spcBef>
                <a:spcPts val="0"/>
              </a:spcBef>
              <a:spcAft>
                <a:spcPts val="0"/>
              </a:spcAft>
              <a:buSzPts val="1200"/>
              <a:buFont typeface="Open Sans"/>
              <a:buChar char="○"/>
              <a:defRPr sz="1200" i="0" u="none" strike="noStrike" cap="none">
                <a:solidFill>
                  <a:srgbClr val="000000"/>
                </a:solidFill>
                <a:latin typeface="Open Sans"/>
                <a:ea typeface="Open Sans"/>
                <a:cs typeface="Open Sans"/>
                <a:sym typeface="Open Sans"/>
              </a:defRPr>
            </a:lvl8pPr>
            <a:lvl9pPr marL="4114800" marR="0" lvl="8" indent="-304800" algn="l" rtl="0">
              <a:lnSpc>
                <a:spcPct val="100000"/>
              </a:lnSpc>
              <a:spcBef>
                <a:spcPts val="0"/>
              </a:spcBef>
              <a:spcAft>
                <a:spcPts val="0"/>
              </a:spcAft>
              <a:buSzPts val="1200"/>
              <a:buFont typeface="Open Sans"/>
              <a:buChar char="■"/>
              <a:defRPr sz="1200" i="0" u="none" strike="noStrike" cap="none">
                <a:solidFill>
                  <a:srgbClr val="000000"/>
                </a:solidFill>
                <a:latin typeface="Open Sans"/>
                <a:ea typeface="Open Sans"/>
                <a:cs typeface="Open Sans"/>
                <a:sym typeface="Open Sans"/>
              </a:defRPr>
            </a:lvl9pPr>
          </a:lstStyle>
          <a:p>
            <a:endParaRPr/>
          </a:p>
        </p:txBody>
      </p:sp>
      <p:sp>
        <p:nvSpPr>
          <p:cNvPr id="196" name="Google Shape;196;p31"/>
          <p:cNvSpPr txBox="1">
            <a:spLocks noGrp="1"/>
          </p:cNvSpPr>
          <p:nvPr>
            <p:ph type="sldNum" idx="12"/>
          </p:nvPr>
        </p:nvSpPr>
        <p:spPr>
          <a:xfrm>
            <a:off x="8914223" y="4888800"/>
            <a:ext cx="282000" cy="254700"/>
          </a:xfrm>
          <a:prstGeom prst="rect">
            <a:avLst/>
          </a:prstGeom>
        </p:spPr>
        <p:txBody>
          <a:bodyPr spcFirstLastPara="1" wrap="square" lIns="91425" tIns="91425" rIns="91425" bIns="91425" anchor="t" anchorCtr="0">
            <a:noAutofit/>
          </a:bodyPr>
          <a:lstStyle>
            <a:lvl1pPr lvl="0" rtl="0">
              <a:buNone/>
              <a:defRPr sz="1000">
                <a:solidFill>
                  <a:srgbClr val="0033A0"/>
                </a:solidFill>
                <a:latin typeface="Open Sans"/>
                <a:ea typeface="Open Sans"/>
                <a:cs typeface="Open Sans"/>
                <a:sym typeface="Open Sans"/>
              </a:defRPr>
            </a:lvl1pPr>
            <a:lvl2pPr lvl="1" rtl="0">
              <a:buNone/>
              <a:defRPr sz="1000">
                <a:solidFill>
                  <a:srgbClr val="0033A0"/>
                </a:solidFill>
                <a:latin typeface="Open Sans"/>
                <a:ea typeface="Open Sans"/>
                <a:cs typeface="Open Sans"/>
                <a:sym typeface="Open Sans"/>
              </a:defRPr>
            </a:lvl2pPr>
            <a:lvl3pPr lvl="2" rtl="0">
              <a:buNone/>
              <a:defRPr sz="1000">
                <a:solidFill>
                  <a:srgbClr val="0033A0"/>
                </a:solidFill>
                <a:latin typeface="Open Sans"/>
                <a:ea typeface="Open Sans"/>
                <a:cs typeface="Open Sans"/>
                <a:sym typeface="Open Sans"/>
              </a:defRPr>
            </a:lvl3pPr>
            <a:lvl4pPr lvl="3" rtl="0">
              <a:buNone/>
              <a:defRPr sz="1000">
                <a:solidFill>
                  <a:srgbClr val="0033A0"/>
                </a:solidFill>
                <a:latin typeface="Open Sans"/>
                <a:ea typeface="Open Sans"/>
                <a:cs typeface="Open Sans"/>
                <a:sym typeface="Open Sans"/>
              </a:defRPr>
            </a:lvl4pPr>
            <a:lvl5pPr lvl="4" rtl="0">
              <a:buNone/>
              <a:defRPr sz="1000">
                <a:solidFill>
                  <a:srgbClr val="0033A0"/>
                </a:solidFill>
                <a:latin typeface="Open Sans"/>
                <a:ea typeface="Open Sans"/>
                <a:cs typeface="Open Sans"/>
                <a:sym typeface="Open Sans"/>
              </a:defRPr>
            </a:lvl5pPr>
            <a:lvl6pPr lvl="5" rtl="0">
              <a:buNone/>
              <a:defRPr sz="1000">
                <a:solidFill>
                  <a:srgbClr val="0033A0"/>
                </a:solidFill>
                <a:latin typeface="Open Sans"/>
                <a:ea typeface="Open Sans"/>
                <a:cs typeface="Open Sans"/>
                <a:sym typeface="Open Sans"/>
              </a:defRPr>
            </a:lvl6pPr>
            <a:lvl7pPr lvl="6" rtl="0">
              <a:buNone/>
              <a:defRPr sz="1000">
                <a:solidFill>
                  <a:srgbClr val="0033A0"/>
                </a:solidFill>
                <a:latin typeface="Open Sans"/>
                <a:ea typeface="Open Sans"/>
                <a:cs typeface="Open Sans"/>
                <a:sym typeface="Open Sans"/>
              </a:defRPr>
            </a:lvl7pPr>
            <a:lvl8pPr lvl="7" rtl="0">
              <a:buNone/>
              <a:defRPr sz="1000">
                <a:solidFill>
                  <a:srgbClr val="0033A0"/>
                </a:solidFill>
                <a:latin typeface="Open Sans"/>
                <a:ea typeface="Open Sans"/>
                <a:cs typeface="Open Sans"/>
                <a:sym typeface="Open Sans"/>
              </a:defRPr>
            </a:lvl8pPr>
            <a:lvl9pPr lvl="8" rtl="0">
              <a:buNone/>
              <a:defRPr sz="1000">
                <a:solidFill>
                  <a:srgbClr val="0033A0"/>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mp; One column - Right">
  <p:cSld name="OBJECT_1_1">
    <p:spTree>
      <p:nvGrpSpPr>
        <p:cNvPr id="1" name="Shape 197"/>
        <p:cNvGrpSpPr/>
        <p:nvPr/>
      </p:nvGrpSpPr>
      <p:grpSpPr>
        <a:xfrm>
          <a:off x="0" y="0"/>
          <a:ext cx="0" cy="0"/>
          <a:chOff x="0" y="0"/>
          <a:chExt cx="0" cy="0"/>
        </a:xfrm>
      </p:grpSpPr>
      <p:sp>
        <p:nvSpPr>
          <p:cNvPr id="198" name="Google Shape;198;p32"/>
          <p:cNvSpPr txBox="1">
            <a:spLocks noGrp="1"/>
          </p:cNvSpPr>
          <p:nvPr>
            <p:ph type="body" idx="1"/>
          </p:nvPr>
        </p:nvSpPr>
        <p:spPr>
          <a:xfrm>
            <a:off x="4592250" y="1007269"/>
            <a:ext cx="4038600" cy="3394500"/>
          </a:xfrm>
          <a:prstGeom prst="rect">
            <a:avLst/>
          </a:prstGeom>
          <a:noFill/>
          <a:ln>
            <a:noFill/>
          </a:ln>
        </p:spPr>
        <p:txBody>
          <a:bodyPr spcFirstLastPara="1" wrap="square" lIns="91400" tIns="91400" rIns="91400" bIns="91400" anchor="t" anchorCtr="0">
            <a:noAutofit/>
          </a:bodyPr>
          <a:lstStyle>
            <a:lvl1pPr marL="457200" marR="0" lvl="0" indent="-317500" algn="l" rtl="0">
              <a:lnSpc>
                <a:spcPct val="100000"/>
              </a:lnSpc>
              <a:spcBef>
                <a:spcPts val="400"/>
              </a:spcBef>
              <a:spcAft>
                <a:spcPts val="0"/>
              </a:spcAft>
              <a:buClr>
                <a:schemeClr val="lt2"/>
              </a:buClr>
              <a:buSzPts val="1400"/>
              <a:buFont typeface="Noto Sans Symbols"/>
              <a:buChar char="■"/>
              <a:defRPr sz="2000" b="0" i="0" u="none" strike="noStrike" cap="none">
                <a:solidFill>
                  <a:srgbClr val="003893"/>
                </a:solidFill>
                <a:latin typeface="Arial Narrow"/>
                <a:ea typeface="Arial Narrow"/>
                <a:cs typeface="Arial Narrow"/>
                <a:sym typeface="Arial Narrow"/>
              </a:defRPr>
            </a:lvl1pPr>
            <a:lvl2pPr marL="914400" marR="0" lvl="1" indent="-323850" algn="l" rtl="0">
              <a:lnSpc>
                <a:spcPct val="100000"/>
              </a:lnSpc>
              <a:spcBef>
                <a:spcPts val="400"/>
              </a:spcBef>
              <a:spcAft>
                <a:spcPts val="0"/>
              </a:spcAft>
              <a:buClr>
                <a:srgbClr val="404040"/>
              </a:buClr>
              <a:buSzPts val="1500"/>
              <a:buFont typeface="Noto Sans Symbols"/>
              <a:buChar char="◆"/>
              <a:defRPr sz="1800" b="0" i="0" u="none" strike="noStrike" cap="none">
                <a:solidFill>
                  <a:srgbClr val="404040"/>
                </a:solidFill>
                <a:latin typeface="Arial Narrow"/>
                <a:ea typeface="Arial Narrow"/>
                <a:cs typeface="Arial Narrow"/>
                <a:sym typeface="Arial Narrow"/>
              </a:defRPr>
            </a:lvl2pPr>
            <a:lvl3pPr marL="1371600" marR="0" lvl="2" indent="-330200" algn="l" rtl="0">
              <a:lnSpc>
                <a:spcPct val="100000"/>
              </a:lnSpc>
              <a:spcBef>
                <a:spcPts val="300"/>
              </a:spcBef>
              <a:spcAft>
                <a:spcPts val="0"/>
              </a:spcAft>
              <a:buClr>
                <a:srgbClr val="404040"/>
              </a:buClr>
              <a:buSzPts val="1600"/>
              <a:buFont typeface="Arial"/>
              <a:buChar char="‒"/>
              <a:defRPr sz="1600" b="0" i="0" u="none" strike="noStrike" cap="none">
                <a:solidFill>
                  <a:srgbClr val="404040"/>
                </a:solidFill>
                <a:latin typeface="Arial Narrow"/>
                <a:ea typeface="Arial Narrow"/>
                <a:cs typeface="Arial Narrow"/>
                <a:sym typeface="Arial Narrow"/>
              </a:defRPr>
            </a:lvl3pPr>
            <a:lvl4pPr marL="1828800" marR="0" lvl="3" indent="-342900" algn="l" rtl="0">
              <a:lnSpc>
                <a:spcPct val="100000"/>
              </a:lnSpc>
              <a:spcBef>
                <a:spcPts val="400"/>
              </a:spcBef>
              <a:spcAft>
                <a:spcPts val="0"/>
              </a:spcAft>
              <a:buClr>
                <a:schemeClr val="dk1"/>
              </a:buClr>
              <a:buSzPts val="1800"/>
              <a:buFont typeface="Arial"/>
              <a:buChar char="–"/>
              <a:defRPr sz="1800" b="0" i="0" u="none" strike="noStrike" cap="none">
                <a:solidFill>
                  <a:schemeClr val="dk1"/>
                </a:solidFill>
                <a:latin typeface="Arial Narrow"/>
                <a:ea typeface="Arial Narrow"/>
                <a:cs typeface="Arial Narrow"/>
                <a:sym typeface="Arial Narrow"/>
              </a:defRPr>
            </a:lvl4pPr>
            <a:lvl5pPr marL="2286000" marR="0" lvl="4" indent="-342900" algn="l" rtl="0">
              <a:lnSpc>
                <a:spcPct val="100000"/>
              </a:lnSpc>
              <a:spcBef>
                <a:spcPts val="400"/>
              </a:spcBef>
              <a:spcAft>
                <a:spcPts val="0"/>
              </a:spcAft>
              <a:buClr>
                <a:schemeClr val="dk1"/>
              </a:buClr>
              <a:buSzPts val="1800"/>
              <a:buFont typeface="Arial"/>
              <a:buChar char="»"/>
              <a:defRPr sz="1800" b="0" i="0" u="none" strike="noStrike" cap="none">
                <a:solidFill>
                  <a:schemeClr val="dk1"/>
                </a:solidFill>
                <a:latin typeface="Arial Narrow"/>
                <a:ea typeface="Arial Narrow"/>
                <a:cs typeface="Arial Narrow"/>
                <a:sym typeface="Arial Narrow"/>
              </a:defRPr>
            </a:lvl5pPr>
            <a:lvl6pPr marL="2743200" marR="0" lvl="5" indent="-342900" algn="l" rtl="0">
              <a:lnSpc>
                <a:spcPct val="100000"/>
              </a:lnSpc>
              <a:spcBef>
                <a:spcPts val="400"/>
              </a:spcBef>
              <a:spcAft>
                <a:spcPts val="0"/>
              </a:spcAft>
              <a:buClr>
                <a:schemeClr val="dk1"/>
              </a:buClr>
              <a:buSzPts val="1800"/>
              <a:buFont typeface="Arial"/>
              <a:buChar char="•"/>
              <a:defRPr sz="1800" b="0" i="0" u="none" strike="noStrike" cap="none">
                <a:solidFill>
                  <a:schemeClr val="dk1"/>
                </a:solidFill>
                <a:latin typeface="Arial Narrow"/>
                <a:ea typeface="Arial Narrow"/>
                <a:cs typeface="Arial Narrow"/>
                <a:sym typeface="Arial Narrow"/>
              </a:defRPr>
            </a:lvl6pPr>
            <a:lvl7pPr marL="3200400" marR="0" lvl="6" indent="-342900" algn="l" rtl="0">
              <a:lnSpc>
                <a:spcPct val="100000"/>
              </a:lnSpc>
              <a:spcBef>
                <a:spcPts val="400"/>
              </a:spcBef>
              <a:spcAft>
                <a:spcPts val="0"/>
              </a:spcAft>
              <a:buClr>
                <a:schemeClr val="dk1"/>
              </a:buClr>
              <a:buSzPts val="1800"/>
              <a:buFont typeface="Arial"/>
              <a:buChar char="•"/>
              <a:defRPr sz="1800" b="0" i="0" u="none" strike="noStrike" cap="none">
                <a:solidFill>
                  <a:schemeClr val="dk1"/>
                </a:solidFill>
                <a:latin typeface="Arial Narrow"/>
                <a:ea typeface="Arial Narrow"/>
                <a:cs typeface="Arial Narrow"/>
                <a:sym typeface="Arial Narrow"/>
              </a:defRPr>
            </a:lvl7pPr>
            <a:lvl8pPr marL="3657600" marR="0" lvl="7" indent="-342900" algn="l" rtl="0">
              <a:lnSpc>
                <a:spcPct val="100000"/>
              </a:lnSpc>
              <a:spcBef>
                <a:spcPts val="400"/>
              </a:spcBef>
              <a:spcAft>
                <a:spcPts val="0"/>
              </a:spcAft>
              <a:buClr>
                <a:schemeClr val="dk1"/>
              </a:buClr>
              <a:buSzPts val="1800"/>
              <a:buFont typeface="Arial"/>
              <a:buChar char="•"/>
              <a:defRPr sz="1800" b="0" i="0" u="none" strike="noStrike" cap="none">
                <a:solidFill>
                  <a:schemeClr val="dk1"/>
                </a:solidFill>
                <a:latin typeface="Arial Narrow"/>
                <a:ea typeface="Arial Narrow"/>
                <a:cs typeface="Arial Narrow"/>
                <a:sym typeface="Arial Narrow"/>
              </a:defRPr>
            </a:lvl8pPr>
            <a:lvl9pPr marL="4114800" marR="0" lvl="8" indent="-342900" algn="l" rtl="0">
              <a:lnSpc>
                <a:spcPct val="100000"/>
              </a:lnSpc>
              <a:spcBef>
                <a:spcPts val="400"/>
              </a:spcBef>
              <a:spcAft>
                <a:spcPts val="0"/>
              </a:spcAft>
              <a:buClr>
                <a:schemeClr val="dk1"/>
              </a:buClr>
              <a:buSzPts val="1800"/>
              <a:buFont typeface="Arial"/>
              <a:buChar char="•"/>
              <a:defRPr sz="1800" b="0" i="0" u="none" strike="noStrike" cap="none">
                <a:solidFill>
                  <a:schemeClr val="dk1"/>
                </a:solidFill>
                <a:latin typeface="Arial Narrow"/>
                <a:ea typeface="Arial Narrow"/>
                <a:cs typeface="Arial Narrow"/>
                <a:sym typeface="Arial Narrow"/>
              </a:defRPr>
            </a:lvl9pPr>
          </a:lstStyle>
          <a:p>
            <a:endParaRPr/>
          </a:p>
        </p:txBody>
      </p:sp>
      <p:sp>
        <p:nvSpPr>
          <p:cNvPr id="199" name="Google Shape;199;p32"/>
          <p:cNvSpPr txBox="1">
            <a:spLocks noGrp="1"/>
          </p:cNvSpPr>
          <p:nvPr>
            <p:ph type="title"/>
          </p:nvPr>
        </p:nvSpPr>
        <p:spPr>
          <a:xfrm>
            <a:off x="304800" y="0"/>
            <a:ext cx="8839200" cy="526200"/>
          </a:xfrm>
          <a:prstGeom prst="rect">
            <a:avLst/>
          </a:prstGeom>
          <a:noFill/>
          <a:ln>
            <a:noFill/>
          </a:ln>
        </p:spPr>
        <p:txBody>
          <a:bodyPr spcFirstLastPara="1" wrap="square" lIns="91400" tIns="91400" rIns="91400" bIns="91400" anchor="b" anchorCtr="0">
            <a:noAutofit/>
          </a:bodyPr>
          <a:lstStyle>
            <a:lvl1pPr marR="0" lvl="0" algn="l" rtl="0">
              <a:lnSpc>
                <a:spcPct val="100000"/>
              </a:lnSpc>
              <a:spcBef>
                <a:spcPts val="0"/>
              </a:spcBef>
              <a:spcAft>
                <a:spcPts val="0"/>
              </a:spcAft>
              <a:buClr>
                <a:srgbClr val="000000"/>
              </a:buClr>
              <a:buSzPts val="2400"/>
              <a:buFont typeface="Arial"/>
              <a:buNone/>
              <a:defRPr sz="2400" b="1" i="0" u="none" strike="noStrike" cap="none">
                <a:solidFill>
                  <a:srgbClr val="003893"/>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Header and bullets 1 2">
  <p:cSld name="TITLE_AND_BODY_1_3">
    <p:spTree>
      <p:nvGrpSpPr>
        <p:cNvPr id="1" name="Shape 200"/>
        <p:cNvGrpSpPr/>
        <p:nvPr/>
      </p:nvGrpSpPr>
      <p:grpSpPr>
        <a:xfrm>
          <a:off x="0" y="0"/>
          <a:ext cx="0" cy="0"/>
          <a:chOff x="0" y="0"/>
          <a:chExt cx="0" cy="0"/>
        </a:xfrm>
      </p:grpSpPr>
      <p:cxnSp>
        <p:nvCxnSpPr>
          <p:cNvPr id="201" name="Google Shape;201;p33"/>
          <p:cNvCxnSpPr/>
          <p:nvPr/>
        </p:nvCxnSpPr>
        <p:spPr>
          <a:xfrm>
            <a:off x="-10300" y="576650"/>
            <a:ext cx="9164700" cy="0"/>
          </a:xfrm>
          <a:prstGeom prst="straightConnector1">
            <a:avLst/>
          </a:prstGeom>
          <a:noFill/>
          <a:ln w="19050" cap="flat" cmpd="sng">
            <a:solidFill>
              <a:srgbClr val="0033A0"/>
            </a:solidFill>
            <a:prstDash val="solid"/>
            <a:round/>
            <a:headEnd type="none" w="sm" len="sm"/>
            <a:tailEnd type="none" w="sm" len="sm"/>
          </a:ln>
        </p:spPr>
      </p:cxnSp>
      <p:sp>
        <p:nvSpPr>
          <p:cNvPr id="202" name="Google Shape;202;p33"/>
          <p:cNvSpPr txBox="1">
            <a:spLocks noGrp="1"/>
          </p:cNvSpPr>
          <p:nvPr>
            <p:ph type="title"/>
          </p:nvPr>
        </p:nvSpPr>
        <p:spPr>
          <a:xfrm>
            <a:off x="257425" y="61850"/>
            <a:ext cx="7663800" cy="514800"/>
          </a:xfrm>
          <a:prstGeom prst="rect">
            <a:avLst/>
          </a:prstGeom>
          <a:noFill/>
          <a:ln>
            <a:noFill/>
          </a:ln>
        </p:spPr>
        <p:txBody>
          <a:bodyPr spcFirstLastPara="1" wrap="square" lIns="0" tIns="91425" rIns="91425" bIns="91425" anchor="t" anchorCtr="0">
            <a:noAutofit/>
          </a:bodyPr>
          <a:lstStyle>
            <a:lvl1pPr marR="0" lvl="0"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2pPr>
            <a:lvl3pPr marR="0" lvl="2"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3pPr>
            <a:lvl4pPr marR="0" lvl="3"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4pPr>
            <a:lvl5pPr marR="0" lvl="4"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5pPr>
            <a:lvl6pPr marR="0" lvl="5"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6pPr>
            <a:lvl7pPr marR="0" lvl="6"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7pPr>
            <a:lvl8pPr marR="0" lvl="7"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8pPr>
            <a:lvl9pPr marR="0" lvl="8"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9pPr>
          </a:lstStyle>
          <a:p>
            <a:endParaRPr/>
          </a:p>
        </p:txBody>
      </p:sp>
      <p:sp>
        <p:nvSpPr>
          <p:cNvPr id="203" name="Google Shape;203;p33"/>
          <p:cNvSpPr txBox="1"/>
          <p:nvPr/>
        </p:nvSpPr>
        <p:spPr>
          <a:xfrm>
            <a:off x="772525" y="4771950"/>
            <a:ext cx="4256700" cy="29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595959"/>
              </a:solidFill>
              <a:latin typeface="Open Sans"/>
              <a:ea typeface="Open Sans"/>
              <a:cs typeface="Open Sans"/>
              <a:sym typeface="Open Sans"/>
            </a:endParaRPr>
          </a:p>
        </p:txBody>
      </p:sp>
      <p:sp>
        <p:nvSpPr>
          <p:cNvPr id="204" name="Google Shape;204;p33"/>
          <p:cNvSpPr txBox="1"/>
          <p:nvPr/>
        </p:nvSpPr>
        <p:spPr>
          <a:xfrm>
            <a:off x="-6875" y="4753150"/>
            <a:ext cx="444600" cy="3141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595959"/>
                </a:solidFill>
                <a:latin typeface="Open Sans"/>
                <a:ea typeface="Open Sans"/>
                <a:cs typeface="Open Sans"/>
                <a:sym typeface="Open Sans"/>
              </a:rPr>
              <a:t>‹#›</a:t>
            </a:fld>
            <a:endParaRPr sz="1000" b="0" i="0" u="none" strike="noStrike" cap="none">
              <a:solidFill>
                <a:srgbClr val="595959"/>
              </a:solidFill>
              <a:latin typeface="Open Sans"/>
              <a:ea typeface="Open Sans"/>
              <a:cs typeface="Open Sans"/>
              <a:sym typeface="Open Sans"/>
            </a:endParaRPr>
          </a:p>
        </p:txBody>
      </p:sp>
      <p:pic>
        <p:nvPicPr>
          <p:cNvPr id="205" name="Google Shape;205;p33"/>
          <p:cNvPicPr preferRelativeResize="0"/>
          <p:nvPr/>
        </p:nvPicPr>
        <p:blipFill rotWithShape="1">
          <a:blip r:embed="rId2">
            <a:alphaModFix/>
          </a:blip>
          <a:srcRect l="88879" t="42870"/>
          <a:stretch/>
        </p:blipFill>
        <p:spPr>
          <a:xfrm>
            <a:off x="8377986" y="4627200"/>
            <a:ext cx="766013" cy="516300"/>
          </a:xfrm>
          <a:prstGeom prst="rect">
            <a:avLst/>
          </a:prstGeom>
          <a:noFill/>
          <a:ln>
            <a:noFill/>
          </a:ln>
        </p:spPr>
      </p:pic>
      <p:sp>
        <p:nvSpPr>
          <p:cNvPr id="206" name="Google Shape;206;p33"/>
          <p:cNvSpPr txBox="1">
            <a:spLocks noGrp="1"/>
          </p:cNvSpPr>
          <p:nvPr>
            <p:ph type="body" idx="1"/>
          </p:nvPr>
        </p:nvSpPr>
        <p:spPr>
          <a:xfrm>
            <a:off x="257425" y="901025"/>
            <a:ext cx="7958100" cy="366900"/>
          </a:xfrm>
          <a:prstGeom prst="rect">
            <a:avLst/>
          </a:prstGeom>
          <a:noFill/>
          <a:ln>
            <a:noFill/>
          </a:ln>
        </p:spPr>
        <p:txBody>
          <a:bodyPr spcFirstLastPara="1" wrap="square" lIns="0"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Open Sans"/>
              <a:buNone/>
              <a:defRPr sz="1400" b="1" i="0" u="none" strike="noStrike" cap="none">
                <a:solidFill>
                  <a:srgbClr val="0033A0"/>
                </a:solidFill>
                <a:latin typeface="Open Sans"/>
                <a:ea typeface="Open Sans"/>
                <a:cs typeface="Open Sans"/>
                <a:sym typeface="Open Sans"/>
              </a:defRPr>
            </a:lvl1pPr>
            <a:lvl2pPr marL="914400" marR="0" lvl="1"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2pPr>
            <a:lvl3pPr marL="1371600" marR="0" lvl="2"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3pPr>
            <a:lvl4pPr marL="1828800" marR="0" lvl="3"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4pPr>
            <a:lvl5pPr marL="2286000" marR="0" lvl="4"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5pPr>
            <a:lvl6pPr marL="2743200" marR="0" lvl="5"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6pPr>
            <a:lvl7pPr marL="3200400" marR="0" lvl="6"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7pPr>
            <a:lvl8pPr marL="3657600" marR="0" lvl="7"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8pPr>
            <a:lvl9pPr marL="4114800" marR="0" lvl="8"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9pPr>
          </a:lstStyle>
          <a:p>
            <a:endParaRPr/>
          </a:p>
        </p:txBody>
      </p:sp>
      <p:sp>
        <p:nvSpPr>
          <p:cNvPr id="207" name="Google Shape;207;p33"/>
          <p:cNvSpPr txBox="1">
            <a:spLocks noGrp="1"/>
          </p:cNvSpPr>
          <p:nvPr>
            <p:ph type="body" idx="2"/>
          </p:nvPr>
        </p:nvSpPr>
        <p:spPr>
          <a:xfrm>
            <a:off x="257175" y="1387775"/>
            <a:ext cx="7818600" cy="1941600"/>
          </a:xfrm>
          <a:prstGeom prst="rect">
            <a:avLst/>
          </a:prstGeom>
          <a:noFill/>
          <a:ln>
            <a:noFill/>
          </a:ln>
        </p:spPr>
        <p:txBody>
          <a:bodyPr spcFirstLastPara="1" wrap="square" lIns="91425" tIns="45700" rIns="91425" bIns="45700" anchor="t" anchorCtr="0">
            <a:noAutofit/>
          </a:bodyPr>
          <a:lstStyle>
            <a:lvl1pPr marL="457200" marR="0" lvl="0" indent="-304800" algn="l" rtl="0">
              <a:lnSpc>
                <a:spcPct val="100000"/>
              </a:lnSpc>
              <a:spcBef>
                <a:spcPts val="0"/>
              </a:spcBef>
              <a:spcAft>
                <a:spcPts val="0"/>
              </a:spcAft>
              <a:buClr>
                <a:schemeClr val="lt2"/>
              </a:buClr>
              <a:buSzPts val="1200"/>
              <a:buFont typeface="Open Sans"/>
              <a:buChar char="•"/>
              <a:defRPr sz="1200" i="0" u="none" strike="noStrike" cap="none">
                <a:solidFill>
                  <a:srgbClr val="000000"/>
                </a:solidFill>
                <a:latin typeface="Open Sans"/>
                <a:ea typeface="Open Sans"/>
                <a:cs typeface="Open Sans"/>
                <a:sym typeface="Open Sans"/>
              </a:defRPr>
            </a:lvl1pPr>
            <a:lvl2pPr marL="914400" marR="0" lvl="1" indent="-304800" algn="l" rtl="0">
              <a:lnSpc>
                <a:spcPct val="100000"/>
              </a:lnSpc>
              <a:spcBef>
                <a:spcPts val="0"/>
              </a:spcBef>
              <a:spcAft>
                <a:spcPts val="0"/>
              </a:spcAft>
              <a:buClr>
                <a:srgbClr val="000000"/>
              </a:buClr>
              <a:buSzPts val="1200"/>
              <a:buFont typeface="Open Sans"/>
              <a:buChar char="•"/>
              <a:defRPr sz="1200" i="0" u="none" strike="noStrike" cap="none">
                <a:solidFill>
                  <a:srgbClr val="000000"/>
                </a:solidFill>
                <a:latin typeface="Open Sans"/>
                <a:ea typeface="Open Sans"/>
                <a:cs typeface="Open Sans"/>
                <a:sym typeface="Open Sans"/>
              </a:defRPr>
            </a:lvl2pPr>
            <a:lvl3pPr marL="1371600" marR="0" lvl="2" indent="-304800" algn="l" rtl="0">
              <a:lnSpc>
                <a:spcPct val="100000"/>
              </a:lnSpc>
              <a:spcBef>
                <a:spcPts val="0"/>
              </a:spcBef>
              <a:spcAft>
                <a:spcPts val="0"/>
              </a:spcAft>
              <a:buClr>
                <a:schemeClr val="lt2"/>
              </a:buClr>
              <a:buSzPts val="1200"/>
              <a:buFont typeface="Open Sans"/>
              <a:buChar char="•"/>
              <a:defRPr sz="1200" i="0" u="none" strike="noStrike" cap="none">
                <a:solidFill>
                  <a:srgbClr val="000000"/>
                </a:solidFill>
                <a:latin typeface="Open Sans"/>
                <a:ea typeface="Open Sans"/>
                <a:cs typeface="Open Sans"/>
                <a:sym typeface="Open Sans"/>
              </a:defRPr>
            </a:lvl3pPr>
            <a:lvl4pPr marL="1828800" marR="0" lvl="3" indent="-304800" algn="l" rtl="0">
              <a:lnSpc>
                <a:spcPct val="100000"/>
              </a:lnSpc>
              <a:spcBef>
                <a:spcPts val="0"/>
              </a:spcBef>
              <a:spcAft>
                <a:spcPts val="0"/>
              </a:spcAft>
              <a:buClr>
                <a:schemeClr val="lt2"/>
              </a:buClr>
              <a:buSzPts val="1200"/>
              <a:buFont typeface="Open Sans"/>
              <a:buChar char="•"/>
              <a:defRPr sz="1200" i="0" u="none" strike="noStrike" cap="none">
                <a:solidFill>
                  <a:srgbClr val="000000"/>
                </a:solidFill>
                <a:latin typeface="Open Sans"/>
                <a:ea typeface="Open Sans"/>
                <a:cs typeface="Open Sans"/>
                <a:sym typeface="Open Sans"/>
              </a:defRPr>
            </a:lvl4pPr>
            <a:lvl5pPr marL="2286000" marR="0" lvl="4" indent="-304800" algn="l" rtl="0">
              <a:lnSpc>
                <a:spcPct val="100000"/>
              </a:lnSpc>
              <a:spcBef>
                <a:spcPts val="0"/>
              </a:spcBef>
              <a:spcAft>
                <a:spcPts val="0"/>
              </a:spcAft>
              <a:buClr>
                <a:schemeClr val="lt2"/>
              </a:buClr>
              <a:buSzPts val="1200"/>
              <a:buFont typeface="Open Sans"/>
              <a:buChar char="•"/>
              <a:defRPr sz="1200" i="0" u="none" strike="noStrike" cap="none">
                <a:solidFill>
                  <a:srgbClr val="000000"/>
                </a:solidFill>
                <a:latin typeface="Open Sans"/>
                <a:ea typeface="Open Sans"/>
                <a:cs typeface="Open Sans"/>
                <a:sym typeface="Open Sans"/>
              </a:defRPr>
            </a:lvl5pPr>
            <a:lvl6pPr marL="2743200" marR="0" lvl="5" indent="-228600" algn="l" rtl="0">
              <a:lnSpc>
                <a:spcPct val="100000"/>
              </a:lnSpc>
              <a:spcBef>
                <a:spcPts val="0"/>
              </a:spcBef>
              <a:spcAft>
                <a:spcPts val="0"/>
              </a:spcAft>
              <a:buSzPts val="1200"/>
              <a:buFont typeface="Open Sans"/>
              <a:buNone/>
              <a:defRPr sz="1200" i="0" u="none" strike="noStrike" cap="none">
                <a:solidFill>
                  <a:srgbClr val="000000"/>
                </a:solidFill>
                <a:latin typeface="Open Sans"/>
                <a:ea typeface="Open Sans"/>
                <a:cs typeface="Open Sans"/>
                <a:sym typeface="Open Sans"/>
              </a:defRPr>
            </a:lvl6pPr>
            <a:lvl7pPr marL="3200400" marR="0" lvl="6" indent="-228600" algn="l" rtl="0">
              <a:lnSpc>
                <a:spcPct val="100000"/>
              </a:lnSpc>
              <a:spcBef>
                <a:spcPts val="0"/>
              </a:spcBef>
              <a:spcAft>
                <a:spcPts val="0"/>
              </a:spcAft>
              <a:buSzPts val="1200"/>
              <a:buFont typeface="Open Sans"/>
              <a:buNone/>
              <a:defRPr sz="1200" i="0" u="none" strike="noStrike" cap="none">
                <a:solidFill>
                  <a:srgbClr val="000000"/>
                </a:solidFill>
                <a:latin typeface="Open Sans"/>
                <a:ea typeface="Open Sans"/>
                <a:cs typeface="Open Sans"/>
                <a:sym typeface="Open Sans"/>
              </a:defRPr>
            </a:lvl7pPr>
            <a:lvl8pPr marL="3657600" marR="0" lvl="7" indent="-228600" algn="l" rtl="0">
              <a:lnSpc>
                <a:spcPct val="100000"/>
              </a:lnSpc>
              <a:spcBef>
                <a:spcPts val="0"/>
              </a:spcBef>
              <a:spcAft>
                <a:spcPts val="0"/>
              </a:spcAft>
              <a:buSzPts val="1200"/>
              <a:buFont typeface="Open Sans"/>
              <a:buNone/>
              <a:defRPr sz="1200" i="0" u="none" strike="noStrike" cap="none">
                <a:solidFill>
                  <a:srgbClr val="000000"/>
                </a:solidFill>
                <a:latin typeface="Open Sans"/>
                <a:ea typeface="Open Sans"/>
                <a:cs typeface="Open Sans"/>
                <a:sym typeface="Open Sans"/>
              </a:defRPr>
            </a:lvl8pPr>
            <a:lvl9pPr marL="4114800" marR="0" lvl="8" indent="-228600" algn="l" rtl="0">
              <a:lnSpc>
                <a:spcPct val="100000"/>
              </a:lnSpc>
              <a:spcBef>
                <a:spcPts val="0"/>
              </a:spcBef>
              <a:spcAft>
                <a:spcPts val="0"/>
              </a:spcAft>
              <a:buSzPts val="1200"/>
              <a:buFont typeface="Open Sans"/>
              <a:buNone/>
              <a:defRPr sz="1200" i="0" u="none" strike="noStrike" cap="none">
                <a:solidFill>
                  <a:srgbClr val="000000"/>
                </a:solidFill>
                <a:latin typeface="Open Sans"/>
                <a:ea typeface="Open Sans"/>
                <a:cs typeface="Open Sans"/>
                <a:sym typeface="Open Sans"/>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body 7">
  <p:cSld name="TITLE_AND_BODY_10">
    <p:spTree>
      <p:nvGrpSpPr>
        <p:cNvPr id="1" name="Shape 208"/>
        <p:cNvGrpSpPr/>
        <p:nvPr/>
      </p:nvGrpSpPr>
      <p:grpSpPr>
        <a:xfrm>
          <a:off x="0" y="0"/>
          <a:ext cx="0" cy="0"/>
          <a:chOff x="0" y="0"/>
          <a:chExt cx="0" cy="0"/>
        </a:xfrm>
      </p:grpSpPr>
      <p:sp>
        <p:nvSpPr>
          <p:cNvPr id="209" name="Google Shape;209;p3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210" name="Google Shape;210;p3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211" name="Google Shape;211;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Header and bullets 5">
  <p:cSld name="TITLE_AND_BODY_1_4">
    <p:spTree>
      <p:nvGrpSpPr>
        <p:cNvPr id="1" name="Shape 212"/>
        <p:cNvGrpSpPr/>
        <p:nvPr/>
      </p:nvGrpSpPr>
      <p:grpSpPr>
        <a:xfrm>
          <a:off x="0" y="0"/>
          <a:ext cx="0" cy="0"/>
          <a:chOff x="0" y="0"/>
          <a:chExt cx="0" cy="0"/>
        </a:xfrm>
      </p:grpSpPr>
      <p:cxnSp>
        <p:nvCxnSpPr>
          <p:cNvPr id="213" name="Google Shape;213;p35"/>
          <p:cNvCxnSpPr/>
          <p:nvPr/>
        </p:nvCxnSpPr>
        <p:spPr>
          <a:xfrm>
            <a:off x="-10300" y="576650"/>
            <a:ext cx="9164700" cy="0"/>
          </a:xfrm>
          <a:prstGeom prst="straightConnector1">
            <a:avLst/>
          </a:prstGeom>
          <a:noFill/>
          <a:ln w="19050" cap="flat" cmpd="sng">
            <a:solidFill>
              <a:srgbClr val="0033A0"/>
            </a:solidFill>
            <a:prstDash val="solid"/>
            <a:round/>
            <a:headEnd type="none" w="sm" len="sm"/>
            <a:tailEnd type="none" w="sm" len="sm"/>
          </a:ln>
        </p:spPr>
      </p:cxnSp>
      <p:sp>
        <p:nvSpPr>
          <p:cNvPr id="214" name="Google Shape;214;p35"/>
          <p:cNvSpPr txBox="1">
            <a:spLocks noGrp="1"/>
          </p:cNvSpPr>
          <p:nvPr>
            <p:ph type="title"/>
          </p:nvPr>
        </p:nvSpPr>
        <p:spPr>
          <a:xfrm>
            <a:off x="257425" y="61850"/>
            <a:ext cx="7663800" cy="514800"/>
          </a:xfrm>
          <a:prstGeom prst="rect">
            <a:avLst/>
          </a:prstGeom>
          <a:noFill/>
          <a:ln>
            <a:noFill/>
          </a:ln>
        </p:spPr>
        <p:txBody>
          <a:bodyPr spcFirstLastPara="1" wrap="square" lIns="0" tIns="91425" rIns="91425" bIns="91425" anchor="t" anchorCtr="0">
            <a:noAutofit/>
          </a:bodyPr>
          <a:lstStyle>
            <a:lvl1pPr marR="0" lvl="0"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2pPr>
            <a:lvl3pPr marR="0" lvl="2"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3pPr>
            <a:lvl4pPr marR="0" lvl="3"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4pPr>
            <a:lvl5pPr marR="0" lvl="4"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5pPr>
            <a:lvl6pPr marR="0" lvl="5"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6pPr>
            <a:lvl7pPr marR="0" lvl="6"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7pPr>
            <a:lvl8pPr marR="0" lvl="7"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8pPr>
            <a:lvl9pPr marR="0" lvl="8"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9pPr>
          </a:lstStyle>
          <a:p>
            <a:endParaRPr/>
          </a:p>
        </p:txBody>
      </p:sp>
      <p:sp>
        <p:nvSpPr>
          <p:cNvPr id="215" name="Google Shape;215;p35"/>
          <p:cNvSpPr txBox="1">
            <a:spLocks noGrp="1"/>
          </p:cNvSpPr>
          <p:nvPr>
            <p:ph type="body" idx="1"/>
          </p:nvPr>
        </p:nvSpPr>
        <p:spPr>
          <a:xfrm>
            <a:off x="257425" y="901025"/>
            <a:ext cx="7958100" cy="366900"/>
          </a:xfrm>
          <a:prstGeom prst="rect">
            <a:avLst/>
          </a:prstGeom>
          <a:noFill/>
          <a:ln>
            <a:noFill/>
          </a:ln>
        </p:spPr>
        <p:txBody>
          <a:bodyPr spcFirstLastPara="1" wrap="square" lIns="0"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Open Sans"/>
              <a:buNone/>
              <a:defRPr sz="1400" b="1" i="0" u="none" strike="noStrike" cap="none">
                <a:solidFill>
                  <a:srgbClr val="0033A0"/>
                </a:solidFill>
                <a:latin typeface="Open Sans"/>
                <a:ea typeface="Open Sans"/>
                <a:cs typeface="Open Sans"/>
                <a:sym typeface="Open Sans"/>
              </a:defRPr>
            </a:lvl1pPr>
            <a:lvl2pPr marL="914400" marR="0" lvl="1"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2pPr>
            <a:lvl3pPr marL="1371600" marR="0" lvl="2"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3pPr>
            <a:lvl4pPr marL="1828800" marR="0" lvl="3"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4pPr>
            <a:lvl5pPr marL="2286000" marR="0" lvl="4"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5pPr>
            <a:lvl6pPr marL="2743200" marR="0" lvl="5"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6pPr>
            <a:lvl7pPr marL="3200400" marR="0" lvl="6"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7pPr>
            <a:lvl8pPr marL="3657600" marR="0" lvl="7"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8pPr>
            <a:lvl9pPr marL="4114800" marR="0" lvl="8"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9pPr>
          </a:lstStyle>
          <a:p>
            <a:endParaRPr/>
          </a:p>
        </p:txBody>
      </p:sp>
      <p:sp>
        <p:nvSpPr>
          <p:cNvPr id="216" name="Google Shape;216;p35"/>
          <p:cNvSpPr txBox="1">
            <a:spLocks noGrp="1"/>
          </p:cNvSpPr>
          <p:nvPr>
            <p:ph type="body" idx="2"/>
          </p:nvPr>
        </p:nvSpPr>
        <p:spPr>
          <a:xfrm>
            <a:off x="257175" y="1387775"/>
            <a:ext cx="7818600" cy="1941600"/>
          </a:xfrm>
          <a:prstGeom prst="rect">
            <a:avLst/>
          </a:prstGeom>
          <a:noFill/>
          <a:ln>
            <a:noFill/>
          </a:ln>
        </p:spPr>
        <p:txBody>
          <a:bodyPr spcFirstLastPara="1" wrap="square" lIns="91425" tIns="45700" rIns="91425" bIns="45700" anchor="t" anchorCtr="0">
            <a:noAutofit/>
          </a:bodyPr>
          <a:lstStyle>
            <a:lvl1pPr marL="457200" marR="0" lvl="0" indent="-304800" algn="l" rtl="0">
              <a:lnSpc>
                <a:spcPct val="100000"/>
              </a:lnSpc>
              <a:spcBef>
                <a:spcPts val="0"/>
              </a:spcBef>
              <a:spcAft>
                <a:spcPts val="0"/>
              </a:spcAft>
              <a:buClr>
                <a:schemeClr val="lt2"/>
              </a:buClr>
              <a:buSzPts val="1200"/>
              <a:buFont typeface="Open Sans"/>
              <a:buChar char="•"/>
              <a:defRPr sz="1200" i="0" u="none" strike="noStrike" cap="none">
                <a:solidFill>
                  <a:srgbClr val="000000"/>
                </a:solidFill>
                <a:latin typeface="Open Sans"/>
                <a:ea typeface="Open Sans"/>
                <a:cs typeface="Open Sans"/>
                <a:sym typeface="Open Sans"/>
              </a:defRPr>
            </a:lvl1pPr>
            <a:lvl2pPr marL="914400" marR="0" lvl="1" indent="-304800" algn="l" rtl="0">
              <a:lnSpc>
                <a:spcPct val="100000"/>
              </a:lnSpc>
              <a:spcBef>
                <a:spcPts val="0"/>
              </a:spcBef>
              <a:spcAft>
                <a:spcPts val="0"/>
              </a:spcAft>
              <a:buClr>
                <a:srgbClr val="000000"/>
              </a:buClr>
              <a:buSzPts val="1200"/>
              <a:buFont typeface="Open Sans"/>
              <a:buChar char="•"/>
              <a:defRPr sz="1200" i="0" u="none" strike="noStrike" cap="none">
                <a:solidFill>
                  <a:srgbClr val="000000"/>
                </a:solidFill>
                <a:latin typeface="Open Sans"/>
                <a:ea typeface="Open Sans"/>
                <a:cs typeface="Open Sans"/>
                <a:sym typeface="Open Sans"/>
              </a:defRPr>
            </a:lvl2pPr>
            <a:lvl3pPr marL="1371600" marR="0" lvl="2" indent="-304800" algn="l" rtl="0">
              <a:lnSpc>
                <a:spcPct val="100000"/>
              </a:lnSpc>
              <a:spcBef>
                <a:spcPts val="0"/>
              </a:spcBef>
              <a:spcAft>
                <a:spcPts val="0"/>
              </a:spcAft>
              <a:buClr>
                <a:schemeClr val="lt2"/>
              </a:buClr>
              <a:buSzPts val="1200"/>
              <a:buFont typeface="Open Sans"/>
              <a:buChar char="•"/>
              <a:defRPr sz="1200" i="0" u="none" strike="noStrike" cap="none">
                <a:solidFill>
                  <a:srgbClr val="000000"/>
                </a:solidFill>
                <a:latin typeface="Open Sans"/>
                <a:ea typeface="Open Sans"/>
                <a:cs typeface="Open Sans"/>
                <a:sym typeface="Open Sans"/>
              </a:defRPr>
            </a:lvl3pPr>
            <a:lvl4pPr marL="1828800" marR="0" lvl="3" indent="-304800" algn="l" rtl="0">
              <a:lnSpc>
                <a:spcPct val="100000"/>
              </a:lnSpc>
              <a:spcBef>
                <a:spcPts val="0"/>
              </a:spcBef>
              <a:spcAft>
                <a:spcPts val="0"/>
              </a:spcAft>
              <a:buClr>
                <a:schemeClr val="lt2"/>
              </a:buClr>
              <a:buSzPts val="1200"/>
              <a:buFont typeface="Open Sans"/>
              <a:buChar char="•"/>
              <a:defRPr sz="1200" i="0" u="none" strike="noStrike" cap="none">
                <a:solidFill>
                  <a:srgbClr val="000000"/>
                </a:solidFill>
                <a:latin typeface="Open Sans"/>
                <a:ea typeface="Open Sans"/>
                <a:cs typeface="Open Sans"/>
                <a:sym typeface="Open Sans"/>
              </a:defRPr>
            </a:lvl4pPr>
            <a:lvl5pPr marL="2286000" marR="0" lvl="4" indent="-304800" algn="l" rtl="0">
              <a:lnSpc>
                <a:spcPct val="100000"/>
              </a:lnSpc>
              <a:spcBef>
                <a:spcPts val="0"/>
              </a:spcBef>
              <a:spcAft>
                <a:spcPts val="0"/>
              </a:spcAft>
              <a:buClr>
                <a:schemeClr val="lt2"/>
              </a:buClr>
              <a:buSzPts val="1200"/>
              <a:buFont typeface="Open Sans"/>
              <a:buChar char="•"/>
              <a:defRPr sz="1200" i="0" u="none" strike="noStrike" cap="none">
                <a:solidFill>
                  <a:srgbClr val="000000"/>
                </a:solidFill>
                <a:latin typeface="Open Sans"/>
                <a:ea typeface="Open Sans"/>
                <a:cs typeface="Open Sans"/>
                <a:sym typeface="Open Sans"/>
              </a:defRPr>
            </a:lvl5pPr>
            <a:lvl6pPr marL="2743200" marR="0" lvl="5" indent="-228600" algn="l" rtl="0">
              <a:lnSpc>
                <a:spcPct val="100000"/>
              </a:lnSpc>
              <a:spcBef>
                <a:spcPts val="0"/>
              </a:spcBef>
              <a:spcAft>
                <a:spcPts val="0"/>
              </a:spcAft>
              <a:buSzPts val="1200"/>
              <a:buFont typeface="Open Sans"/>
              <a:buNone/>
              <a:defRPr sz="1200" i="0" u="none" strike="noStrike" cap="none">
                <a:solidFill>
                  <a:srgbClr val="000000"/>
                </a:solidFill>
                <a:latin typeface="Open Sans"/>
                <a:ea typeface="Open Sans"/>
                <a:cs typeface="Open Sans"/>
                <a:sym typeface="Open Sans"/>
              </a:defRPr>
            </a:lvl6pPr>
            <a:lvl7pPr marL="3200400" marR="0" lvl="6" indent="-228600" algn="l" rtl="0">
              <a:lnSpc>
                <a:spcPct val="100000"/>
              </a:lnSpc>
              <a:spcBef>
                <a:spcPts val="0"/>
              </a:spcBef>
              <a:spcAft>
                <a:spcPts val="0"/>
              </a:spcAft>
              <a:buSzPts val="1200"/>
              <a:buFont typeface="Open Sans"/>
              <a:buNone/>
              <a:defRPr sz="1200" i="0" u="none" strike="noStrike" cap="none">
                <a:solidFill>
                  <a:srgbClr val="000000"/>
                </a:solidFill>
                <a:latin typeface="Open Sans"/>
                <a:ea typeface="Open Sans"/>
                <a:cs typeface="Open Sans"/>
                <a:sym typeface="Open Sans"/>
              </a:defRPr>
            </a:lvl7pPr>
            <a:lvl8pPr marL="3657600" marR="0" lvl="7" indent="-228600" algn="l" rtl="0">
              <a:lnSpc>
                <a:spcPct val="100000"/>
              </a:lnSpc>
              <a:spcBef>
                <a:spcPts val="0"/>
              </a:spcBef>
              <a:spcAft>
                <a:spcPts val="0"/>
              </a:spcAft>
              <a:buSzPts val="1200"/>
              <a:buFont typeface="Open Sans"/>
              <a:buNone/>
              <a:defRPr sz="1200" i="0" u="none" strike="noStrike" cap="none">
                <a:solidFill>
                  <a:srgbClr val="000000"/>
                </a:solidFill>
                <a:latin typeface="Open Sans"/>
                <a:ea typeface="Open Sans"/>
                <a:cs typeface="Open Sans"/>
                <a:sym typeface="Open Sans"/>
              </a:defRPr>
            </a:lvl8pPr>
            <a:lvl9pPr marL="4114800" marR="0" lvl="8" indent="-228600" algn="l" rtl="0">
              <a:lnSpc>
                <a:spcPct val="100000"/>
              </a:lnSpc>
              <a:spcBef>
                <a:spcPts val="0"/>
              </a:spcBef>
              <a:spcAft>
                <a:spcPts val="0"/>
              </a:spcAft>
              <a:buSzPts val="1200"/>
              <a:buFont typeface="Open Sans"/>
              <a:buNone/>
              <a:defRPr sz="1200" i="0" u="none" strike="noStrike" cap="none">
                <a:solidFill>
                  <a:srgbClr val="000000"/>
                </a:solidFill>
                <a:latin typeface="Open Sans"/>
                <a:ea typeface="Open Sans"/>
                <a:cs typeface="Open Sans"/>
                <a:sym typeface="Open Sans"/>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3_Titre seul">
  <p:cSld name="3_Titre seul">
    <p:spTree>
      <p:nvGrpSpPr>
        <p:cNvPr id="1" name="Shape 224"/>
        <p:cNvGrpSpPr/>
        <p:nvPr/>
      </p:nvGrpSpPr>
      <p:grpSpPr>
        <a:xfrm>
          <a:off x="0" y="0"/>
          <a:ext cx="0" cy="0"/>
          <a:chOff x="0" y="0"/>
          <a:chExt cx="0" cy="0"/>
        </a:xfrm>
      </p:grpSpPr>
      <p:sp>
        <p:nvSpPr>
          <p:cNvPr id="225" name="Google Shape;225;p37"/>
          <p:cNvSpPr txBox="1">
            <a:spLocks noGrp="1"/>
          </p:cNvSpPr>
          <p:nvPr>
            <p:ph type="title"/>
          </p:nvPr>
        </p:nvSpPr>
        <p:spPr>
          <a:xfrm>
            <a:off x="174944" y="349348"/>
            <a:ext cx="8794200" cy="276900"/>
          </a:xfrm>
          <a:prstGeom prst="rect">
            <a:avLst/>
          </a:prstGeom>
          <a:noFill/>
          <a:ln>
            <a:noFill/>
          </a:ln>
        </p:spPr>
        <p:txBody>
          <a:bodyPr spcFirstLastPara="1" wrap="square" lIns="0" tIns="0" rIns="0" bIns="0" anchor="b" anchorCtr="0">
            <a:sp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26" name="Google Shape;226;p37"/>
          <p:cNvSpPr txBox="1">
            <a:spLocks noGrp="1"/>
          </p:cNvSpPr>
          <p:nvPr>
            <p:ph type="dt" idx="10"/>
          </p:nvPr>
        </p:nvSpPr>
        <p:spPr>
          <a:xfrm>
            <a:off x="3859856" y="4883087"/>
            <a:ext cx="2133600" cy="273900"/>
          </a:xfrm>
          <a:prstGeom prst="rect">
            <a:avLst/>
          </a:prstGeom>
          <a:noFill/>
          <a:ln>
            <a:noFill/>
          </a:ln>
        </p:spPr>
        <p:txBody>
          <a:bodyPr spcFirstLastPara="1" wrap="square" lIns="90575" tIns="45275" rIns="90575" bIns="45275" anchor="ctr" anchorCtr="0">
            <a:noAutofit/>
          </a:bodyPr>
          <a:lstStyle>
            <a:lvl1pPr marR="0" lvl="0" algn="r" rtl="0">
              <a:lnSpc>
                <a:spcPct val="100000"/>
              </a:lnSpc>
              <a:spcBef>
                <a:spcPts val="0"/>
              </a:spcBef>
              <a:spcAft>
                <a:spcPts val="0"/>
              </a:spcAft>
              <a:buClr>
                <a:srgbClr val="000000"/>
              </a:buClr>
              <a:buSzPts val="1400"/>
              <a:buFont typeface="Arial"/>
              <a:buNone/>
              <a:defRPr sz="1014"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632"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632"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632"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632"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632"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632"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632"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632" b="0" i="0" u="none" strike="noStrike" cap="none">
                <a:solidFill>
                  <a:schemeClr val="dk1"/>
                </a:solidFill>
                <a:latin typeface="Arial"/>
                <a:ea typeface="Arial"/>
                <a:cs typeface="Arial"/>
                <a:sym typeface="Arial"/>
              </a:defRPr>
            </a:lvl9pPr>
          </a:lstStyle>
          <a:p>
            <a:endParaRPr/>
          </a:p>
        </p:txBody>
      </p:sp>
      <p:sp>
        <p:nvSpPr>
          <p:cNvPr id="227" name="Google Shape;227;p37"/>
          <p:cNvSpPr txBox="1">
            <a:spLocks noGrp="1"/>
          </p:cNvSpPr>
          <p:nvPr>
            <p:ph type="ftr" idx="11"/>
          </p:nvPr>
        </p:nvSpPr>
        <p:spPr>
          <a:xfrm>
            <a:off x="5993454" y="4883087"/>
            <a:ext cx="2895600" cy="273900"/>
          </a:xfrm>
          <a:prstGeom prst="rect">
            <a:avLst/>
          </a:prstGeom>
          <a:noFill/>
          <a:ln>
            <a:noFill/>
          </a:ln>
        </p:spPr>
        <p:txBody>
          <a:bodyPr spcFirstLastPara="1" wrap="square" lIns="90575" tIns="45275" rIns="90575" bIns="45275" anchor="ctr" anchorCtr="0">
            <a:noAutofit/>
          </a:bodyPr>
          <a:lstStyle>
            <a:lvl1pPr marR="0" lvl="0" algn="l" rtl="0">
              <a:lnSpc>
                <a:spcPct val="100000"/>
              </a:lnSpc>
              <a:spcBef>
                <a:spcPts val="0"/>
              </a:spcBef>
              <a:spcAft>
                <a:spcPts val="0"/>
              </a:spcAft>
              <a:buClr>
                <a:srgbClr val="000000"/>
              </a:buClr>
              <a:buSzPts val="1400"/>
              <a:buFont typeface="Arial"/>
              <a:buNone/>
              <a:defRPr sz="1014"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632"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632"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632"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632"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632"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632"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632"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632" b="0" i="0" u="none" strike="noStrike" cap="none">
                <a:solidFill>
                  <a:schemeClr val="dk1"/>
                </a:solidFill>
                <a:latin typeface="Arial"/>
                <a:ea typeface="Arial"/>
                <a:cs typeface="Arial"/>
                <a:sym typeface="Arial"/>
              </a:defRPr>
            </a:lvl9pPr>
          </a:lstStyle>
          <a:p>
            <a:endParaRPr/>
          </a:p>
        </p:txBody>
      </p:sp>
      <p:sp>
        <p:nvSpPr>
          <p:cNvPr id="228" name="Google Shape;228;p37"/>
          <p:cNvSpPr txBox="1">
            <a:spLocks noGrp="1"/>
          </p:cNvSpPr>
          <p:nvPr>
            <p:ph type="sldNum" idx="12"/>
          </p:nvPr>
        </p:nvSpPr>
        <p:spPr>
          <a:xfrm>
            <a:off x="44257" y="4883087"/>
            <a:ext cx="2133600" cy="273900"/>
          </a:xfrm>
          <a:prstGeom prst="rect">
            <a:avLst/>
          </a:prstGeom>
          <a:noFill/>
          <a:ln>
            <a:noFill/>
          </a:ln>
        </p:spPr>
        <p:txBody>
          <a:bodyPr spcFirstLastPara="1" wrap="square" lIns="90575" tIns="45275" rIns="90575" bIns="45275" anchor="ctr" anchorCtr="0">
            <a:noAutofit/>
          </a:bodyPr>
          <a:lstStyle>
            <a:lvl1pPr marL="0" marR="0" lvl="0" indent="0" algn="l" rtl="0">
              <a:lnSpc>
                <a:spcPct val="100000"/>
              </a:lnSpc>
              <a:spcBef>
                <a:spcPts val="0"/>
              </a:spcBef>
              <a:spcAft>
                <a:spcPts val="0"/>
              </a:spcAft>
              <a:buClr>
                <a:srgbClr val="000000"/>
              </a:buClr>
              <a:buSzPts val="1014"/>
              <a:buFont typeface="Arial"/>
              <a:buNone/>
              <a:defRPr sz="1014"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014"/>
              <a:buFont typeface="Arial"/>
              <a:buNone/>
              <a:defRPr sz="1014" b="0" i="0" u="none" strike="noStrike" cap="none">
                <a:solidFill>
                  <a:srgbClr val="888888"/>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014"/>
              <a:buFont typeface="Arial"/>
              <a:buNone/>
              <a:defRPr sz="1014" b="0" i="0" u="none" strike="noStrike" cap="none">
                <a:solidFill>
                  <a:srgbClr val="888888"/>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014"/>
              <a:buFont typeface="Arial"/>
              <a:buNone/>
              <a:defRPr sz="1014" b="0" i="0" u="none" strike="noStrike" cap="none">
                <a:solidFill>
                  <a:srgbClr val="888888"/>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014"/>
              <a:buFont typeface="Arial"/>
              <a:buNone/>
              <a:defRPr sz="1014" b="0" i="0" u="none" strike="noStrike" cap="none">
                <a:solidFill>
                  <a:srgbClr val="888888"/>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014"/>
              <a:buFont typeface="Arial"/>
              <a:buNone/>
              <a:defRPr sz="1014" b="0" i="0" u="none" strike="noStrike" cap="none">
                <a:solidFill>
                  <a:srgbClr val="888888"/>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014"/>
              <a:buFont typeface="Arial"/>
              <a:buNone/>
              <a:defRPr sz="1014" b="0" i="0" u="none" strike="noStrike" cap="none">
                <a:solidFill>
                  <a:srgbClr val="888888"/>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014"/>
              <a:buFont typeface="Arial"/>
              <a:buNone/>
              <a:defRPr sz="1014" b="0" i="0" u="none" strike="noStrike" cap="none">
                <a:solidFill>
                  <a:srgbClr val="888888"/>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014"/>
              <a:buFont typeface="Arial"/>
              <a:buNone/>
              <a:defRPr sz="1014"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_Title Only 1">
  <p:cSld name="1_Title Only">
    <p:spTree>
      <p:nvGrpSpPr>
        <p:cNvPr id="1" name="Shape 231"/>
        <p:cNvGrpSpPr/>
        <p:nvPr/>
      </p:nvGrpSpPr>
      <p:grpSpPr>
        <a:xfrm>
          <a:off x="0" y="0"/>
          <a:ext cx="0" cy="0"/>
          <a:chOff x="0" y="0"/>
          <a:chExt cx="0" cy="0"/>
        </a:xfrm>
      </p:grpSpPr>
      <p:sp>
        <p:nvSpPr>
          <p:cNvPr id="232" name="Google Shape;232;p39"/>
          <p:cNvSpPr txBox="1">
            <a:spLocks noGrp="1"/>
          </p:cNvSpPr>
          <p:nvPr>
            <p:ph type="title"/>
          </p:nvPr>
        </p:nvSpPr>
        <p:spPr>
          <a:xfrm>
            <a:off x="174944" y="337806"/>
            <a:ext cx="8794200" cy="2886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617">
          <p15:clr>
            <a:srgbClr val="F26B43"/>
          </p15:clr>
        </p15:guide>
        <p15:guide id="2" pos="76">
          <p15:clr>
            <a:srgbClr val="F26B43"/>
          </p15:clr>
        </p15:guide>
        <p15:guide id="3" orient="horz" pos="583">
          <p15:clr>
            <a:srgbClr val="F26B43"/>
          </p15:clr>
        </p15:guide>
        <p15:guide id="4" orient="horz" pos="3990">
          <p15:clr>
            <a:srgbClr val="F26B43"/>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Header and content 1">
  <p:cSld name="Header and content">
    <p:spTree>
      <p:nvGrpSpPr>
        <p:cNvPr id="1" name="Shape 233"/>
        <p:cNvGrpSpPr/>
        <p:nvPr/>
      </p:nvGrpSpPr>
      <p:grpSpPr>
        <a:xfrm>
          <a:off x="0" y="0"/>
          <a:ext cx="0" cy="0"/>
          <a:chOff x="0" y="0"/>
          <a:chExt cx="0" cy="0"/>
        </a:xfrm>
      </p:grpSpPr>
      <p:cxnSp>
        <p:nvCxnSpPr>
          <p:cNvPr id="234" name="Google Shape;234;p40"/>
          <p:cNvCxnSpPr/>
          <p:nvPr/>
        </p:nvCxnSpPr>
        <p:spPr>
          <a:xfrm>
            <a:off x="-10300" y="576650"/>
            <a:ext cx="9164700" cy="0"/>
          </a:xfrm>
          <a:prstGeom prst="straightConnector1">
            <a:avLst/>
          </a:prstGeom>
          <a:noFill/>
          <a:ln w="19050" cap="flat" cmpd="sng">
            <a:solidFill>
              <a:srgbClr val="0033A0"/>
            </a:solidFill>
            <a:prstDash val="solid"/>
            <a:round/>
            <a:headEnd type="none" w="sm" len="sm"/>
            <a:tailEnd type="none" w="sm" len="sm"/>
          </a:ln>
        </p:spPr>
      </p:cxnSp>
      <p:sp>
        <p:nvSpPr>
          <p:cNvPr id="235" name="Google Shape;235;p40"/>
          <p:cNvSpPr txBox="1">
            <a:spLocks noGrp="1"/>
          </p:cNvSpPr>
          <p:nvPr>
            <p:ph type="title"/>
          </p:nvPr>
        </p:nvSpPr>
        <p:spPr>
          <a:xfrm>
            <a:off x="257425" y="61850"/>
            <a:ext cx="7663800" cy="514800"/>
          </a:xfrm>
          <a:prstGeom prst="rect">
            <a:avLst/>
          </a:prstGeom>
          <a:noFill/>
          <a:ln>
            <a:noFill/>
          </a:ln>
        </p:spPr>
        <p:txBody>
          <a:bodyPr spcFirstLastPara="1" wrap="square" lIns="0" tIns="91425" rIns="91425" bIns="91425" anchor="t" anchorCtr="0">
            <a:noAutofit/>
          </a:bodyPr>
          <a:lstStyle>
            <a:lvl1pPr marR="0" lvl="0"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2pPr>
            <a:lvl3pPr marR="0" lvl="2"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3pPr>
            <a:lvl4pPr marR="0" lvl="3"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4pPr>
            <a:lvl5pPr marR="0" lvl="4"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5pPr>
            <a:lvl6pPr marR="0" lvl="5"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6pPr>
            <a:lvl7pPr marR="0" lvl="6"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7pPr>
            <a:lvl8pPr marR="0" lvl="7"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8pPr>
            <a:lvl9pPr marR="0" lvl="8"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9pPr>
          </a:lstStyle>
          <a:p>
            <a:endParaRPr/>
          </a:p>
        </p:txBody>
      </p:sp>
      <p:sp>
        <p:nvSpPr>
          <p:cNvPr id="236" name="Google Shape;236;p40"/>
          <p:cNvSpPr txBox="1">
            <a:spLocks noGrp="1"/>
          </p:cNvSpPr>
          <p:nvPr>
            <p:ph type="body" idx="1"/>
          </p:nvPr>
        </p:nvSpPr>
        <p:spPr>
          <a:xfrm>
            <a:off x="257175" y="884238"/>
            <a:ext cx="8191500" cy="37434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Open Sans"/>
              <a:buNone/>
              <a:defRPr sz="1400" b="0" i="0" u="none" strike="noStrike" cap="none">
                <a:solidFill>
                  <a:srgbClr val="000000"/>
                </a:solidFill>
                <a:latin typeface="Open Sans"/>
                <a:ea typeface="Open Sans"/>
                <a:cs typeface="Open Sans"/>
                <a:sym typeface="Open Sans"/>
              </a:defRPr>
            </a:lvl1pPr>
            <a:lvl2pPr marL="914400" marR="0" lvl="1" indent="-228600" algn="l" rtl="0">
              <a:lnSpc>
                <a:spcPct val="100000"/>
              </a:lnSpc>
              <a:spcBef>
                <a:spcPts val="0"/>
              </a:spcBef>
              <a:spcAft>
                <a:spcPts val="0"/>
              </a:spcAft>
              <a:buClr>
                <a:srgbClr val="000000"/>
              </a:buClr>
              <a:buSzPts val="1400"/>
              <a:buFont typeface="Open Sans"/>
              <a:buNone/>
              <a:defRPr sz="1400" b="0" i="0" u="none" strike="noStrike" cap="none">
                <a:solidFill>
                  <a:srgbClr val="000000"/>
                </a:solidFill>
                <a:latin typeface="Open Sans"/>
                <a:ea typeface="Open Sans"/>
                <a:cs typeface="Open Sans"/>
                <a:sym typeface="Open Sans"/>
              </a:defRPr>
            </a:lvl2pPr>
            <a:lvl3pPr marL="1371600" marR="0" lvl="2" indent="-228600" algn="l" rtl="0">
              <a:lnSpc>
                <a:spcPct val="100000"/>
              </a:lnSpc>
              <a:spcBef>
                <a:spcPts val="0"/>
              </a:spcBef>
              <a:spcAft>
                <a:spcPts val="0"/>
              </a:spcAft>
              <a:buClr>
                <a:srgbClr val="000000"/>
              </a:buClr>
              <a:buSzPts val="1400"/>
              <a:buFont typeface="Open Sans"/>
              <a:buNone/>
              <a:defRPr sz="1400" b="0" i="0" u="none" strike="noStrike" cap="none">
                <a:solidFill>
                  <a:srgbClr val="000000"/>
                </a:solidFill>
                <a:latin typeface="Open Sans"/>
                <a:ea typeface="Open Sans"/>
                <a:cs typeface="Open Sans"/>
                <a:sym typeface="Open Sans"/>
              </a:defRPr>
            </a:lvl3pPr>
            <a:lvl4pPr marL="1828800" marR="0" lvl="3" indent="-228600" algn="l" rtl="0">
              <a:lnSpc>
                <a:spcPct val="100000"/>
              </a:lnSpc>
              <a:spcBef>
                <a:spcPts val="0"/>
              </a:spcBef>
              <a:spcAft>
                <a:spcPts val="0"/>
              </a:spcAft>
              <a:buClr>
                <a:srgbClr val="000000"/>
              </a:buClr>
              <a:buSzPts val="1400"/>
              <a:buFont typeface="Open Sans"/>
              <a:buNone/>
              <a:defRPr sz="1400" b="0" i="0" u="none" strike="noStrike" cap="none">
                <a:solidFill>
                  <a:srgbClr val="000000"/>
                </a:solidFill>
                <a:latin typeface="Open Sans"/>
                <a:ea typeface="Open Sans"/>
                <a:cs typeface="Open Sans"/>
                <a:sym typeface="Open Sans"/>
              </a:defRPr>
            </a:lvl4pPr>
            <a:lvl5pPr marL="2286000" marR="0" lvl="4" indent="-228600" algn="l" rtl="0">
              <a:lnSpc>
                <a:spcPct val="100000"/>
              </a:lnSpc>
              <a:spcBef>
                <a:spcPts val="0"/>
              </a:spcBef>
              <a:spcAft>
                <a:spcPts val="0"/>
              </a:spcAft>
              <a:buClr>
                <a:srgbClr val="000000"/>
              </a:buClr>
              <a:buSzPts val="1400"/>
              <a:buFont typeface="Open Sans"/>
              <a:buNone/>
              <a:defRPr sz="1400" b="0" i="0" u="none" strike="noStrike" cap="none">
                <a:solidFill>
                  <a:srgbClr val="000000"/>
                </a:solidFill>
                <a:latin typeface="Open Sans"/>
                <a:ea typeface="Open Sans"/>
                <a:cs typeface="Open Sans"/>
                <a:sym typeface="Open Sans"/>
              </a:defRPr>
            </a:lvl5pPr>
            <a:lvl6pPr marL="2743200" marR="0" lvl="5" indent="-228600" algn="l" rtl="0">
              <a:lnSpc>
                <a:spcPct val="100000"/>
              </a:lnSpc>
              <a:spcBef>
                <a:spcPts val="0"/>
              </a:spcBef>
              <a:spcAft>
                <a:spcPts val="0"/>
              </a:spcAft>
              <a:buClr>
                <a:srgbClr val="000000"/>
              </a:buClr>
              <a:buSzPts val="1400"/>
              <a:buFont typeface="Open Sans"/>
              <a:buNone/>
              <a:defRPr sz="1400" b="0" i="0" u="none" strike="noStrike" cap="none">
                <a:solidFill>
                  <a:srgbClr val="000000"/>
                </a:solidFill>
                <a:latin typeface="Open Sans"/>
                <a:ea typeface="Open Sans"/>
                <a:cs typeface="Open Sans"/>
                <a:sym typeface="Open Sans"/>
              </a:defRPr>
            </a:lvl6pPr>
            <a:lvl7pPr marL="3200400" marR="0" lvl="6" indent="-228600" algn="l" rtl="0">
              <a:lnSpc>
                <a:spcPct val="100000"/>
              </a:lnSpc>
              <a:spcBef>
                <a:spcPts val="0"/>
              </a:spcBef>
              <a:spcAft>
                <a:spcPts val="0"/>
              </a:spcAft>
              <a:buClr>
                <a:srgbClr val="000000"/>
              </a:buClr>
              <a:buSzPts val="1400"/>
              <a:buFont typeface="Open Sans"/>
              <a:buNone/>
              <a:defRPr sz="1400" b="0" i="0" u="none" strike="noStrike" cap="none">
                <a:solidFill>
                  <a:srgbClr val="000000"/>
                </a:solidFill>
                <a:latin typeface="Open Sans"/>
                <a:ea typeface="Open Sans"/>
                <a:cs typeface="Open Sans"/>
                <a:sym typeface="Open Sans"/>
              </a:defRPr>
            </a:lvl7pPr>
            <a:lvl8pPr marL="3657600" marR="0" lvl="7" indent="-228600" algn="l" rtl="0">
              <a:lnSpc>
                <a:spcPct val="100000"/>
              </a:lnSpc>
              <a:spcBef>
                <a:spcPts val="0"/>
              </a:spcBef>
              <a:spcAft>
                <a:spcPts val="0"/>
              </a:spcAft>
              <a:buClr>
                <a:srgbClr val="000000"/>
              </a:buClr>
              <a:buSzPts val="1400"/>
              <a:buFont typeface="Open Sans"/>
              <a:buNone/>
              <a:defRPr sz="1400" b="0" i="0" u="none" strike="noStrike" cap="none">
                <a:solidFill>
                  <a:srgbClr val="000000"/>
                </a:solidFill>
                <a:latin typeface="Open Sans"/>
                <a:ea typeface="Open Sans"/>
                <a:cs typeface="Open Sans"/>
                <a:sym typeface="Open Sans"/>
              </a:defRPr>
            </a:lvl8pPr>
            <a:lvl9pPr marL="4114800" marR="0" lvl="8" indent="-228600" algn="l" rtl="0">
              <a:lnSpc>
                <a:spcPct val="100000"/>
              </a:lnSpc>
              <a:spcBef>
                <a:spcPts val="0"/>
              </a:spcBef>
              <a:spcAft>
                <a:spcPts val="0"/>
              </a:spcAft>
              <a:buClr>
                <a:srgbClr val="000000"/>
              </a:buClr>
              <a:buSzPts val="1400"/>
              <a:buFont typeface="Open Sans"/>
              <a:buNone/>
              <a:defRPr sz="1400" b="0" i="0" u="none" strike="noStrike" cap="none">
                <a:solidFill>
                  <a:srgbClr val="000000"/>
                </a:solidFill>
                <a:latin typeface="Open Sans"/>
                <a:ea typeface="Open Sans"/>
                <a:cs typeface="Open Sans"/>
                <a:sym typeface="Open Sans"/>
              </a:defRPr>
            </a:lvl9pPr>
          </a:lstStyle>
          <a:p>
            <a:endParaRPr/>
          </a:p>
        </p:txBody>
      </p:sp>
      <p:sp>
        <p:nvSpPr>
          <p:cNvPr id="237" name="Google Shape;237;p4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body 1 1">
  <p:cSld name="TITLE_AND_BODY_1_5">
    <p:spTree>
      <p:nvGrpSpPr>
        <p:cNvPr id="1" name="Shape 238"/>
        <p:cNvGrpSpPr/>
        <p:nvPr/>
      </p:nvGrpSpPr>
      <p:grpSpPr>
        <a:xfrm>
          <a:off x="0" y="0"/>
          <a:ext cx="0" cy="0"/>
          <a:chOff x="0" y="0"/>
          <a:chExt cx="0" cy="0"/>
        </a:xfrm>
      </p:grpSpPr>
      <p:sp>
        <p:nvSpPr>
          <p:cNvPr id="239" name="Google Shape;239;p41"/>
          <p:cNvSpPr txBox="1">
            <a:spLocks noGrp="1"/>
          </p:cNvSpPr>
          <p:nvPr>
            <p:ph type="title"/>
          </p:nvPr>
        </p:nvSpPr>
        <p:spPr>
          <a:xfrm>
            <a:off x="257425" y="61850"/>
            <a:ext cx="7663800" cy="514800"/>
          </a:xfrm>
          <a:prstGeom prst="rect">
            <a:avLst/>
          </a:prstGeom>
          <a:noFill/>
          <a:ln>
            <a:noFill/>
          </a:ln>
        </p:spPr>
        <p:txBody>
          <a:bodyPr spcFirstLastPara="1" wrap="square" lIns="0" tIns="91425" rIns="91425" bIns="91425" anchor="t" anchorCtr="0">
            <a:noAutofit/>
          </a:bodyPr>
          <a:lstStyle>
            <a:lvl1pPr marR="0" lvl="0"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2pPr>
            <a:lvl3pPr marR="0" lvl="2"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3pPr>
            <a:lvl4pPr marR="0" lvl="3"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4pPr>
            <a:lvl5pPr marR="0" lvl="4"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5pPr>
            <a:lvl6pPr marR="0" lvl="5"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6pPr>
            <a:lvl7pPr marR="0" lvl="6"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7pPr>
            <a:lvl8pPr marR="0" lvl="7"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8pPr>
            <a:lvl9pPr marR="0" lvl="8"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9pPr>
          </a:lstStyle>
          <a:p>
            <a:endParaRPr/>
          </a:p>
        </p:txBody>
      </p:sp>
      <p:sp>
        <p:nvSpPr>
          <p:cNvPr id="240" name="Google Shape;240;p41"/>
          <p:cNvSpPr txBox="1">
            <a:spLocks noGrp="1"/>
          </p:cNvSpPr>
          <p:nvPr>
            <p:ph type="body" idx="1"/>
          </p:nvPr>
        </p:nvSpPr>
        <p:spPr>
          <a:xfrm>
            <a:off x="257425" y="901025"/>
            <a:ext cx="7958100" cy="366900"/>
          </a:xfrm>
          <a:prstGeom prst="rect">
            <a:avLst/>
          </a:prstGeom>
          <a:noFill/>
          <a:ln>
            <a:noFill/>
          </a:ln>
        </p:spPr>
        <p:txBody>
          <a:bodyPr spcFirstLastPara="1" wrap="square" lIns="0"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Open Sans"/>
              <a:buNone/>
              <a:defRPr sz="1400" b="1" i="0" u="none" strike="noStrike" cap="none">
                <a:solidFill>
                  <a:srgbClr val="0033A0"/>
                </a:solidFill>
                <a:latin typeface="Open Sans"/>
                <a:ea typeface="Open Sans"/>
                <a:cs typeface="Open Sans"/>
                <a:sym typeface="Open Sans"/>
              </a:defRPr>
            </a:lvl1pPr>
            <a:lvl2pPr marL="914400" marR="0" lvl="1"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2pPr>
            <a:lvl3pPr marL="1371600" marR="0" lvl="2"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3pPr>
            <a:lvl4pPr marL="1828800" marR="0" lvl="3"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4pPr>
            <a:lvl5pPr marL="2286000" marR="0" lvl="4"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5pPr>
            <a:lvl6pPr marL="2743200" marR="0" lvl="5"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6pPr>
            <a:lvl7pPr marL="3200400" marR="0" lvl="6"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7pPr>
            <a:lvl8pPr marL="3657600" marR="0" lvl="7"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8pPr>
            <a:lvl9pPr marL="4114800" marR="0" lvl="8"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Image Background Slide">
  <p:cSld name="Image Background Slide">
    <p:spTree>
      <p:nvGrpSpPr>
        <p:cNvPr id="1" name="Shape 241"/>
        <p:cNvGrpSpPr/>
        <p:nvPr/>
      </p:nvGrpSpPr>
      <p:grpSpPr>
        <a:xfrm>
          <a:off x="0" y="0"/>
          <a:ext cx="0" cy="0"/>
          <a:chOff x="0" y="0"/>
          <a:chExt cx="0" cy="0"/>
        </a:xfrm>
      </p:grpSpPr>
      <p:sp>
        <p:nvSpPr>
          <p:cNvPr id="242" name="Google Shape;242;p42"/>
          <p:cNvSpPr>
            <a:spLocks noGrp="1"/>
          </p:cNvSpPr>
          <p:nvPr>
            <p:ph type="pic" idx="2"/>
          </p:nvPr>
        </p:nvSpPr>
        <p:spPr>
          <a:xfrm>
            <a:off x="1" y="1"/>
            <a:ext cx="9144000" cy="5143500"/>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Header and bullets">
  <p:cSld name="1_Header and bullets">
    <p:spTree>
      <p:nvGrpSpPr>
        <p:cNvPr id="1" name="Shape 29"/>
        <p:cNvGrpSpPr/>
        <p:nvPr/>
      </p:nvGrpSpPr>
      <p:grpSpPr>
        <a:xfrm>
          <a:off x="0" y="0"/>
          <a:ext cx="0" cy="0"/>
          <a:chOff x="0" y="0"/>
          <a:chExt cx="0" cy="0"/>
        </a:xfrm>
      </p:grpSpPr>
      <p:cxnSp>
        <p:nvCxnSpPr>
          <p:cNvPr id="30" name="Google Shape;30;p5"/>
          <p:cNvCxnSpPr/>
          <p:nvPr/>
        </p:nvCxnSpPr>
        <p:spPr>
          <a:xfrm>
            <a:off x="-10300" y="576650"/>
            <a:ext cx="9164700" cy="0"/>
          </a:xfrm>
          <a:prstGeom prst="straightConnector1">
            <a:avLst/>
          </a:prstGeom>
          <a:noFill/>
          <a:ln w="19050" cap="flat" cmpd="sng">
            <a:solidFill>
              <a:srgbClr val="0033A0"/>
            </a:solidFill>
            <a:prstDash val="solid"/>
            <a:round/>
            <a:headEnd type="none" w="sm" len="sm"/>
            <a:tailEnd type="none" w="sm" len="sm"/>
          </a:ln>
        </p:spPr>
      </p:cxnSp>
      <p:sp>
        <p:nvSpPr>
          <p:cNvPr id="31" name="Google Shape;31;p5"/>
          <p:cNvSpPr txBox="1">
            <a:spLocks noGrp="1"/>
          </p:cNvSpPr>
          <p:nvPr>
            <p:ph type="title"/>
          </p:nvPr>
        </p:nvSpPr>
        <p:spPr>
          <a:xfrm>
            <a:off x="257425" y="61850"/>
            <a:ext cx="7663800" cy="514800"/>
          </a:xfrm>
          <a:prstGeom prst="rect">
            <a:avLst/>
          </a:prstGeom>
          <a:noFill/>
          <a:ln>
            <a:noFill/>
          </a:ln>
        </p:spPr>
        <p:txBody>
          <a:bodyPr spcFirstLastPara="1" wrap="square" lIns="0" tIns="91425" rIns="91425" bIns="91425" anchor="t" anchorCtr="0">
            <a:noAutofit/>
          </a:bodyPr>
          <a:lstStyle>
            <a:lvl1pPr marR="0" lvl="0"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Arial"/>
                <a:ea typeface="Arial"/>
                <a:cs typeface="Arial"/>
                <a:sym typeface="Arial"/>
              </a:defRPr>
            </a:lvl9pPr>
          </a:lstStyle>
          <a:p>
            <a:endParaRPr/>
          </a:p>
        </p:txBody>
      </p:sp>
      <p:sp>
        <p:nvSpPr>
          <p:cNvPr id="32" name="Google Shape;32;p5"/>
          <p:cNvSpPr txBox="1"/>
          <p:nvPr/>
        </p:nvSpPr>
        <p:spPr>
          <a:xfrm>
            <a:off x="-6875" y="4753150"/>
            <a:ext cx="444600" cy="3141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595959"/>
                </a:solidFill>
                <a:latin typeface="Arial"/>
                <a:ea typeface="Arial"/>
                <a:cs typeface="Arial"/>
                <a:sym typeface="Arial"/>
              </a:rPr>
              <a:t>‹#›</a:t>
            </a:fld>
            <a:endParaRPr sz="1000" b="0" i="0" u="none" strike="noStrike" cap="none">
              <a:solidFill>
                <a:srgbClr val="595959"/>
              </a:solidFill>
              <a:latin typeface="Arial"/>
              <a:ea typeface="Arial"/>
              <a:cs typeface="Arial"/>
              <a:sym typeface="Arial"/>
            </a:endParaRPr>
          </a:p>
        </p:txBody>
      </p:sp>
      <p:pic>
        <p:nvPicPr>
          <p:cNvPr id="33" name="Google Shape;33;p5"/>
          <p:cNvPicPr preferRelativeResize="0"/>
          <p:nvPr/>
        </p:nvPicPr>
        <p:blipFill rotWithShape="1">
          <a:blip r:embed="rId2">
            <a:alphaModFix/>
          </a:blip>
          <a:srcRect l="88879" t="42870"/>
          <a:stretch/>
        </p:blipFill>
        <p:spPr>
          <a:xfrm>
            <a:off x="8377986" y="4627200"/>
            <a:ext cx="766013" cy="516300"/>
          </a:xfrm>
          <a:prstGeom prst="rect">
            <a:avLst/>
          </a:prstGeom>
          <a:noFill/>
          <a:ln>
            <a:noFill/>
          </a:ln>
        </p:spPr>
      </p:pic>
      <p:sp>
        <p:nvSpPr>
          <p:cNvPr id="34" name="Google Shape;34;p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389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389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389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389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389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389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389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389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389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Header and bullets 6">
  <p:cSld name="TITLE_AND_BODY_1_6">
    <p:spTree>
      <p:nvGrpSpPr>
        <p:cNvPr id="1" name="Shape 243"/>
        <p:cNvGrpSpPr/>
        <p:nvPr/>
      </p:nvGrpSpPr>
      <p:grpSpPr>
        <a:xfrm>
          <a:off x="0" y="0"/>
          <a:ext cx="0" cy="0"/>
          <a:chOff x="0" y="0"/>
          <a:chExt cx="0" cy="0"/>
        </a:xfrm>
      </p:grpSpPr>
      <p:cxnSp>
        <p:nvCxnSpPr>
          <p:cNvPr id="244" name="Google Shape;244;p43"/>
          <p:cNvCxnSpPr/>
          <p:nvPr/>
        </p:nvCxnSpPr>
        <p:spPr>
          <a:xfrm>
            <a:off x="-10300" y="576650"/>
            <a:ext cx="9164700" cy="0"/>
          </a:xfrm>
          <a:prstGeom prst="straightConnector1">
            <a:avLst/>
          </a:prstGeom>
          <a:noFill/>
          <a:ln w="19050" cap="flat" cmpd="sng">
            <a:solidFill>
              <a:srgbClr val="0033A0"/>
            </a:solidFill>
            <a:prstDash val="solid"/>
            <a:round/>
            <a:headEnd type="none" w="sm" len="sm"/>
            <a:tailEnd type="none" w="sm" len="sm"/>
          </a:ln>
        </p:spPr>
      </p:cxnSp>
      <p:sp>
        <p:nvSpPr>
          <p:cNvPr id="245" name="Google Shape;245;p43"/>
          <p:cNvSpPr txBox="1">
            <a:spLocks noGrp="1"/>
          </p:cNvSpPr>
          <p:nvPr>
            <p:ph type="title"/>
          </p:nvPr>
        </p:nvSpPr>
        <p:spPr>
          <a:xfrm>
            <a:off x="257425" y="61850"/>
            <a:ext cx="7663800" cy="514800"/>
          </a:xfrm>
          <a:prstGeom prst="rect">
            <a:avLst/>
          </a:prstGeom>
          <a:noFill/>
          <a:ln>
            <a:noFill/>
          </a:ln>
        </p:spPr>
        <p:txBody>
          <a:bodyPr spcFirstLastPara="1" wrap="square" lIns="0" tIns="91425" rIns="91425" bIns="91425" anchor="t" anchorCtr="0">
            <a:noAutofit/>
          </a:bodyPr>
          <a:lstStyle>
            <a:lvl1pPr marR="0" lvl="0"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Arial"/>
                <a:ea typeface="Arial"/>
                <a:cs typeface="Arial"/>
                <a:sym typeface="Arial"/>
              </a:defRPr>
            </a:lvl9pPr>
          </a:lstStyle>
          <a:p>
            <a:endParaRPr/>
          </a:p>
        </p:txBody>
      </p:sp>
      <p:sp>
        <p:nvSpPr>
          <p:cNvPr id="246" name="Google Shape;246;p43"/>
          <p:cNvSpPr txBox="1"/>
          <p:nvPr/>
        </p:nvSpPr>
        <p:spPr>
          <a:xfrm>
            <a:off x="772525" y="4771950"/>
            <a:ext cx="4256700" cy="29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59595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595959"/>
              </a:solidFill>
              <a:latin typeface="Arial"/>
              <a:ea typeface="Arial"/>
              <a:cs typeface="Arial"/>
              <a:sym typeface="Arial"/>
            </a:endParaRPr>
          </a:p>
        </p:txBody>
      </p:sp>
      <p:sp>
        <p:nvSpPr>
          <p:cNvPr id="247" name="Google Shape;247;p43"/>
          <p:cNvSpPr txBox="1"/>
          <p:nvPr/>
        </p:nvSpPr>
        <p:spPr>
          <a:xfrm>
            <a:off x="-6875" y="4753150"/>
            <a:ext cx="444600" cy="3141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595959"/>
                </a:solidFill>
                <a:latin typeface="Arial"/>
                <a:ea typeface="Arial"/>
                <a:cs typeface="Arial"/>
                <a:sym typeface="Arial"/>
              </a:rPr>
              <a:t>‹#›</a:t>
            </a:fld>
            <a:endParaRPr sz="1000" b="0" i="0" u="none" strike="noStrike" cap="none">
              <a:solidFill>
                <a:srgbClr val="595959"/>
              </a:solidFill>
              <a:latin typeface="Arial"/>
              <a:ea typeface="Arial"/>
              <a:cs typeface="Arial"/>
              <a:sym typeface="Arial"/>
            </a:endParaRPr>
          </a:p>
        </p:txBody>
      </p:sp>
      <p:pic>
        <p:nvPicPr>
          <p:cNvPr id="248" name="Google Shape;248;p43"/>
          <p:cNvPicPr preferRelativeResize="0"/>
          <p:nvPr/>
        </p:nvPicPr>
        <p:blipFill rotWithShape="1">
          <a:blip r:embed="rId2">
            <a:alphaModFix/>
          </a:blip>
          <a:srcRect l="88879" t="42870"/>
          <a:stretch/>
        </p:blipFill>
        <p:spPr>
          <a:xfrm>
            <a:off x="8377986" y="4627200"/>
            <a:ext cx="766013" cy="516300"/>
          </a:xfrm>
          <a:prstGeom prst="rect">
            <a:avLst/>
          </a:prstGeom>
          <a:noFill/>
          <a:ln>
            <a:noFill/>
          </a:ln>
        </p:spPr>
      </p:pic>
      <p:sp>
        <p:nvSpPr>
          <p:cNvPr id="249" name="Google Shape;249;p43"/>
          <p:cNvSpPr txBox="1">
            <a:spLocks noGrp="1"/>
          </p:cNvSpPr>
          <p:nvPr>
            <p:ph type="body" idx="1"/>
          </p:nvPr>
        </p:nvSpPr>
        <p:spPr>
          <a:xfrm>
            <a:off x="257425" y="901025"/>
            <a:ext cx="7958100" cy="366900"/>
          </a:xfrm>
          <a:prstGeom prst="rect">
            <a:avLst/>
          </a:prstGeom>
          <a:noFill/>
          <a:ln>
            <a:noFill/>
          </a:ln>
        </p:spPr>
        <p:txBody>
          <a:bodyPr spcFirstLastPara="1" wrap="square" lIns="0"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400" b="1" i="0" u="none" strike="noStrike" cap="none">
                <a:solidFill>
                  <a:srgbClr val="0033A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250" name="Google Shape;250;p43"/>
          <p:cNvSpPr txBox="1">
            <a:spLocks noGrp="1"/>
          </p:cNvSpPr>
          <p:nvPr>
            <p:ph type="body" idx="2"/>
          </p:nvPr>
        </p:nvSpPr>
        <p:spPr>
          <a:xfrm>
            <a:off x="257175" y="1387775"/>
            <a:ext cx="7818600" cy="1941600"/>
          </a:xfrm>
          <a:prstGeom prst="rect">
            <a:avLst/>
          </a:prstGeom>
          <a:noFill/>
          <a:ln>
            <a:noFill/>
          </a:ln>
        </p:spPr>
        <p:txBody>
          <a:bodyPr spcFirstLastPara="1" wrap="square" lIns="91425" tIns="45700" rIns="91425" bIns="45700" anchor="t" anchorCtr="0">
            <a:noAutofit/>
          </a:bodyPr>
          <a:lstStyle>
            <a:lvl1pPr marL="457200" marR="0" lvl="0" indent="-304800" algn="l" rtl="0">
              <a:lnSpc>
                <a:spcPct val="100000"/>
              </a:lnSpc>
              <a:spcBef>
                <a:spcPts val="0"/>
              </a:spcBef>
              <a:spcAft>
                <a:spcPts val="0"/>
              </a:spcAft>
              <a:buClr>
                <a:schemeClr val="lt2"/>
              </a:buClr>
              <a:buSzPts val="1200"/>
              <a:buFont typeface="Arial"/>
              <a:buChar char="•"/>
              <a:defRPr sz="1200" b="0" i="0" u="none" strike="noStrike" cap="none">
                <a:solidFill>
                  <a:srgbClr val="000000"/>
                </a:solidFill>
                <a:latin typeface="Arial"/>
                <a:ea typeface="Arial"/>
                <a:cs typeface="Arial"/>
                <a:sym typeface="Arial"/>
              </a:defRPr>
            </a:lvl1pPr>
            <a:lvl2pPr marL="914400" marR="0" lvl="1"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2pPr>
            <a:lvl3pPr marL="1371600" marR="0" lvl="2" indent="-304800" algn="l" rtl="0">
              <a:lnSpc>
                <a:spcPct val="100000"/>
              </a:lnSpc>
              <a:spcBef>
                <a:spcPts val="0"/>
              </a:spcBef>
              <a:spcAft>
                <a:spcPts val="0"/>
              </a:spcAft>
              <a:buClr>
                <a:schemeClr val="lt2"/>
              </a:buClr>
              <a:buSzPts val="1200"/>
              <a:buFont typeface="Arial"/>
              <a:buChar char="•"/>
              <a:defRPr sz="1200" b="0" i="0" u="none" strike="noStrike" cap="none">
                <a:solidFill>
                  <a:srgbClr val="000000"/>
                </a:solidFill>
                <a:latin typeface="Arial"/>
                <a:ea typeface="Arial"/>
                <a:cs typeface="Arial"/>
                <a:sym typeface="Arial"/>
              </a:defRPr>
            </a:lvl3pPr>
            <a:lvl4pPr marL="1828800" marR="0" lvl="3" indent="-304800" algn="l" rtl="0">
              <a:lnSpc>
                <a:spcPct val="100000"/>
              </a:lnSpc>
              <a:spcBef>
                <a:spcPts val="0"/>
              </a:spcBef>
              <a:spcAft>
                <a:spcPts val="0"/>
              </a:spcAft>
              <a:buClr>
                <a:schemeClr val="lt2"/>
              </a:buClr>
              <a:buSzPts val="1200"/>
              <a:buFont typeface="Arial"/>
              <a:buChar char="•"/>
              <a:defRPr sz="1200" b="0" i="0" u="none" strike="noStrike" cap="none">
                <a:solidFill>
                  <a:srgbClr val="000000"/>
                </a:solidFill>
                <a:latin typeface="Arial"/>
                <a:ea typeface="Arial"/>
                <a:cs typeface="Arial"/>
                <a:sym typeface="Arial"/>
              </a:defRPr>
            </a:lvl4pPr>
            <a:lvl5pPr marL="2286000" marR="0" lvl="4" indent="-304800" algn="l" rtl="0">
              <a:lnSpc>
                <a:spcPct val="100000"/>
              </a:lnSpc>
              <a:spcBef>
                <a:spcPts val="0"/>
              </a:spcBef>
              <a:spcAft>
                <a:spcPts val="0"/>
              </a:spcAft>
              <a:buClr>
                <a:schemeClr val="lt2"/>
              </a:buClr>
              <a:buSzPts val="1200"/>
              <a:buFont typeface="Arial"/>
              <a:buChar char="•"/>
              <a:defRPr sz="12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endParaRPr/>
          </a:p>
        </p:txBody>
      </p:sp>
      <p:sp>
        <p:nvSpPr>
          <p:cNvPr id="251" name="Google Shape;251;p4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rgbClr val="0033A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rgbClr val="0033A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rgbClr val="0033A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rgbClr val="0033A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rgbClr val="0033A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rgbClr val="0033A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rgbClr val="0033A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rgbClr val="0033A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rgbClr val="0033A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Color">
  <p:cSld name="Title-Color">
    <p:spTree>
      <p:nvGrpSpPr>
        <p:cNvPr id="1" name="Shape 252"/>
        <p:cNvGrpSpPr/>
        <p:nvPr/>
      </p:nvGrpSpPr>
      <p:grpSpPr>
        <a:xfrm>
          <a:off x="0" y="0"/>
          <a:ext cx="0" cy="0"/>
          <a:chOff x="0" y="0"/>
          <a:chExt cx="0" cy="0"/>
        </a:xfrm>
      </p:grpSpPr>
      <p:grpSp>
        <p:nvGrpSpPr>
          <p:cNvPr id="253" name="Google Shape;253;p44"/>
          <p:cNvGrpSpPr/>
          <p:nvPr/>
        </p:nvGrpSpPr>
        <p:grpSpPr>
          <a:xfrm>
            <a:off x="8184932" y="-2866"/>
            <a:ext cx="958789" cy="921221"/>
            <a:chOff x="17463052" y="0"/>
            <a:chExt cx="2045635" cy="1746721"/>
          </a:xfrm>
        </p:grpSpPr>
        <p:sp>
          <p:nvSpPr>
            <p:cNvPr id="254" name="Google Shape;254;p44"/>
            <p:cNvSpPr/>
            <p:nvPr/>
          </p:nvSpPr>
          <p:spPr>
            <a:xfrm>
              <a:off x="17463052" y="1"/>
              <a:ext cx="1256796" cy="465888"/>
            </a:xfrm>
            <a:custGeom>
              <a:avLst/>
              <a:gdLst/>
              <a:ahLst/>
              <a:cxnLst/>
              <a:rect l="l" t="t" r="r" b="b"/>
              <a:pathLst>
                <a:path w="1053917" h="390682" extrusionOk="0">
                  <a:moveTo>
                    <a:pt x="0" y="0"/>
                  </a:moveTo>
                  <a:lnTo>
                    <a:pt x="1053917" y="0"/>
                  </a:lnTo>
                  <a:lnTo>
                    <a:pt x="856228" y="390682"/>
                  </a:lnTo>
                  <a:close/>
                </a:path>
              </a:pathLst>
            </a:custGeom>
            <a:solidFill>
              <a:srgbClr val="79C5EE"/>
            </a:solidFill>
            <a:ln>
              <a:noFill/>
            </a:ln>
          </p:spPr>
          <p:txBody>
            <a:bodyPr spcFirstLastPara="1" wrap="square" lIns="44650" tIns="22325" rIns="44650" bIns="22325"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Arial"/>
                <a:ea typeface="Arial"/>
                <a:cs typeface="Arial"/>
                <a:sym typeface="Arial"/>
              </a:endParaRPr>
            </a:p>
          </p:txBody>
        </p:sp>
        <p:sp>
          <p:nvSpPr>
            <p:cNvPr id="255" name="Google Shape;255;p44"/>
            <p:cNvSpPr/>
            <p:nvPr/>
          </p:nvSpPr>
          <p:spPr>
            <a:xfrm>
              <a:off x="18457142" y="0"/>
              <a:ext cx="1051545" cy="465888"/>
            </a:xfrm>
            <a:custGeom>
              <a:avLst/>
              <a:gdLst/>
              <a:ahLst/>
              <a:cxnLst/>
              <a:rect l="l" t="t" r="r" b="b"/>
              <a:pathLst>
                <a:path w="881799" h="390682" extrusionOk="0">
                  <a:moveTo>
                    <a:pt x="197689" y="0"/>
                  </a:moveTo>
                  <a:lnTo>
                    <a:pt x="881799" y="0"/>
                  </a:lnTo>
                  <a:lnTo>
                    <a:pt x="881799" y="180149"/>
                  </a:lnTo>
                  <a:lnTo>
                    <a:pt x="0" y="390682"/>
                  </a:lnTo>
                  <a:close/>
                </a:path>
              </a:pathLst>
            </a:custGeom>
            <a:solidFill>
              <a:srgbClr val="1A9CD9"/>
            </a:solidFill>
            <a:ln>
              <a:noFill/>
            </a:ln>
          </p:spPr>
          <p:txBody>
            <a:bodyPr spcFirstLastPara="1" wrap="square" lIns="44650" tIns="22325" rIns="44650" bIns="22325"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Arial"/>
                <a:ea typeface="Arial"/>
                <a:cs typeface="Arial"/>
                <a:sym typeface="Arial"/>
              </a:endParaRPr>
            </a:p>
          </p:txBody>
        </p:sp>
        <p:sp>
          <p:nvSpPr>
            <p:cNvPr id="256" name="Google Shape;256;p44"/>
            <p:cNvSpPr/>
            <p:nvPr/>
          </p:nvSpPr>
          <p:spPr>
            <a:xfrm>
              <a:off x="18457142" y="205446"/>
              <a:ext cx="1051545" cy="1541275"/>
            </a:xfrm>
            <a:custGeom>
              <a:avLst/>
              <a:gdLst/>
              <a:ahLst/>
              <a:cxnLst/>
              <a:rect l="l" t="t" r="r" b="b"/>
              <a:pathLst>
                <a:path w="881799" h="1292474" extrusionOk="0">
                  <a:moveTo>
                    <a:pt x="881799" y="0"/>
                  </a:moveTo>
                  <a:lnTo>
                    <a:pt x="881799" y="1292474"/>
                  </a:lnTo>
                  <a:lnTo>
                    <a:pt x="0" y="210533"/>
                  </a:lnTo>
                  <a:close/>
                </a:path>
              </a:pathLst>
            </a:custGeom>
            <a:solidFill>
              <a:srgbClr val="16B0E6"/>
            </a:solidFill>
            <a:ln>
              <a:noFill/>
            </a:ln>
          </p:spPr>
          <p:txBody>
            <a:bodyPr spcFirstLastPara="1" wrap="square" lIns="44650" tIns="22325" rIns="44650" bIns="22325"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Arial"/>
                <a:ea typeface="Arial"/>
                <a:cs typeface="Arial"/>
                <a:sym typeface="Arial"/>
              </a:endParaRPr>
            </a:p>
          </p:txBody>
        </p:sp>
      </p:grpSp>
      <p:grpSp>
        <p:nvGrpSpPr>
          <p:cNvPr id="257" name="Google Shape;257;p44"/>
          <p:cNvGrpSpPr/>
          <p:nvPr/>
        </p:nvGrpSpPr>
        <p:grpSpPr>
          <a:xfrm>
            <a:off x="0" y="2752928"/>
            <a:ext cx="579200" cy="2387295"/>
            <a:chOff x="0" y="5225244"/>
            <a:chExt cx="1235758" cy="4526535"/>
          </a:xfrm>
        </p:grpSpPr>
        <p:sp>
          <p:nvSpPr>
            <p:cNvPr id="258" name="Google Shape;258;p44"/>
            <p:cNvSpPr/>
            <p:nvPr/>
          </p:nvSpPr>
          <p:spPr>
            <a:xfrm>
              <a:off x="1" y="5225244"/>
              <a:ext cx="395045" cy="1816155"/>
            </a:xfrm>
            <a:custGeom>
              <a:avLst/>
              <a:gdLst/>
              <a:ahLst/>
              <a:cxnLst/>
              <a:rect l="l" t="t" r="r" b="b"/>
              <a:pathLst>
                <a:path w="541157" h="1816155" extrusionOk="0">
                  <a:moveTo>
                    <a:pt x="0" y="0"/>
                  </a:moveTo>
                  <a:lnTo>
                    <a:pt x="541157" y="1470520"/>
                  </a:lnTo>
                  <a:lnTo>
                    <a:pt x="120335" y="1745546"/>
                  </a:lnTo>
                  <a:lnTo>
                    <a:pt x="0" y="1816155"/>
                  </a:lnTo>
                  <a:lnTo>
                    <a:pt x="0" y="0"/>
                  </a:lnTo>
                  <a:close/>
                </a:path>
              </a:pathLst>
            </a:custGeom>
            <a:solidFill>
              <a:srgbClr val="436CB2"/>
            </a:solidFill>
            <a:ln>
              <a:noFill/>
            </a:ln>
          </p:spPr>
          <p:txBody>
            <a:bodyPr spcFirstLastPara="1" wrap="square" lIns="44650" tIns="22325" rIns="44650" bIns="22325" anchor="ctr"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Arial"/>
                <a:ea typeface="Arial"/>
                <a:cs typeface="Arial"/>
                <a:sym typeface="Arial"/>
              </a:endParaRPr>
            </a:p>
          </p:txBody>
        </p:sp>
        <p:sp>
          <p:nvSpPr>
            <p:cNvPr id="259" name="Google Shape;259;p44"/>
            <p:cNvSpPr/>
            <p:nvPr/>
          </p:nvSpPr>
          <p:spPr>
            <a:xfrm>
              <a:off x="0" y="6690131"/>
              <a:ext cx="1235758" cy="3061648"/>
            </a:xfrm>
            <a:custGeom>
              <a:avLst/>
              <a:gdLst/>
              <a:ahLst/>
              <a:cxnLst/>
              <a:rect l="l" t="t" r="r" b="b"/>
              <a:pathLst>
                <a:path w="1681303" h="3061648" extrusionOk="0">
                  <a:moveTo>
                    <a:pt x="535600" y="0"/>
                  </a:moveTo>
                  <a:lnTo>
                    <a:pt x="1681303" y="3061648"/>
                  </a:lnTo>
                  <a:lnTo>
                    <a:pt x="0" y="3057375"/>
                  </a:lnTo>
                  <a:lnTo>
                    <a:pt x="0" y="345572"/>
                  </a:lnTo>
                  <a:lnTo>
                    <a:pt x="120335" y="274963"/>
                  </a:lnTo>
                  <a:cubicBezTo>
                    <a:pt x="282183" y="177224"/>
                    <a:pt x="401864" y="87897"/>
                    <a:pt x="535600" y="0"/>
                  </a:cubicBezTo>
                  <a:close/>
                </a:path>
              </a:pathLst>
            </a:custGeom>
            <a:solidFill>
              <a:srgbClr val="A6B0DB"/>
            </a:solidFill>
            <a:ln>
              <a:noFill/>
            </a:ln>
          </p:spPr>
          <p:txBody>
            <a:bodyPr spcFirstLastPara="1" wrap="square" lIns="44650" tIns="22325" rIns="44650" bIns="22325" anchor="ctr"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Arial"/>
                <a:ea typeface="Arial"/>
                <a:cs typeface="Arial"/>
                <a:sym typeface="Arial"/>
              </a:endParaRPr>
            </a:p>
          </p:txBody>
        </p:sp>
        <p:sp>
          <p:nvSpPr>
            <p:cNvPr id="260" name="Google Shape;260;p44"/>
            <p:cNvSpPr/>
            <p:nvPr/>
          </p:nvSpPr>
          <p:spPr>
            <a:xfrm>
              <a:off x="2049" y="7951806"/>
              <a:ext cx="1231572" cy="1799229"/>
            </a:xfrm>
            <a:custGeom>
              <a:avLst/>
              <a:gdLst/>
              <a:ahLst/>
              <a:cxnLst/>
              <a:rect l="l" t="t" r="r" b="b"/>
              <a:pathLst>
                <a:path w="740795" h="949461" extrusionOk="0">
                  <a:moveTo>
                    <a:pt x="0" y="0"/>
                  </a:moveTo>
                  <a:lnTo>
                    <a:pt x="740795" y="949461"/>
                  </a:lnTo>
                  <a:lnTo>
                    <a:pt x="0" y="949461"/>
                  </a:lnTo>
                  <a:close/>
                </a:path>
              </a:pathLst>
            </a:custGeom>
            <a:solidFill>
              <a:srgbClr val="768CC6"/>
            </a:solidFill>
            <a:ln>
              <a:noFill/>
            </a:ln>
          </p:spPr>
          <p:txBody>
            <a:bodyPr spcFirstLastPara="1" wrap="square" lIns="44650" tIns="22325" rIns="44650" bIns="22325"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Arial"/>
                <a:ea typeface="Arial"/>
                <a:cs typeface="Arial"/>
                <a:sym typeface="Arial"/>
              </a:endParaRPr>
            </a:p>
          </p:txBody>
        </p:sp>
        <p:sp>
          <p:nvSpPr>
            <p:cNvPr id="261" name="Google Shape;261;p44"/>
            <p:cNvSpPr/>
            <p:nvPr/>
          </p:nvSpPr>
          <p:spPr>
            <a:xfrm>
              <a:off x="2049" y="8999427"/>
              <a:ext cx="1231572" cy="752326"/>
            </a:xfrm>
            <a:custGeom>
              <a:avLst/>
              <a:gdLst/>
              <a:ahLst/>
              <a:cxnLst/>
              <a:rect l="l" t="t" r="r" b="b"/>
              <a:pathLst>
                <a:path w="740795" h="397006" extrusionOk="0">
                  <a:moveTo>
                    <a:pt x="0" y="397006"/>
                  </a:moveTo>
                  <a:lnTo>
                    <a:pt x="430810" y="0"/>
                  </a:lnTo>
                  <a:lnTo>
                    <a:pt x="740795" y="397006"/>
                  </a:lnTo>
                  <a:lnTo>
                    <a:pt x="0" y="397006"/>
                  </a:lnTo>
                  <a:close/>
                </a:path>
              </a:pathLst>
            </a:custGeom>
            <a:solidFill>
              <a:srgbClr val="253570"/>
            </a:solidFill>
            <a:ln>
              <a:noFill/>
            </a:ln>
          </p:spPr>
          <p:txBody>
            <a:bodyPr spcFirstLastPara="1" wrap="square" lIns="44650" tIns="22325" rIns="44650" bIns="22325"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Arial"/>
                <a:ea typeface="Arial"/>
                <a:cs typeface="Arial"/>
                <a:sym typeface="Arial"/>
              </a:endParaRPr>
            </a:p>
          </p:txBody>
        </p:sp>
      </p:grpSp>
      <p:grpSp>
        <p:nvGrpSpPr>
          <p:cNvPr id="262" name="Google Shape;262;p44"/>
          <p:cNvGrpSpPr/>
          <p:nvPr/>
        </p:nvGrpSpPr>
        <p:grpSpPr>
          <a:xfrm>
            <a:off x="1" y="20574"/>
            <a:ext cx="459258" cy="1129949"/>
            <a:chOff x="2" y="39010"/>
            <a:chExt cx="1771827" cy="3874995"/>
          </a:xfrm>
        </p:grpSpPr>
        <p:sp>
          <p:nvSpPr>
            <p:cNvPr id="263" name="Google Shape;263;p44"/>
            <p:cNvSpPr/>
            <p:nvPr/>
          </p:nvSpPr>
          <p:spPr>
            <a:xfrm>
              <a:off x="2" y="39010"/>
              <a:ext cx="1771827" cy="2362351"/>
            </a:xfrm>
            <a:custGeom>
              <a:avLst/>
              <a:gdLst/>
              <a:ahLst/>
              <a:cxnLst/>
              <a:rect l="l" t="t" r="r" b="b"/>
              <a:pathLst>
                <a:path w="935001" h="1246623" extrusionOk="0">
                  <a:moveTo>
                    <a:pt x="0" y="0"/>
                  </a:moveTo>
                  <a:lnTo>
                    <a:pt x="935001" y="728035"/>
                  </a:lnTo>
                  <a:lnTo>
                    <a:pt x="0" y="1246623"/>
                  </a:lnTo>
                  <a:close/>
                </a:path>
              </a:pathLst>
            </a:custGeom>
            <a:solidFill>
              <a:srgbClr val="0A509E"/>
            </a:solidFill>
            <a:ln>
              <a:noFill/>
            </a:ln>
          </p:spPr>
          <p:txBody>
            <a:bodyPr spcFirstLastPara="1" wrap="square" lIns="44650" tIns="22325" rIns="44650" bIns="22325"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Arial"/>
                <a:ea typeface="Arial"/>
                <a:cs typeface="Arial"/>
                <a:sym typeface="Arial"/>
              </a:endParaRPr>
            </a:p>
          </p:txBody>
        </p:sp>
        <p:sp>
          <p:nvSpPr>
            <p:cNvPr id="264" name="Google Shape;264;p44"/>
            <p:cNvSpPr/>
            <p:nvPr/>
          </p:nvSpPr>
          <p:spPr>
            <a:xfrm>
              <a:off x="2" y="1402397"/>
              <a:ext cx="1771827" cy="2511608"/>
            </a:xfrm>
            <a:custGeom>
              <a:avLst/>
              <a:gdLst/>
              <a:ahLst/>
              <a:cxnLst/>
              <a:rect l="l" t="t" r="r" b="b"/>
              <a:pathLst>
                <a:path w="935001" h="1325387" extrusionOk="0">
                  <a:moveTo>
                    <a:pt x="935001" y="0"/>
                  </a:moveTo>
                  <a:lnTo>
                    <a:pt x="0" y="1325387"/>
                  </a:lnTo>
                  <a:lnTo>
                    <a:pt x="0" y="518588"/>
                  </a:lnTo>
                  <a:close/>
                </a:path>
              </a:pathLst>
            </a:custGeom>
            <a:solidFill>
              <a:srgbClr val="1A9CD9"/>
            </a:solidFill>
            <a:ln>
              <a:noFill/>
            </a:ln>
          </p:spPr>
          <p:txBody>
            <a:bodyPr spcFirstLastPara="1" wrap="square" lIns="44650" tIns="22325" rIns="44650" bIns="22325"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Arial"/>
                <a:ea typeface="Arial"/>
                <a:cs typeface="Arial"/>
                <a:sym typeface="Arial"/>
              </a:endParaRPr>
            </a:p>
          </p:txBody>
        </p:sp>
      </p:grpSp>
      <p:sp>
        <p:nvSpPr>
          <p:cNvPr id="265" name="Google Shape;265;p44"/>
          <p:cNvSpPr txBox="1">
            <a:spLocks noGrp="1"/>
          </p:cNvSpPr>
          <p:nvPr>
            <p:ph type="title"/>
          </p:nvPr>
        </p:nvSpPr>
        <p:spPr>
          <a:xfrm>
            <a:off x="1580253" y="271878"/>
            <a:ext cx="7190100" cy="2139600"/>
          </a:xfrm>
          <a:prstGeom prst="rect">
            <a:avLst/>
          </a:prstGeom>
          <a:noFill/>
          <a:ln>
            <a:noFill/>
          </a:ln>
        </p:spPr>
        <p:txBody>
          <a:bodyPr spcFirstLastPara="1" wrap="square" lIns="44650" tIns="22325" rIns="44650" bIns="22325" anchor="b" anchorCtr="0">
            <a:normAutofit/>
          </a:bodyPr>
          <a:lstStyle>
            <a:lvl1pPr lvl="0" algn="l" rtl="0">
              <a:lnSpc>
                <a:spcPct val="90000"/>
              </a:lnSpc>
              <a:spcBef>
                <a:spcPts val="0"/>
              </a:spcBef>
              <a:spcAft>
                <a:spcPts val="0"/>
              </a:spcAft>
              <a:buClr>
                <a:srgbClr val="0A509E"/>
              </a:buClr>
              <a:buSzPts val="2900"/>
              <a:buFont typeface="Arial"/>
              <a:buNone/>
              <a:defRPr sz="2900" b="1">
                <a:solidFill>
                  <a:srgbClr val="0A509E"/>
                </a:solidFill>
                <a:latin typeface="Arial"/>
                <a:ea typeface="Arial"/>
                <a:cs typeface="Arial"/>
                <a:sym typeface="Arial"/>
              </a:defRPr>
            </a:lvl1pPr>
            <a:lvl2pPr lvl="1" algn="l" rtl="0">
              <a:lnSpc>
                <a:spcPct val="100000"/>
              </a:lnSpc>
              <a:spcBef>
                <a:spcPts val="0"/>
              </a:spcBef>
              <a:spcAft>
                <a:spcPts val="0"/>
              </a:spcAft>
              <a:buSzPts val="700"/>
              <a:buNone/>
              <a:defRPr sz="700"/>
            </a:lvl2pPr>
            <a:lvl3pPr lvl="2" algn="l" rtl="0">
              <a:lnSpc>
                <a:spcPct val="100000"/>
              </a:lnSpc>
              <a:spcBef>
                <a:spcPts val="0"/>
              </a:spcBef>
              <a:spcAft>
                <a:spcPts val="0"/>
              </a:spcAft>
              <a:buSzPts val="700"/>
              <a:buNone/>
              <a:defRPr sz="700"/>
            </a:lvl3pPr>
            <a:lvl4pPr lvl="3" algn="l" rtl="0">
              <a:lnSpc>
                <a:spcPct val="100000"/>
              </a:lnSpc>
              <a:spcBef>
                <a:spcPts val="0"/>
              </a:spcBef>
              <a:spcAft>
                <a:spcPts val="0"/>
              </a:spcAft>
              <a:buSzPts val="700"/>
              <a:buNone/>
              <a:defRPr sz="700"/>
            </a:lvl4pPr>
            <a:lvl5pPr lvl="4" algn="l" rtl="0">
              <a:lnSpc>
                <a:spcPct val="100000"/>
              </a:lnSpc>
              <a:spcBef>
                <a:spcPts val="0"/>
              </a:spcBef>
              <a:spcAft>
                <a:spcPts val="0"/>
              </a:spcAft>
              <a:buSzPts val="700"/>
              <a:buNone/>
              <a:defRPr sz="700"/>
            </a:lvl5pPr>
            <a:lvl6pPr lvl="5" algn="l" rtl="0">
              <a:lnSpc>
                <a:spcPct val="100000"/>
              </a:lnSpc>
              <a:spcBef>
                <a:spcPts val="0"/>
              </a:spcBef>
              <a:spcAft>
                <a:spcPts val="0"/>
              </a:spcAft>
              <a:buSzPts val="700"/>
              <a:buNone/>
              <a:defRPr sz="700"/>
            </a:lvl6pPr>
            <a:lvl7pPr lvl="6" algn="l" rtl="0">
              <a:lnSpc>
                <a:spcPct val="100000"/>
              </a:lnSpc>
              <a:spcBef>
                <a:spcPts val="0"/>
              </a:spcBef>
              <a:spcAft>
                <a:spcPts val="0"/>
              </a:spcAft>
              <a:buSzPts val="700"/>
              <a:buNone/>
              <a:defRPr sz="700"/>
            </a:lvl7pPr>
            <a:lvl8pPr lvl="7" algn="l" rtl="0">
              <a:lnSpc>
                <a:spcPct val="100000"/>
              </a:lnSpc>
              <a:spcBef>
                <a:spcPts val="0"/>
              </a:spcBef>
              <a:spcAft>
                <a:spcPts val="0"/>
              </a:spcAft>
              <a:buSzPts val="700"/>
              <a:buNone/>
              <a:defRPr sz="700"/>
            </a:lvl8pPr>
            <a:lvl9pPr lvl="8" algn="l" rtl="0">
              <a:lnSpc>
                <a:spcPct val="100000"/>
              </a:lnSpc>
              <a:spcBef>
                <a:spcPts val="0"/>
              </a:spcBef>
              <a:spcAft>
                <a:spcPts val="0"/>
              </a:spcAft>
              <a:buSzPts val="700"/>
              <a:buNone/>
              <a:defRPr sz="700"/>
            </a:lvl9pPr>
          </a:lstStyle>
          <a:p>
            <a:endParaRPr/>
          </a:p>
        </p:txBody>
      </p:sp>
      <p:sp>
        <p:nvSpPr>
          <p:cNvPr id="266" name="Google Shape;266;p44"/>
          <p:cNvSpPr txBox="1">
            <a:spLocks noGrp="1"/>
          </p:cNvSpPr>
          <p:nvPr>
            <p:ph type="body" idx="1"/>
          </p:nvPr>
        </p:nvSpPr>
        <p:spPr>
          <a:xfrm>
            <a:off x="1615478" y="2954856"/>
            <a:ext cx="7153500" cy="328200"/>
          </a:xfrm>
          <a:prstGeom prst="rect">
            <a:avLst/>
          </a:prstGeom>
          <a:noFill/>
          <a:ln>
            <a:noFill/>
          </a:ln>
        </p:spPr>
        <p:txBody>
          <a:bodyPr spcFirstLastPara="1" wrap="square" lIns="44650" tIns="22325" rIns="44650" bIns="22325" anchor="t" anchorCtr="0">
            <a:noAutofit/>
          </a:bodyPr>
          <a:lstStyle>
            <a:lvl1pPr marL="457200" marR="0" lvl="0" indent="-228600" algn="l" rtl="0">
              <a:lnSpc>
                <a:spcPct val="90000"/>
              </a:lnSpc>
              <a:spcBef>
                <a:spcPts val="700"/>
              </a:spcBef>
              <a:spcAft>
                <a:spcPts val="0"/>
              </a:spcAft>
              <a:buClr>
                <a:srgbClr val="0A509E"/>
              </a:buClr>
              <a:buSzPts val="2100"/>
              <a:buFont typeface="Arial"/>
              <a:buNone/>
              <a:defRPr sz="2100" b="0" i="0" u="none" strike="noStrike" cap="none">
                <a:solidFill>
                  <a:srgbClr val="16B0E6"/>
                </a:solidFill>
                <a:latin typeface="Arial"/>
                <a:ea typeface="Arial"/>
                <a:cs typeface="Arial"/>
                <a:sym typeface="Arial"/>
              </a:defRPr>
            </a:lvl1pPr>
            <a:lvl2pPr marL="914400" lvl="1" indent="-228600" algn="l" rtl="0">
              <a:lnSpc>
                <a:spcPct val="90000"/>
              </a:lnSpc>
              <a:spcBef>
                <a:spcPts val="300"/>
              </a:spcBef>
              <a:spcAft>
                <a:spcPts val="0"/>
              </a:spcAft>
              <a:buClr>
                <a:srgbClr val="888888"/>
              </a:buClr>
              <a:buSzPts val="1400"/>
              <a:buNone/>
              <a:defRPr sz="1400">
                <a:solidFill>
                  <a:srgbClr val="888888"/>
                </a:solidFill>
              </a:defRPr>
            </a:lvl2pPr>
            <a:lvl3pPr marL="1371600" lvl="2" indent="-228600" algn="l" rtl="0">
              <a:lnSpc>
                <a:spcPct val="90000"/>
              </a:lnSpc>
              <a:spcBef>
                <a:spcPts val="300"/>
              </a:spcBef>
              <a:spcAft>
                <a:spcPts val="0"/>
              </a:spcAft>
              <a:buClr>
                <a:srgbClr val="888888"/>
              </a:buClr>
              <a:buSzPts val="1300"/>
              <a:buNone/>
              <a:defRPr sz="1300">
                <a:solidFill>
                  <a:srgbClr val="888888"/>
                </a:solidFill>
              </a:defRPr>
            </a:lvl3pPr>
            <a:lvl4pPr marL="1828800" lvl="3" indent="-228600" algn="l" rtl="0">
              <a:lnSpc>
                <a:spcPct val="90000"/>
              </a:lnSpc>
              <a:spcBef>
                <a:spcPts val="300"/>
              </a:spcBef>
              <a:spcAft>
                <a:spcPts val="0"/>
              </a:spcAft>
              <a:buClr>
                <a:srgbClr val="888888"/>
              </a:buClr>
              <a:buSzPts val="1100"/>
              <a:buNone/>
              <a:defRPr sz="1100">
                <a:solidFill>
                  <a:srgbClr val="888888"/>
                </a:solidFill>
              </a:defRPr>
            </a:lvl4pPr>
            <a:lvl5pPr marL="2286000" lvl="4" indent="-228600" algn="l" rtl="0">
              <a:lnSpc>
                <a:spcPct val="90000"/>
              </a:lnSpc>
              <a:spcBef>
                <a:spcPts val="300"/>
              </a:spcBef>
              <a:spcAft>
                <a:spcPts val="0"/>
              </a:spcAft>
              <a:buClr>
                <a:srgbClr val="888888"/>
              </a:buClr>
              <a:buSzPts val="1100"/>
              <a:buNone/>
              <a:defRPr sz="1100">
                <a:solidFill>
                  <a:srgbClr val="888888"/>
                </a:solidFill>
              </a:defRPr>
            </a:lvl5pPr>
            <a:lvl6pPr marL="2743200" lvl="5" indent="-228600" algn="l" rtl="0">
              <a:lnSpc>
                <a:spcPct val="90000"/>
              </a:lnSpc>
              <a:spcBef>
                <a:spcPts val="300"/>
              </a:spcBef>
              <a:spcAft>
                <a:spcPts val="0"/>
              </a:spcAft>
              <a:buClr>
                <a:srgbClr val="888888"/>
              </a:buClr>
              <a:buSzPts val="1100"/>
              <a:buNone/>
              <a:defRPr sz="1100">
                <a:solidFill>
                  <a:srgbClr val="888888"/>
                </a:solidFill>
              </a:defRPr>
            </a:lvl6pPr>
            <a:lvl7pPr marL="3200400" lvl="6" indent="-228600" algn="l" rtl="0">
              <a:lnSpc>
                <a:spcPct val="90000"/>
              </a:lnSpc>
              <a:spcBef>
                <a:spcPts val="300"/>
              </a:spcBef>
              <a:spcAft>
                <a:spcPts val="0"/>
              </a:spcAft>
              <a:buClr>
                <a:srgbClr val="888888"/>
              </a:buClr>
              <a:buSzPts val="1100"/>
              <a:buNone/>
              <a:defRPr sz="1100">
                <a:solidFill>
                  <a:srgbClr val="888888"/>
                </a:solidFill>
              </a:defRPr>
            </a:lvl7pPr>
            <a:lvl8pPr marL="3657600" lvl="7" indent="-228600" algn="l" rtl="0">
              <a:lnSpc>
                <a:spcPct val="90000"/>
              </a:lnSpc>
              <a:spcBef>
                <a:spcPts val="300"/>
              </a:spcBef>
              <a:spcAft>
                <a:spcPts val="0"/>
              </a:spcAft>
              <a:buClr>
                <a:srgbClr val="888888"/>
              </a:buClr>
              <a:buSzPts val="1100"/>
              <a:buNone/>
              <a:defRPr sz="1100">
                <a:solidFill>
                  <a:srgbClr val="888888"/>
                </a:solidFill>
              </a:defRPr>
            </a:lvl8pPr>
            <a:lvl9pPr marL="4114800" lvl="8" indent="-228600" algn="l" rtl="0">
              <a:lnSpc>
                <a:spcPct val="90000"/>
              </a:lnSpc>
              <a:spcBef>
                <a:spcPts val="300"/>
              </a:spcBef>
              <a:spcAft>
                <a:spcPts val="0"/>
              </a:spcAft>
              <a:buClr>
                <a:srgbClr val="888888"/>
              </a:buClr>
              <a:buSzPts val="1100"/>
              <a:buNone/>
              <a:defRPr sz="1100">
                <a:solidFill>
                  <a:srgbClr val="888888"/>
                </a:solidFill>
              </a:defRPr>
            </a:lvl9pPr>
          </a:lstStyle>
          <a:p>
            <a:endParaRPr/>
          </a:p>
        </p:txBody>
      </p:sp>
      <p:pic>
        <p:nvPicPr>
          <p:cNvPr id="267" name="Google Shape;267;p44"/>
          <p:cNvPicPr preferRelativeResize="0"/>
          <p:nvPr/>
        </p:nvPicPr>
        <p:blipFill rotWithShape="1">
          <a:blip r:embed="rId2">
            <a:alphaModFix/>
          </a:blip>
          <a:srcRect l="81928" t="73346"/>
          <a:stretch/>
        </p:blipFill>
        <p:spPr>
          <a:xfrm>
            <a:off x="7737647" y="3981683"/>
            <a:ext cx="1032677" cy="856985"/>
          </a:xfrm>
          <a:prstGeom prst="rect">
            <a:avLst/>
          </a:prstGeom>
          <a:noFill/>
          <a:ln>
            <a:noFill/>
          </a:ln>
        </p:spPr>
      </p:pic>
      <p:sp>
        <p:nvSpPr>
          <p:cNvPr id="268" name="Google Shape;268;p44"/>
          <p:cNvSpPr txBox="1">
            <a:spLocks noGrp="1"/>
          </p:cNvSpPr>
          <p:nvPr>
            <p:ph type="body" idx="2"/>
          </p:nvPr>
        </p:nvSpPr>
        <p:spPr>
          <a:xfrm>
            <a:off x="1615478" y="3311637"/>
            <a:ext cx="7153500" cy="388500"/>
          </a:xfrm>
          <a:prstGeom prst="rect">
            <a:avLst/>
          </a:prstGeom>
          <a:noFill/>
          <a:ln>
            <a:noFill/>
          </a:ln>
        </p:spPr>
        <p:txBody>
          <a:bodyPr spcFirstLastPara="1" wrap="square" lIns="44650" tIns="22325" rIns="44650" bIns="22325" anchor="t" anchorCtr="0">
            <a:normAutofit/>
          </a:bodyPr>
          <a:lstStyle>
            <a:lvl1pPr marL="457200" lvl="0" indent="-228600" algn="l" rtl="0">
              <a:lnSpc>
                <a:spcPct val="90000"/>
              </a:lnSpc>
              <a:spcBef>
                <a:spcPts val="700"/>
              </a:spcBef>
              <a:spcAft>
                <a:spcPts val="0"/>
              </a:spcAft>
              <a:buClr>
                <a:srgbClr val="16B0E6"/>
              </a:buClr>
              <a:buSzPts val="1400"/>
              <a:buFont typeface="Arial"/>
              <a:buNone/>
              <a:defRPr sz="1400" b="0" i="0" u="none" strike="noStrike" cap="none">
                <a:solidFill>
                  <a:srgbClr val="16B0E6"/>
                </a:solidFill>
                <a:latin typeface="Arial"/>
                <a:ea typeface="Arial"/>
                <a:cs typeface="Arial"/>
                <a:sym typeface="Arial"/>
              </a:defRPr>
            </a:lvl1pPr>
            <a:lvl2pPr marL="914400" lvl="1" indent="-285750" algn="l" rtl="0">
              <a:lnSpc>
                <a:spcPct val="90000"/>
              </a:lnSpc>
              <a:spcBef>
                <a:spcPts val="300"/>
              </a:spcBef>
              <a:spcAft>
                <a:spcPts val="0"/>
              </a:spcAft>
              <a:buClr>
                <a:schemeClr val="dk1"/>
              </a:buClr>
              <a:buSzPts val="900"/>
              <a:buChar char="•"/>
              <a:defRPr sz="700"/>
            </a:lvl2pPr>
            <a:lvl3pPr marL="1371600" lvl="2" indent="-285750" algn="l" rtl="0">
              <a:lnSpc>
                <a:spcPct val="90000"/>
              </a:lnSpc>
              <a:spcBef>
                <a:spcPts val="300"/>
              </a:spcBef>
              <a:spcAft>
                <a:spcPts val="0"/>
              </a:spcAft>
              <a:buClr>
                <a:schemeClr val="dk1"/>
              </a:buClr>
              <a:buSzPts val="900"/>
              <a:buChar char="•"/>
              <a:defRPr sz="700"/>
            </a:lvl3pPr>
            <a:lvl4pPr marL="1828800" lvl="3" indent="-285750" algn="l" rtl="0">
              <a:lnSpc>
                <a:spcPct val="90000"/>
              </a:lnSpc>
              <a:spcBef>
                <a:spcPts val="300"/>
              </a:spcBef>
              <a:spcAft>
                <a:spcPts val="0"/>
              </a:spcAft>
              <a:buClr>
                <a:schemeClr val="dk1"/>
              </a:buClr>
              <a:buSzPts val="900"/>
              <a:buChar char="•"/>
              <a:defRPr sz="700"/>
            </a:lvl4pPr>
            <a:lvl5pPr marL="2286000" lvl="4" indent="-285750" algn="l" rtl="0">
              <a:lnSpc>
                <a:spcPct val="90000"/>
              </a:lnSpc>
              <a:spcBef>
                <a:spcPts val="300"/>
              </a:spcBef>
              <a:spcAft>
                <a:spcPts val="0"/>
              </a:spcAft>
              <a:buClr>
                <a:schemeClr val="dk1"/>
              </a:buClr>
              <a:buSzPts val="900"/>
              <a:buChar char="•"/>
              <a:defRPr sz="700"/>
            </a:lvl5pPr>
            <a:lvl6pPr marL="2743200" lvl="5" indent="-285750" algn="l" rtl="0">
              <a:lnSpc>
                <a:spcPct val="90000"/>
              </a:lnSpc>
              <a:spcBef>
                <a:spcPts val="300"/>
              </a:spcBef>
              <a:spcAft>
                <a:spcPts val="0"/>
              </a:spcAft>
              <a:buClr>
                <a:schemeClr val="dk1"/>
              </a:buClr>
              <a:buSzPts val="900"/>
              <a:buChar char="•"/>
              <a:defRPr sz="700"/>
            </a:lvl6pPr>
            <a:lvl7pPr marL="3200400" lvl="6" indent="-285750" algn="l" rtl="0">
              <a:lnSpc>
                <a:spcPct val="90000"/>
              </a:lnSpc>
              <a:spcBef>
                <a:spcPts val="300"/>
              </a:spcBef>
              <a:spcAft>
                <a:spcPts val="0"/>
              </a:spcAft>
              <a:buClr>
                <a:schemeClr val="dk1"/>
              </a:buClr>
              <a:buSzPts val="900"/>
              <a:buChar char="•"/>
              <a:defRPr sz="700"/>
            </a:lvl7pPr>
            <a:lvl8pPr marL="3657600" lvl="7" indent="-285750" algn="l" rtl="0">
              <a:lnSpc>
                <a:spcPct val="90000"/>
              </a:lnSpc>
              <a:spcBef>
                <a:spcPts val="300"/>
              </a:spcBef>
              <a:spcAft>
                <a:spcPts val="0"/>
              </a:spcAft>
              <a:buClr>
                <a:schemeClr val="dk1"/>
              </a:buClr>
              <a:buSzPts val="900"/>
              <a:buChar char="•"/>
              <a:defRPr sz="700"/>
            </a:lvl8pPr>
            <a:lvl9pPr marL="4114800" lvl="8" indent="-285750" algn="l" rtl="0">
              <a:lnSpc>
                <a:spcPct val="90000"/>
              </a:lnSpc>
              <a:spcBef>
                <a:spcPts val="300"/>
              </a:spcBef>
              <a:spcAft>
                <a:spcPts val="0"/>
              </a:spcAft>
              <a:buClr>
                <a:schemeClr val="dk1"/>
              </a:buClr>
              <a:buSzPts val="900"/>
              <a:buChar char="•"/>
              <a:defRPr sz="700"/>
            </a:lvl9pPr>
          </a:lstStyle>
          <a:p>
            <a:endParaRPr/>
          </a:p>
        </p:txBody>
      </p:sp>
      <p:sp>
        <p:nvSpPr>
          <p:cNvPr id="269" name="Google Shape;269;p44"/>
          <p:cNvSpPr/>
          <p:nvPr/>
        </p:nvSpPr>
        <p:spPr>
          <a:xfrm>
            <a:off x="1028173" y="5159049"/>
            <a:ext cx="8381340" cy="24112"/>
          </a:xfrm>
          <a:custGeom>
            <a:avLst/>
            <a:gdLst/>
            <a:ahLst/>
            <a:cxnLst/>
            <a:rect l="l" t="t" r="r" b="b"/>
            <a:pathLst>
              <a:path w="1681312" h="4298" extrusionOk="0">
                <a:moveTo>
                  <a:pt x="0" y="0"/>
                </a:moveTo>
                <a:lnTo>
                  <a:pt x="1681303" y="4273"/>
                </a:lnTo>
                <a:lnTo>
                  <a:pt x="1681312" y="4298"/>
                </a:lnTo>
                <a:lnTo>
                  <a:pt x="0" y="4298"/>
                </a:lnTo>
                <a:lnTo>
                  <a:pt x="0" y="0"/>
                </a:lnTo>
                <a:close/>
              </a:path>
            </a:pathLst>
          </a:custGeom>
          <a:solidFill>
            <a:srgbClr val="5B1C54"/>
          </a:solidFill>
          <a:ln>
            <a:noFill/>
          </a:ln>
        </p:spPr>
        <p:txBody>
          <a:bodyPr spcFirstLastPara="1" wrap="square" lIns="44650" tIns="22325" rIns="44650" bIns="22325"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Arial"/>
              <a:ea typeface="Arial"/>
              <a:cs typeface="Arial"/>
              <a:sym typeface="Arial"/>
            </a:endParaRPr>
          </a:p>
        </p:txBody>
      </p:sp>
      <p:sp>
        <p:nvSpPr>
          <p:cNvPr id="270" name="Google Shape;270;p44"/>
          <p:cNvSpPr/>
          <p:nvPr/>
        </p:nvSpPr>
        <p:spPr>
          <a:xfrm>
            <a:off x="1652603" y="2669198"/>
            <a:ext cx="607500" cy="57000"/>
          </a:xfrm>
          <a:prstGeom prst="rect">
            <a:avLst/>
          </a:prstGeom>
          <a:solidFill>
            <a:srgbClr val="1A9CD9"/>
          </a:solidFill>
          <a:ln>
            <a:noFill/>
          </a:ln>
        </p:spPr>
        <p:txBody>
          <a:bodyPr spcFirstLastPara="1" wrap="square" lIns="44650" tIns="22325" rIns="44650" bIns="22325"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Arial"/>
              <a:ea typeface="Arial"/>
              <a:cs typeface="Arial"/>
              <a:sym typeface="Arial"/>
            </a:endParaRPr>
          </a:p>
        </p:txBody>
      </p:sp>
      <p:grpSp>
        <p:nvGrpSpPr>
          <p:cNvPr id="271" name="Google Shape;271;p44"/>
          <p:cNvGrpSpPr/>
          <p:nvPr/>
        </p:nvGrpSpPr>
        <p:grpSpPr>
          <a:xfrm>
            <a:off x="8184932" y="-1"/>
            <a:ext cx="958789" cy="921221"/>
            <a:chOff x="17463052" y="-1"/>
            <a:chExt cx="2045635" cy="1746721"/>
          </a:xfrm>
        </p:grpSpPr>
        <p:sp>
          <p:nvSpPr>
            <p:cNvPr id="272" name="Google Shape;272;p44"/>
            <p:cNvSpPr/>
            <p:nvPr/>
          </p:nvSpPr>
          <p:spPr>
            <a:xfrm>
              <a:off x="17463052" y="0"/>
              <a:ext cx="1256796" cy="465888"/>
            </a:xfrm>
            <a:custGeom>
              <a:avLst/>
              <a:gdLst/>
              <a:ahLst/>
              <a:cxnLst/>
              <a:rect l="l" t="t" r="r" b="b"/>
              <a:pathLst>
                <a:path w="1053917" h="390682" extrusionOk="0">
                  <a:moveTo>
                    <a:pt x="0" y="0"/>
                  </a:moveTo>
                  <a:lnTo>
                    <a:pt x="1053917" y="0"/>
                  </a:lnTo>
                  <a:lnTo>
                    <a:pt x="856228" y="390682"/>
                  </a:lnTo>
                  <a:close/>
                </a:path>
              </a:pathLst>
            </a:custGeom>
            <a:solidFill>
              <a:srgbClr val="1E9C84"/>
            </a:solidFill>
            <a:ln>
              <a:noFill/>
            </a:ln>
          </p:spPr>
          <p:txBody>
            <a:bodyPr spcFirstLastPara="1" wrap="square" lIns="44650" tIns="22325" rIns="44650" bIns="22325"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Arial"/>
                <a:ea typeface="Arial"/>
                <a:cs typeface="Arial"/>
                <a:sym typeface="Arial"/>
              </a:endParaRPr>
            </a:p>
          </p:txBody>
        </p:sp>
        <p:sp>
          <p:nvSpPr>
            <p:cNvPr id="273" name="Google Shape;273;p44"/>
            <p:cNvSpPr/>
            <p:nvPr/>
          </p:nvSpPr>
          <p:spPr>
            <a:xfrm>
              <a:off x="18457142" y="-1"/>
              <a:ext cx="1051545" cy="465888"/>
            </a:xfrm>
            <a:custGeom>
              <a:avLst/>
              <a:gdLst/>
              <a:ahLst/>
              <a:cxnLst/>
              <a:rect l="l" t="t" r="r" b="b"/>
              <a:pathLst>
                <a:path w="881799" h="390682" extrusionOk="0">
                  <a:moveTo>
                    <a:pt x="197689" y="0"/>
                  </a:moveTo>
                  <a:lnTo>
                    <a:pt x="881799" y="0"/>
                  </a:lnTo>
                  <a:lnTo>
                    <a:pt x="881799" y="180149"/>
                  </a:lnTo>
                  <a:lnTo>
                    <a:pt x="0" y="390682"/>
                  </a:lnTo>
                  <a:close/>
                </a:path>
              </a:pathLst>
            </a:custGeom>
            <a:solidFill>
              <a:srgbClr val="42BBC3"/>
            </a:solidFill>
            <a:ln>
              <a:noFill/>
            </a:ln>
          </p:spPr>
          <p:txBody>
            <a:bodyPr spcFirstLastPara="1" wrap="square" lIns="44650" tIns="22325" rIns="44650" bIns="22325"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Arial"/>
                <a:ea typeface="Arial"/>
                <a:cs typeface="Arial"/>
                <a:sym typeface="Arial"/>
              </a:endParaRPr>
            </a:p>
          </p:txBody>
        </p:sp>
        <p:sp>
          <p:nvSpPr>
            <p:cNvPr id="274" name="Google Shape;274;p44"/>
            <p:cNvSpPr/>
            <p:nvPr/>
          </p:nvSpPr>
          <p:spPr>
            <a:xfrm>
              <a:off x="18457142" y="205445"/>
              <a:ext cx="1051545" cy="1541275"/>
            </a:xfrm>
            <a:custGeom>
              <a:avLst/>
              <a:gdLst/>
              <a:ahLst/>
              <a:cxnLst/>
              <a:rect l="l" t="t" r="r" b="b"/>
              <a:pathLst>
                <a:path w="881799" h="1292474" extrusionOk="0">
                  <a:moveTo>
                    <a:pt x="881799" y="0"/>
                  </a:moveTo>
                  <a:lnTo>
                    <a:pt x="881799" y="1292474"/>
                  </a:lnTo>
                  <a:lnTo>
                    <a:pt x="0" y="210533"/>
                  </a:lnTo>
                  <a:close/>
                </a:path>
              </a:pathLst>
            </a:custGeom>
            <a:solidFill>
              <a:srgbClr val="4BC5DF"/>
            </a:solidFill>
            <a:ln>
              <a:noFill/>
            </a:ln>
          </p:spPr>
          <p:txBody>
            <a:bodyPr spcFirstLastPara="1" wrap="square" lIns="44650" tIns="22325" rIns="44650" bIns="22325"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Arial"/>
                <a:ea typeface="Arial"/>
                <a:cs typeface="Arial"/>
                <a:sym typeface="Arial"/>
              </a:endParaRPr>
            </a:p>
          </p:txBody>
        </p:sp>
      </p:grpSp>
      <p:grpSp>
        <p:nvGrpSpPr>
          <p:cNvPr id="275" name="Google Shape;275;p44"/>
          <p:cNvGrpSpPr/>
          <p:nvPr/>
        </p:nvGrpSpPr>
        <p:grpSpPr>
          <a:xfrm>
            <a:off x="0" y="2755794"/>
            <a:ext cx="579200" cy="2387295"/>
            <a:chOff x="0" y="5225244"/>
            <a:chExt cx="1235758" cy="4526535"/>
          </a:xfrm>
        </p:grpSpPr>
        <p:sp>
          <p:nvSpPr>
            <p:cNvPr id="276" name="Google Shape;276;p44"/>
            <p:cNvSpPr/>
            <p:nvPr/>
          </p:nvSpPr>
          <p:spPr>
            <a:xfrm>
              <a:off x="1" y="5225244"/>
              <a:ext cx="395045" cy="1816155"/>
            </a:xfrm>
            <a:custGeom>
              <a:avLst/>
              <a:gdLst/>
              <a:ahLst/>
              <a:cxnLst/>
              <a:rect l="l" t="t" r="r" b="b"/>
              <a:pathLst>
                <a:path w="541157" h="1816155" extrusionOk="0">
                  <a:moveTo>
                    <a:pt x="0" y="0"/>
                  </a:moveTo>
                  <a:lnTo>
                    <a:pt x="541157" y="1470520"/>
                  </a:lnTo>
                  <a:lnTo>
                    <a:pt x="120335" y="1745546"/>
                  </a:lnTo>
                  <a:lnTo>
                    <a:pt x="0" y="1816155"/>
                  </a:lnTo>
                  <a:lnTo>
                    <a:pt x="0" y="0"/>
                  </a:lnTo>
                  <a:close/>
                </a:path>
              </a:pathLst>
            </a:custGeom>
            <a:solidFill>
              <a:srgbClr val="5B1B54"/>
            </a:solidFill>
            <a:ln>
              <a:noFill/>
            </a:ln>
          </p:spPr>
          <p:txBody>
            <a:bodyPr spcFirstLastPara="1" wrap="square" lIns="44650" tIns="22325" rIns="44650" bIns="22325" anchor="ctr"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Arial"/>
                <a:ea typeface="Arial"/>
                <a:cs typeface="Arial"/>
                <a:sym typeface="Arial"/>
              </a:endParaRPr>
            </a:p>
          </p:txBody>
        </p:sp>
        <p:sp>
          <p:nvSpPr>
            <p:cNvPr id="277" name="Google Shape;277;p44"/>
            <p:cNvSpPr/>
            <p:nvPr/>
          </p:nvSpPr>
          <p:spPr>
            <a:xfrm>
              <a:off x="0" y="6690131"/>
              <a:ext cx="1235758" cy="3061648"/>
            </a:xfrm>
            <a:custGeom>
              <a:avLst/>
              <a:gdLst/>
              <a:ahLst/>
              <a:cxnLst/>
              <a:rect l="l" t="t" r="r" b="b"/>
              <a:pathLst>
                <a:path w="1681303" h="3061648" extrusionOk="0">
                  <a:moveTo>
                    <a:pt x="535600" y="0"/>
                  </a:moveTo>
                  <a:lnTo>
                    <a:pt x="1681303" y="3061648"/>
                  </a:lnTo>
                  <a:lnTo>
                    <a:pt x="0" y="3057375"/>
                  </a:lnTo>
                  <a:lnTo>
                    <a:pt x="0" y="345572"/>
                  </a:lnTo>
                  <a:lnTo>
                    <a:pt x="120335" y="274963"/>
                  </a:lnTo>
                  <a:cubicBezTo>
                    <a:pt x="282183" y="177224"/>
                    <a:pt x="401864" y="87897"/>
                    <a:pt x="535600" y="0"/>
                  </a:cubicBezTo>
                  <a:close/>
                </a:path>
              </a:pathLst>
            </a:custGeom>
            <a:solidFill>
              <a:srgbClr val="B8104F"/>
            </a:solidFill>
            <a:ln>
              <a:noFill/>
            </a:ln>
          </p:spPr>
          <p:txBody>
            <a:bodyPr spcFirstLastPara="1" wrap="square" lIns="44650" tIns="22325" rIns="44650" bIns="22325" anchor="ctr" anchorCtr="0">
              <a:noAutofit/>
            </a:bodyPr>
            <a:lstStyle/>
            <a:p>
              <a:pPr marL="0" marR="0" lvl="0" indent="0" algn="l" rtl="0">
                <a:lnSpc>
                  <a:spcPct val="100000"/>
                </a:lnSpc>
                <a:spcBef>
                  <a:spcPts val="0"/>
                </a:spcBef>
                <a:spcAft>
                  <a:spcPts val="0"/>
                </a:spcAft>
                <a:buClr>
                  <a:schemeClr val="dk1"/>
                </a:buClr>
                <a:buSzPts val="900"/>
                <a:buFont typeface="Arial"/>
                <a:buNone/>
              </a:pPr>
              <a:endParaRPr sz="900" b="0" i="0" u="none" strike="noStrike" cap="none">
                <a:solidFill>
                  <a:schemeClr val="dk1"/>
                </a:solidFill>
                <a:latin typeface="Arial"/>
                <a:ea typeface="Arial"/>
                <a:cs typeface="Arial"/>
                <a:sym typeface="Arial"/>
              </a:endParaRPr>
            </a:p>
          </p:txBody>
        </p:sp>
        <p:sp>
          <p:nvSpPr>
            <p:cNvPr id="278" name="Google Shape;278;p44"/>
            <p:cNvSpPr/>
            <p:nvPr/>
          </p:nvSpPr>
          <p:spPr>
            <a:xfrm>
              <a:off x="2049" y="7951806"/>
              <a:ext cx="1231572" cy="1799229"/>
            </a:xfrm>
            <a:custGeom>
              <a:avLst/>
              <a:gdLst/>
              <a:ahLst/>
              <a:cxnLst/>
              <a:rect l="l" t="t" r="r" b="b"/>
              <a:pathLst>
                <a:path w="740795" h="949461" extrusionOk="0">
                  <a:moveTo>
                    <a:pt x="0" y="0"/>
                  </a:moveTo>
                  <a:lnTo>
                    <a:pt x="740795" y="949461"/>
                  </a:lnTo>
                  <a:lnTo>
                    <a:pt x="0" y="949461"/>
                  </a:lnTo>
                  <a:close/>
                </a:path>
              </a:pathLst>
            </a:custGeom>
            <a:solidFill>
              <a:srgbClr val="D47989"/>
            </a:solidFill>
            <a:ln>
              <a:noFill/>
            </a:ln>
          </p:spPr>
          <p:txBody>
            <a:bodyPr spcFirstLastPara="1" wrap="square" lIns="44650" tIns="22325" rIns="44650" bIns="22325"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Arial"/>
                <a:ea typeface="Arial"/>
                <a:cs typeface="Arial"/>
                <a:sym typeface="Arial"/>
              </a:endParaRPr>
            </a:p>
          </p:txBody>
        </p:sp>
        <p:sp>
          <p:nvSpPr>
            <p:cNvPr id="279" name="Google Shape;279;p44"/>
            <p:cNvSpPr/>
            <p:nvPr/>
          </p:nvSpPr>
          <p:spPr>
            <a:xfrm>
              <a:off x="2049" y="8999427"/>
              <a:ext cx="1231572" cy="752326"/>
            </a:xfrm>
            <a:custGeom>
              <a:avLst/>
              <a:gdLst/>
              <a:ahLst/>
              <a:cxnLst/>
              <a:rect l="l" t="t" r="r" b="b"/>
              <a:pathLst>
                <a:path w="740795" h="397006" extrusionOk="0">
                  <a:moveTo>
                    <a:pt x="0" y="397006"/>
                  </a:moveTo>
                  <a:lnTo>
                    <a:pt x="430810" y="0"/>
                  </a:lnTo>
                  <a:lnTo>
                    <a:pt x="740795" y="397006"/>
                  </a:lnTo>
                  <a:lnTo>
                    <a:pt x="0" y="397006"/>
                  </a:lnTo>
                  <a:close/>
                </a:path>
              </a:pathLst>
            </a:custGeom>
            <a:solidFill>
              <a:srgbClr val="B293B5"/>
            </a:solidFill>
            <a:ln>
              <a:noFill/>
            </a:ln>
          </p:spPr>
          <p:txBody>
            <a:bodyPr spcFirstLastPara="1" wrap="square" lIns="44650" tIns="22325" rIns="44650" bIns="22325"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265"/>
                                        </p:tgtEl>
                                        <p:attrNameLst>
                                          <p:attrName>style.visibility</p:attrName>
                                        </p:attrNameLst>
                                      </p:cBhvr>
                                      <p:to>
                                        <p:strVal val="visible"/>
                                      </p:to>
                                    </p:set>
                                    <p:animEffect transition="in" filter="fade">
                                      <p:cBhvr>
                                        <p:cTn id="7" dur="1000"/>
                                        <p:tgtEl>
                                          <p:spTgt spid="26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70"/>
                                        </p:tgtEl>
                                        <p:attrNameLst>
                                          <p:attrName>style.visibility</p:attrName>
                                        </p:attrNameLst>
                                      </p:cBhvr>
                                      <p:to>
                                        <p:strVal val="visible"/>
                                      </p:to>
                                    </p:set>
                                    <p:animEffect transition="in" filter="fade">
                                      <p:cBhvr>
                                        <p:cTn id="11" dur="500"/>
                                        <p:tgtEl>
                                          <p:spTgt spid="270"/>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266">
                                            <p:txEl>
                                              <p:pRg st="0" end="0"/>
                                            </p:txEl>
                                          </p:spTgt>
                                        </p:tgtEl>
                                        <p:attrNameLst>
                                          <p:attrName>style.visibility</p:attrName>
                                        </p:attrNameLst>
                                      </p:cBhvr>
                                      <p:to>
                                        <p:strVal val="visible"/>
                                      </p:to>
                                    </p:set>
                                    <p:animEffect transition="in" filter="fade">
                                      <p:cBhvr>
                                        <p:cTn id="15" dur="1000"/>
                                        <p:tgtEl>
                                          <p:spTgt spid="266">
                                            <p:txEl>
                                              <p:pRg st="0" end="0"/>
                                            </p:txEl>
                                          </p:spTgt>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266">
                                            <p:txEl>
                                              <p:pRg st="1" end="1"/>
                                            </p:txEl>
                                          </p:spTgt>
                                        </p:tgtEl>
                                        <p:attrNameLst>
                                          <p:attrName>style.visibility</p:attrName>
                                        </p:attrNameLst>
                                      </p:cBhvr>
                                      <p:to>
                                        <p:strVal val="visible"/>
                                      </p:to>
                                    </p:set>
                                    <p:animEffect transition="in" filter="fade">
                                      <p:cBhvr>
                                        <p:cTn id="19" dur="1000"/>
                                        <p:tgtEl>
                                          <p:spTgt spid="266">
                                            <p:txEl>
                                              <p:pRg st="1" end="1"/>
                                            </p:txEl>
                                          </p:spTgt>
                                        </p:tgtEl>
                                      </p:cBhvr>
                                    </p:animEffect>
                                  </p:childTnLst>
                                </p:cTn>
                              </p:par>
                            </p:childTnLst>
                          </p:cTn>
                        </p:par>
                        <p:par>
                          <p:cTn id="20" fill="hold">
                            <p:stCondLst>
                              <p:cond delay="3500"/>
                            </p:stCondLst>
                            <p:childTnLst>
                              <p:par>
                                <p:cTn id="21" presetID="10" presetClass="entr" presetSubtype="0" fill="hold" nodeType="afterEffect">
                                  <p:stCondLst>
                                    <p:cond delay="0"/>
                                  </p:stCondLst>
                                  <p:childTnLst>
                                    <p:set>
                                      <p:cBhvr>
                                        <p:cTn id="22" dur="1" fill="hold">
                                          <p:stCondLst>
                                            <p:cond delay="0"/>
                                          </p:stCondLst>
                                        </p:cTn>
                                        <p:tgtEl>
                                          <p:spTgt spid="266">
                                            <p:txEl>
                                              <p:pRg st="2" end="2"/>
                                            </p:txEl>
                                          </p:spTgt>
                                        </p:tgtEl>
                                        <p:attrNameLst>
                                          <p:attrName>style.visibility</p:attrName>
                                        </p:attrNameLst>
                                      </p:cBhvr>
                                      <p:to>
                                        <p:strVal val="visible"/>
                                      </p:to>
                                    </p:set>
                                    <p:animEffect transition="in" filter="fade">
                                      <p:cBhvr>
                                        <p:cTn id="23" dur="1000"/>
                                        <p:tgtEl>
                                          <p:spTgt spid="266">
                                            <p:txEl>
                                              <p:pRg st="2" end="2"/>
                                            </p:txEl>
                                          </p:spTgt>
                                        </p:tgtEl>
                                      </p:cBhvr>
                                    </p:animEffect>
                                  </p:childTnLst>
                                </p:cTn>
                              </p:par>
                            </p:childTnLst>
                          </p:cTn>
                        </p:par>
                        <p:par>
                          <p:cTn id="24" fill="hold">
                            <p:stCondLst>
                              <p:cond delay="4500"/>
                            </p:stCondLst>
                            <p:childTnLst>
                              <p:par>
                                <p:cTn id="25" presetID="10" presetClass="entr" presetSubtype="0" fill="hold" nodeType="afterEffect">
                                  <p:stCondLst>
                                    <p:cond delay="0"/>
                                  </p:stCondLst>
                                  <p:childTnLst>
                                    <p:set>
                                      <p:cBhvr>
                                        <p:cTn id="26" dur="1" fill="hold">
                                          <p:stCondLst>
                                            <p:cond delay="0"/>
                                          </p:stCondLst>
                                        </p:cTn>
                                        <p:tgtEl>
                                          <p:spTgt spid="266">
                                            <p:txEl>
                                              <p:pRg st="3" end="3"/>
                                            </p:txEl>
                                          </p:spTgt>
                                        </p:tgtEl>
                                        <p:attrNameLst>
                                          <p:attrName>style.visibility</p:attrName>
                                        </p:attrNameLst>
                                      </p:cBhvr>
                                      <p:to>
                                        <p:strVal val="visible"/>
                                      </p:to>
                                    </p:set>
                                    <p:animEffect transition="in" filter="fade">
                                      <p:cBhvr>
                                        <p:cTn id="27" dur="1000"/>
                                        <p:tgtEl>
                                          <p:spTgt spid="266">
                                            <p:txEl>
                                              <p:pRg st="3" end="3"/>
                                            </p:txEl>
                                          </p:spTgt>
                                        </p:tgtEl>
                                      </p:cBhvr>
                                    </p:animEffect>
                                  </p:childTnLst>
                                </p:cTn>
                              </p:par>
                            </p:childTnLst>
                          </p:cTn>
                        </p:par>
                        <p:par>
                          <p:cTn id="28" fill="hold">
                            <p:stCondLst>
                              <p:cond delay="5500"/>
                            </p:stCondLst>
                            <p:childTnLst>
                              <p:par>
                                <p:cTn id="29" presetID="10" presetClass="entr" presetSubtype="0" fill="hold" nodeType="afterEffect">
                                  <p:stCondLst>
                                    <p:cond delay="0"/>
                                  </p:stCondLst>
                                  <p:childTnLst>
                                    <p:set>
                                      <p:cBhvr>
                                        <p:cTn id="30" dur="1" fill="hold">
                                          <p:stCondLst>
                                            <p:cond delay="0"/>
                                          </p:stCondLst>
                                        </p:cTn>
                                        <p:tgtEl>
                                          <p:spTgt spid="266">
                                            <p:txEl>
                                              <p:pRg st="4" end="4"/>
                                            </p:txEl>
                                          </p:spTgt>
                                        </p:tgtEl>
                                        <p:attrNameLst>
                                          <p:attrName>style.visibility</p:attrName>
                                        </p:attrNameLst>
                                      </p:cBhvr>
                                      <p:to>
                                        <p:strVal val="visible"/>
                                      </p:to>
                                    </p:set>
                                    <p:animEffect transition="in" filter="fade">
                                      <p:cBhvr>
                                        <p:cTn id="31" dur="1000"/>
                                        <p:tgtEl>
                                          <p:spTgt spid="266">
                                            <p:txEl>
                                              <p:pRg st="4" end="4"/>
                                            </p:txEl>
                                          </p:spTgt>
                                        </p:tgtEl>
                                      </p:cBhvr>
                                    </p:animEffect>
                                  </p:childTnLst>
                                </p:cTn>
                              </p:par>
                            </p:childTnLst>
                          </p:cTn>
                        </p:par>
                        <p:par>
                          <p:cTn id="32" fill="hold">
                            <p:stCondLst>
                              <p:cond delay="6500"/>
                            </p:stCondLst>
                            <p:childTnLst>
                              <p:par>
                                <p:cTn id="33" presetID="10" presetClass="entr" presetSubtype="0" fill="hold" nodeType="afterEffect">
                                  <p:stCondLst>
                                    <p:cond delay="0"/>
                                  </p:stCondLst>
                                  <p:childTnLst>
                                    <p:set>
                                      <p:cBhvr>
                                        <p:cTn id="34" dur="1" fill="hold">
                                          <p:stCondLst>
                                            <p:cond delay="0"/>
                                          </p:stCondLst>
                                        </p:cTn>
                                        <p:tgtEl>
                                          <p:spTgt spid="266">
                                            <p:txEl>
                                              <p:pRg st="5" end="5"/>
                                            </p:txEl>
                                          </p:spTgt>
                                        </p:tgtEl>
                                        <p:attrNameLst>
                                          <p:attrName>style.visibility</p:attrName>
                                        </p:attrNameLst>
                                      </p:cBhvr>
                                      <p:to>
                                        <p:strVal val="visible"/>
                                      </p:to>
                                    </p:set>
                                    <p:animEffect transition="in" filter="fade">
                                      <p:cBhvr>
                                        <p:cTn id="35" dur="1000"/>
                                        <p:tgtEl>
                                          <p:spTgt spid="266">
                                            <p:txEl>
                                              <p:pRg st="5" end="5"/>
                                            </p:txEl>
                                          </p:spTgt>
                                        </p:tgtEl>
                                      </p:cBhvr>
                                    </p:animEffect>
                                  </p:childTnLst>
                                </p:cTn>
                              </p:par>
                            </p:childTnLst>
                          </p:cTn>
                        </p:par>
                        <p:par>
                          <p:cTn id="36" fill="hold">
                            <p:stCondLst>
                              <p:cond delay="7500"/>
                            </p:stCondLst>
                            <p:childTnLst>
                              <p:par>
                                <p:cTn id="37" presetID="10" presetClass="entr" presetSubtype="0" fill="hold" nodeType="afterEffect">
                                  <p:stCondLst>
                                    <p:cond delay="0"/>
                                  </p:stCondLst>
                                  <p:childTnLst>
                                    <p:set>
                                      <p:cBhvr>
                                        <p:cTn id="38" dur="1" fill="hold">
                                          <p:stCondLst>
                                            <p:cond delay="0"/>
                                          </p:stCondLst>
                                        </p:cTn>
                                        <p:tgtEl>
                                          <p:spTgt spid="266">
                                            <p:txEl>
                                              <p:pRg st="6" end="6"/>
                                            </p:txEl>
                                          </p:spTgt>
                                        </p:tgtEl>
                                        <p:attrNameLst>
                                          <p:attrName>style.visibility</p:attrName>
                                        </p:attrNameLst>
                                      </p:cBhvr>
                                      <p:to>
                                        <p:strVal val="visible"/>
                                      </p:to>
                                    </p:set>
                                    <p:animEffect transition="in" filter="fade">
                                      <p:cBhvr>
                                        <p:cTn id="39" dur="1000"/>
                                        <p:tgtEl>
                                          <p:spTgt spid="266">
                                            <p:txEl>
                                              <p:pRg st="6" end="6"/>
                                            </p:txEl>
                                          </p:spTgt>
                                        </p:tgtEl>
                                      </p:cBhvr>
                                    </p:animEffect>
                                  </p:childTnLst>
                                </p:cTn>
                              </p:par>
                            </p:childTnLst>
                          </p:cTn>
                        </p:par>
                        <p:par>
                          <p:cTn id="40" fill="hold">
                            <p:stCondLst>
                              <p:cond delay="8500"/>
                            </p:stCondLst>
                            <p:childTnLst>
                              <p:par>
                                <p:cTn id="41" presetID="10" presetClass="entr" presetSubtype="0" fill="hold" nodeType="afterEffect">
                                  <p:stCondLst>
                                    <p:cond delay="0"/>
                                  </p:stCondLst>
                                  <p:childTnLst>
                                    <p:set>
                                      <p:cBhvr>
                                        <p:cTn id="42" dur="1" fill="hold">
                                          <p:stCondLst>
                                            <p:cond delay="0"/>
                                          </p:stCondLst>
                                        </p:cTn>
                                        <p:tgtEl>
                                          <p:spTgt spid="266">
                                            <p:txEl>
                                              <p:pRg st="7" end="7"/>
                                            </p:txEl>
                                          </p:spTgt>
                                        </p:tgtEl>
                                        <p:attrNameLst>
                                          <p:attrName>style.visibility</p:attrName>
                                        </p:attrNameLst>
                                      </p:cBhvr>
                                      <p:to>
                                        <p:strVal val="visible"/>
                                      </p:to>
                                    </p:set>
                                    <p:animEffect transition="in" filter="fade">
                                      <p:cBhvr>
                                        <p:cTn id="43" dur="1000"/>
                                        <p:tgtEl>
                                          <p:spTgt spid="266">
                                            <p:txEl>
                                              <p:pRg st="7" end="7"/>
                                            </p:txEl>
                                          </p:spTgt>
                                        </p:tgtEl>
                                      </p:cBhvr>
                                    </p:animEffect>
                                  </p:childTnLst>
                                </p:cTn>
                              </p:par>
                            </p:childTnLst>
                          </p:cTn>
                        </p:par>
                        <p:par>
                          <p:cTn id="44" fill="hold">
                            <p:stCondLst>
                              <p:cond delay="9500"/>
                            </p:stCondLst>
                            <p:childTnLst>
                              <p:par>
                                <p:cTn id="45" presetID="10" presetClass="entr" presetSubtype="0" fill="hold" nodeType="afterEffect">
                                  <p:stCondLst>
                                    <p:cond delay="0"/>
                                  </p:stCondLst>
                                  <p:childTnLst>
                                    <p:set>
                                      <p:cBhvr>
                                        <p:cTn id="46" dur="1" fill="hold">
                                          <p:stCondLst>
                                            <p:cond delay="0"/>
                                          </p:stCondLst>
                                        </p:cTn>
                                        <p:tgtEl>
                                          <p:spTgt spid="266">
                                            <p:txEl>
                                              <p:pRg st="8" end="8"/>
                                            </p:txEl>
                                          </p:spTgt>
                                        </p:tgtEl>
                                        <p:attrNameLst>
                                          <p:attrName>style.visibility</p:attrName>
                                        </p:attrNameLst>
                                      </p:cBhvr>
                                      <p:to>
                                        <p:strVal val="visible"/>
                                      </p:to>
                                    </p:set>
                                    <p:animEffect transition="in" filter="fade">
                                      <p:cBhvr>
                                        <p:cTn id="47" dur="1000"/>
                                        <p:tgtEl>
                                          <p:spTgt spid="266">
                                            <p:txEl>
                                              <p:pRg st="8" end="8"/>
                                            </p:txEl>
                                          </p:spTgt>
                                        </p:tgtEl>
                                      </p:cBhvr>
                                    </p:animEffect>
                                  </p:childTnLst>
                                </p:cTn>
                              </p:par>
                            </p:childTnLst>
                          </p:cTn>
                        </p:par>
                        <p:par>
                          <p:cTn id="48" fill="hold">
                            <p:stCondLst>
                              <p:cond delay="10500"/>
                            </p:stCondLst>
                            <p:childTnLst>
                              <p:par>
                                <p:cTn id="49" presetID="10" presetClass="entr" presetSubtype="0" fill="hold" nodeType="afterEffect">
                                  <p:stCondLst>
                                    <p:cond delay="0"/>
                                  </p:stCondLst>
                                  <p:childTnLst>
                                    <p:set>
                                      <p:cBhvr>
                                        <p:cTn id="50" dur="1" fill="hold">
                                          <p:stCondLst>
                                            <p:cond delay="0"/>
                                          </p:stCondLst>
                                        </p:cTn>
                                        <p:tgtEl>
                                          <p:spTgt spid="268">
                                            <p:txEl>
                                              <p:pRg st="0" end="0"/>
                                            </p:txEl>
                                          </p:spTgt>
                                        </p:tgtEl>
                                        <p:attrNameLst>
                                          <p:attrName>style.visibility</p:attrName>
                                        </p:attrNameLst>
                                      </p:cBhvr>
                                      <p:to>
                                        <p:strVal val="visible"/>
                                      </p:to>
                                    </p:set>
                                    <p:animEffect transition="in" filter="fade">
                                      <p:cBhvr>
                                        <p:cTn id="51" dur="1000"/>
                                        <p:tgtEl>
                                          <p:spTgt spid="268">
                                            <p:txEl>
                                              <p:pRg st="0" end="0"/>
                                            </p:txEl>
                                          </p:spTgt>
                                        </p:tgtEl>
                                      </p:cBhvr>
                                    </p:animEffect>
                                  </p:childTnLst>
                                </p:cTn>
                              </p:par>
                            </p:childTnLst>
                          </p:cTn>
                        </p:par>
                        <p:par>
                          <p:cTn id="52" fill="hold">
                            <p:stCondLst>
                              <p:cond delay="11500"/>
                            </p:stCondLst>
                            <p:childTnLst>
                              <p:par>
                                <p:cTn id="53" presetID="10" presetClass="entr" presetSubtype="0" fill="hold" nodeType="afterEffect">
                                  <p:stCondLst>
                                    <p:cond delay="0"/>
                                  </p:stCondLst>
                                  <p:childTnLst>
                                    <p:set>
                                      <p:cBhvr>
                                        <p:cTn id="54" dur="1" fill="hold">
                                          <p:stCondLst>
                                            <p:cond delay="0"/>
                                          </p:stCondLst>
                                        </p:cTn>
                                        <p:tgtEl>
                                          <p:spTgt spid="268">
                                            <p:txEl>
                                              <p:pRg st="1" end="1"/>
                                            </p:txEl>
                                          </p:spTgt>
                                        </p:tgtEl>
                                        <p:attrNameLst>
                                          <p:attrName>style.visibility</p:attrName>
                                        </p:attrNameLst>
                                      </p:cBhvr>
                                      <p:to>
                                        <p:strVal val="visible"/>
                                      </p:to>
                                    </p:set>
                                    <p:animEffect transition="in" filter="fade">
                                      <p:cBhvr>
                                        <p:cTn id="55" dur="1000"/>
                                        <p:tgtEl>
                                          <p:spTgt spid="268">
                                            <p:txEl>
                                              <p:pRg st="1" end="1"/>
                                            </p:txEl>
                                          </p:spTgt>
                                        </p:tgtEl>
                                      </p:cBhvr>
                                    </p:animEffect>
                                  </p:childTnLst>
                                </p:cTn>
                              </p:par>
                            </p:childTnLst>
                          </p:cTn>
                        </p:par>
                        <p:par>
                          <p:cTn id="56" fill="hold">
                            <p:stCondLst>
                              <p:cond delay="12500"/>
                            </p:stCondLst>
                            <p:childTnLst>
                              <p:par>
                                <p:cTn id="57" presetID="10" presetClass="entr" presetSubtype="0" fill="hold" nodeType="afterEffect">
                                  <p:stCondLst>
                                    <p:cond delay="0"/>
                                  </p:stCondLst>
                                  <p:childTnLst>
                                    <p:set>
                                      <p:cBhvr>
                                        <p:cTn id="58" dur="1" fill="hold">
                                          <p:stCondLst>
                                            <p:cond delay="0"/>
                                          </p:stCondLst>
                                        </p:cTn>
                                        <p:tgtEl>
                                          <p:spTgt spid="268">
                                            <p:txEl>
                                              <p:pRg st="2" end="2"/>
                                            </p:txEl>
                                          </p:spTgt>
                                        </p:tgtEl>
                                        <p:attrNameLst>
                                          <p:attrName>style.visibility</p:attrName>
                                        </p:attrNameLst>
                                      </p:cBhvr>
                                      <p:to>
                                        <p:strVal val="visible"/>
                                      </p:to>
                                    </p:set>
                                    <p:animEffect transition="in" filter="fade">
                                      <p:cBhvr>
                                        <p:cTn id="59" dur="1000"/>
                                        <p:tgtEl>
                                          <p:spTgt spid="268">
                                            <p:txEl>
                                              <p:pRg st="2" end="2"/>
                                            </p:txEl>
                                          </p:spTgt>
                                        </p:tgtEl>
                                      </p:cBhvr>
                                    </p:animEffect>
                                  </p:childTnLst>
                                </p:cTn>
                              </p:par>
                            </p:childTnLst>
                          </p:cTn>
                        </p:par>
                        <p:par>
                          <p:cTn id="60" fill="hold">
                            <p:stCondLst>
                              <p:cond delay="13500"/>
                            </p:stCondLst>
                            <p:childTnLst>
                              <p:par>
                                <p:cTn id="61" presetID="10" presetClass="entr" presetSubtype="0" fill="hold" nodeType="afterEffect">
                                  <p:stCondLst>
                                    <p:cond delay="0"/>
                                  </p:stCondLst>
                                  <p:childTnLst>
                                    <p:set>
                                      <p:cBhvr>
                                        <p:cTn id="62" dur="1" fill="hold">
                                          <p:stCondLst>
                                            <p:cond delay="0"/>
                                          </p:stCondLst>
                                        </p:cTn>
                                        <p:tgtEl>
                                          <p:spTgt spid="268">
                                            <p:txEl>
                                              <p:pRg st="3" end="3"/>
                                            </p:txEl>
                                          </p:spTgt>
                                        </p:tgtEl>
                                        <p:attrNameLst>
                                          <p:attrName>style.visibility</p:attrName>
                                        </p:attrNameLst>
                                      </p:cBhvr>
                                      <p:to>
                                        <p:strVal val="visible"/>
                                      </p:to>
                                    </p:set>
                                    <p:animEffect transition="in" filter="fade">
                                      <p:cBhvr>
                                        <p:cTn id="63" dur="1000"/>
                                        <p:tgtEl>
                                          <p:spTgt spid="268">
                                            <p:txEl>
                                              <p:pRg st="3" end="3"/>
                                            </p:txEl>
                                          </p:spTgt>
                                        </p:tgtEl>
                                      </p:cBhvr>
                                    </p:animEffect>
                                  </p:childTnLst>
                                </p:cTn>
                              </p:par>
                            </p:childTnLst>
                          </p:cTn>
                        </p:par>
                        <p:par>
                          <p:cTn id="64" fill="hold">
                            <p:stCondLst>
                              <p:cond delay="14500"/>
                            </p:stCondLst>
                            <p:childTnLst>
                              <p:par>
                                <p:cTn id="65" presetID="10" presetClass="entr" presetSubtype="0" fill="hold" nodeType="afterEffect">
                                  <p:stCondLst>
                                    <p:cond delay="0"/>
                                  </p:stCondLst>
                                  <p:childTnLst>
                                    <p:set>
                                      <p:cBhvr>
                                        <p:cTn id="66" dur="1" fill="hold">
                                          <p:stCondLst>
                                            <p:cond delay="0"/>
                                          </p:stCondLst>
                                        </p:cTn>
                                        <p:tgtEl>
                                          <p:spTgt spid="268">
                                            <p:txEl>
                                              <p:pRg st="4" end="4"/>
                                            </p:txEl>
                                          </p:spTgt>
                                        </p:tgtEl>
                                        <p:attrNameLst>
                                          <p:attrName>style.visibility</p:attrName>
                                        </p:attrNameLst>
                                      </p:cBhvr>
                                      <p:to>
                                        <p:strVal val="visible"/>
                                      </p:to>
                                    </p:set>
                                    <p:animEffect transition="in" filter="fade">
                                      <p:cBhvr>
                                        <p:cTn id="67" dur="1000"/>
                                        <p:tgtEl>
                                          <p:spTgt spid="268">
                                            <p:txEl>
                                              <p:pRg st="4" end="4"/>
                                            </p:txEl>
                                          </p:spTgt>
                                        </p:tgtEl>
                                      </p:cBhvr>
                                    </p:animEffect>
                                  </p:childTnLst>
                                </p:cTn>
                              </p:par>
                            </p:childTnLst>
                          </p:cTn>
                        </p:par>
                        <p:par>
                          <p:cTn id="68" fill="hold">
                            <p:stCondLst>
                              <p:cond delay="15500"/>
                            </p:stCondLst>
                            <p:childTnLst>
                              <p:par>
                                <p:cTn id="69" presetID="10" presetClass="entr" presetSubtype="0" fill="hold" nodeType="afterEffect">
                                  <p:stCondLst>
                                    <p:cond delay="0"/>
                                  </p:stCondLst>
                                  <p:childTnLst>
                                    <p:set>
                                      <p:cBhvr>
                                        <p:cTn id="70" dur="1" fill="hold">
                                          <p:stCondLst>
                                            <p:cond delay="0"/>
                                          </p:stCondLst>
                                        </p:cTn>
                                        <p:tgtEl>
                                          <p:spTgt spid="268">
                                            <p:txEl>
                                              <p:pRg st="5" end="5"/>
                                            </p:txEl>
                                          </p:spTgt>
                                        </p:tgtEl>
                                        <p:attrNameLst>
                                          <p:attrName>style.visibility</p:attrName>
                                        </p:attrNameLst>
                                      </p:cBhvr>
                                      <p:to>
                                        <p:strVal val="visible"/>
                                      </p:to>
                                    </p:set>
                                    <p:animEffect transition="in" filter="fade">
                                      <p:cBhvr>
                                        <p:cTn id="71" dur="1000"/>
                                        <p:tgtEl>
                                          <p:spTgt spid="268">
                                            <p:txEl>
                                              <p:pRg st="5" end="5"/>
                                            </p:txEl>
                                          </p:spTgt>
                                        </p:tgtEl>
                                      </p:cBhvr>
                                    </p:animEffect>
                                  </p:childTnLst>
                                </p:cTn>
                              </p:par>
                            </p:childTnLst>
                          </p:cTn>
                        </p:par>
                        <p:par>
                          <p:cTn id="72" fill="hold">
                            <p:stCondLst>
                              <p:cond delay="16500"/>
                            </p:stCondLst>
                            <p:childTnLst>
                              <p:par>
                                <p:cTn id="73" presetID="10" presetClass="entr" presetSubtype="0" fill="hold" nodeType="afterEffect">
                                  <p:stCondLst>
                                    <p:cond delay="0"/>
                                  </p:stCondLst>
                                  <p:childTnLst>
                                    <p:set>
                                      <p:cBhvr>
                                        <p:cTn id="74" dur="1" fill="hold">
                                          <p:stCondLst>
                                            <p:cond delay="0"/>
                                          </p:stCondLst>
                                        </p:cTn>
                                        <p:tgtEl>
                                          <p:spTgt spid="268">
                                            <p:txEl>
                                              <p:pRg st="6" end="6"/>
                                            </p:txEl>
                                          </p:spTgt>
                                        </p:tgtEl>
                                        <p:attrNameLst>
                                          <p:attrName>style.visibility</p:attrName>
                                        </p:attrNameLst>
                                      </p:cBhvr>
                                      <p:to>
                                        <p:strVal val="visible"/>
                                      </p:to>
                                    </p:set>
                                    <p:animEffect transition="in" filter="fade">
                                      <p:cBhvr>
                                        <p:cTn id="75" dur="1000"/>
                                        <p:tgtEl>
                                          <p:spTgt spid="268">
                                            <p:txEl>
                                              <p:pRg st="6" end="6"/>
                                            </p:txEl>
                                          </p:spTgt>
                                        </p:tgtEl>
                                      </p:cBhvr>
                                    </p:animEffect>
                                  </p:childTnLst>
                                </p:cTn>
                              </p:par>
                            </p:childTnLst>
                          </p:cTn>
                        </p:par>
                        <p:par>
                          <p:cTn id="76" fill="hold">
                            <p:stCondLst>
                              <p:cond delay="17500"/>
                            </p:stCondLst>
                            <p:childTnLst>
                              <p:par>
                                <p:cTn id="77" presetID="10" presetClass="entr" presetSubtype="0" fill="hold" nodeType="afterEffect">
                                  <p:stCondLst>
                                    <p:cond delay="0"/>
                                  </p:stCondLst>
                                  <p:childTnLst>
                                    <p:set>
                                      <p:cBhvr>
                                        <p:cTn id="78" dur="1" fill="hold">
                                          <p:stCondLst>
                                            <p:cond delay="0"/>
                                          </p:stCondLst>
                                        </p:cTn>
                                        <p:tgtEl>
                                          <p:spTgt spid="268">
                                            <p:txEl>
                                              <p:pRg st="7" end="7"/>
                                            </p:txEl>
                                          </p:spTgt>
                                        </p:tgtEl>
                                        <p:attrNameLst>
                                          <p:attrName>style.visibility</p:attrName>
                                        </p:attrNameLst>
                                      </p:cBhvr>
                                      <p:to>
                                        <p:strVal val="visible"/>
                                      </p:to>
                                    </p:set>
                                    <p:animEffect transition="in" filter="fade">
                                      <p:cBhvr>
                                        <p:cTn id="79" dur="1000"/>
                                        <p:tgtEl>
                                          <p:spTgt spid="268">
                                            <p:txEl>
                                              <p:pRg st="7" end="7"/>
                                            </p:txEl>
                                          </p:spTgt>
                                        </p:tgtEl>
                                      </p:cBhvr>
                                    </p:animEffect>
                                  </p:childTnLst>
                                </p:cTn>
                              </p:par>
                            </p:childTnLst>
                          </p:cTn>
                        </p:par>
                        <p:par>
                          <p:cTn id="80" fill="hold">
                            <p:stCondLst>
                              <p:cond delay="18500"/>
                            </p:stCondLst>
                            <p:childTnLst>
                              <p:par>
                                <p:cTn id="81" presetID="10" presetClass="entr" presetSubtype="0" fill="hold" nodeType="afterEffect">
                                  <p:stCondLst>
                                    <p:cond delay="0"/>
                                  </p:stCondLst>
                                  <p:childTnLst>
                                    <p:set>
                                      <p:cBhvr>
                                        <p:cTn id="82" dur="1" fill="hold">
                                          <p:stCondLst>
                                            <p:cond delay="0"/>
                                          </p:stCondLst>
                                        </p:cTn>
                                        <p:tgtEl>
                                          <p:spTgt spid="268">
                                            <p:txEl>
                                              <p:pRg st="8" end="8"/>
                                            </p:txEl>
                                          </p:spTgt>
                                        </p:tgtEl>
                                        <p:attrNameLst>
                                          <p:attrName>style.visibility</p:attrName>
                                        </p:attrNameLst>
                                      </p:cBhvr>
                                      <p:to>
                                        <p:strVal val="visible"/>
                                      </p:to>
                                    </p:set>
                                    <p:animEffect transition="in" filter="fade">
                                      <p:cBhvr>
                                        <p:cTn id="83" dur="1000"/>
                                        <p:tgtEl>
                                          <p:spTgt spid="268">
                                            <p:txEl>
                                              <p:pRg st="8" end="8"/>
                                            </p:txEl>
                                          </p:spTgt>
                                        </p:tgtEl>
                                      </p:cBhvr>
                                    </p:animEffect>
                                  </p:childTnLst>
                                </p:cTn>
                              </p:par>
                            </p:childTnLst>
                          </p:cTn>
                        </p:par>
                        <p:par>
                          <p:cTn id="84" fill="hold">
                            <p:stCondLst>
                              <p:cond delay="19500"/>
                            </p:stCondLst>
                            <p:childTnLst>
                              <p:par>
                                <p:cTn id="85" presetID="10" presetClass="exit" presetSubtype="0" fill="hold" nodeType="afterEffect">
                                  <p:stCondLst>
                                    <p:cond delay="0"/>
                                  </p:stCondLst>
                                  <p:childTnLst>
                                    <p:animEffect transition="out" filter="fade">
                                      <p:cBhvr>
                                        <p:cTn id="86" dur="500"/>
                                        <p:tgtEl>
                                          <p:spTgt spid="275"/>
                                        </p:tgtEl>
                                      </p:cBhvr>
                                    </p:animEffect>
                                    <p:set>
                                      <p:cBhvr>
                                        <p:cTn id="87" dur="1" fill="hold">
                                          <p:stCondLst>
                                            <p:cond delay="500"/>
                                          </p:stCondLst>
                                        </p:cTn>
                                        <p:tgtEl>
                                          <p:spTgt spid="275"/>
                                        </p:tgtEl>
                                        <p:attrNameLst>
                                          <p:attrName>style.visibility</p:attrName>
                                        </p:attrNameLst>
                                      </p:cBhvr>
                                      <p:to>
                                        <p:strVal val="hidden"/>
                                      </p:to>
                                    </p:set>
                                  </p:childTnLst>
                                </p:cTn>
                              </p:par>
                            </p:childTnLst>
                          </p:cTn>
                        </p:par>
                        <p:par>
                          <p:cTn id="88" fill="hold">
                            <p:stCondLst>
                              <p:cond delay="20000"/>
                            </p:stCondLst>
                            <p:childTnLst>
                              <p:par>
                                <p:cTn id="89" presetID="10" presetClass="exit" presetSubtype="0" fill="hold" nodeType="afterEffect">
                                  <p:stCondLst>
                                    <p:cond delay="0"/>
                                  </p:stCondLst>
                                  <p:childTnLst>
                                    <p:animEffect transition="out" filter="fade">
                                      <p:cBhvr>
                                        <p:cTn id="90" dur="500"/>
                                        <p:tgtEl>
                                          <p:spTgt spid="271"/>
                                        </p:tgtEl>
                                      </p:cBhvr>
                                    </p:animEffect>
                                    <p:set>
                                      <p:cBhvr>
                                        <p:cTn id="91" dur="1" fill="hold">
                                          <p:stCondLst>
                                            <p:cond delay="500"/>
                                          </p:stCondLst>
                                        </p:cTn>
                                        <p:tgtEl>
                                          <p:spTgt spid="2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gradient-blue">
  <p:cSld name="Mosaic-Blue">
    <p:bg>
      <p:bgPr>
        <a:gradFill>
          <a:gsLst>
            <a:gs pos="0">
              <a:srgbClr val="119CD9"/>
            </a:gs>
            <a:gs pos="60000">
              <a:srgbClr val="024FA2"/>
            </a:gs>
            <a:gs pos="100000">
              <a:srgbClr val="024FA2"/>
            </a:gs>
          </a:gsLst>
          <a:lin ang="2700006" scaled="0"/>
        </a:gradFill>
        <a:effectLst/>
      </p:bgPr>
    </p:bg>
    <p:spTree>
      <p:nvGrpSpPr>
        <p:cNvPr id="1" name="Shape 280"/>
        <p:cNvGrpSpPr/>
        <p:nvPr/>
      </p:nvGrpSpPr>
      <p:grpSpPr>
        <a:xfrm>
          <a:off x="0" y="0"/>
          <a:ext cx="0" cy="0"/>
          <a:chOff x="0" y="0"/>
          <a:chExt cx="0" cy="0"/>
        </a:xfrm>
      </p:grpSpPr>
      <p:pic>
        <p:nvPicPr>
          <p:cNvPr id="281" name="Google Shape;281;p45"/>
          <p:cNvPicPr preferRelativeResize="0"/>
          <p:nvPr/>
        </p:nvPicPr>
        <p:blipFill rotWithShape="1">
          <a:blip r:embed="rId2">
            <a:alphaModFix/>
          </a:blip>
          <a:srcRect/>
          <a:stretch/>
        </p:blipFill>
        <p:spPr>
          <a:xfrm>
            <a:off x="1116" y="0"/>
            <a:ext cx="9143261" cy="4571630"/>
          </a:xfrm>
          <a:prstGeom prst="rect">
            <a:avLst/>
          </a:prstGeom>
          <a:noFill/>
          <a:ln>
            <a:noFill/>
          </a:ln>
        </p:spPr>
      </p:pic>
      <p:pic>
        <p:nvPicPr>
          <p:cNvPr id="282" name="Google Shape;282;p45"/>
          <p:cNvPicPr preferRelativeResize="0"/>
          <p:nvPr/>
        </p:nvPicPr>
        <p:blipFill rotWithShape="1">
          <a:blip r:embed="rId3">
            <a:alphaModFix amt="15000"/>
          </a:blip>
          <a:srcRect/>
          <a:stretch/>
        </p:blipFill>
        <p:spPr>
          <a:xfrm>
            <a:off x="2225" y="0"/>
            <a:ext cx="9141773" cy="5143500"/>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White">
  <p:cSld name="White">
    <p:spTree>
      <p:nvGrpSpPr>
        <p:cNvPr id="1" name="Shape 283"/>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body 1 2">
  <p:cSld name="TITLE_AND_BODY_1_7">
    <p:spTree>
      <p:nvGrpSpPr>
        <p:cNvPr id="1" name="Shape 284"/>
        <p:cNvGrpSpPr/>
        <p:nvPr/>
      </p:nvGrpSpPr>
      <p:grpSpPr>
        <a:xfrm>
          <a:off x="0" y="0"/>
          <a:ext cx="0" cy="0"/>
          <a:chOff x="0" y="0"/>
          <a:chExt cx="0" cy="0"/>
        </a:xfrm>
      </p:grpSpPr>
      <p:sp>
        <p:nvSpPr>
          <p:cNvPr id="285" name="Google Shape;285;p47"/>
          <p:cNvSpPr txBox="1">
            <a:spLocks noGrp="1"/>
          </p:cNvSpPr>
          <p:nvPr>
            <p:ph type="title"/>
          </p:nvPr>
        </p:nvSpPr>
        <p:spPr>
          <a:xfrm>
            <a:off x="257425" y="61850"/>
            <a:ext cx="7663800" cy="514800"/>
          </a:xfrm>
          <a:prstGeom prst="rect">
            <a:avLst/>
          </a:prstGeom>
          <a:noFill/>
          <a:ln>
            <a:noFill/>
          </a:ln>
        </p:spPr>
        <p:txBody>
          <a:bodyPr spcFirstLastPara="1" wrap="square" lIns="0" tIns="91425" rIns="91425" bIns="91425" anchor="t" anchorCtr="0">
            <a:noAutofit/>
          </a:bodyPr>
          <a:lstStyle>
            <a:lvl1pPr marR="0" lvl="0"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2pPr>
            <a:lvl3pPr marR="0" lvl="2"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3pPr>
            <a:lvl4pPr marR="0" lvl="3"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4pPr>
            <a:lvl5pPr marR="0" lvl="4"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5pPr>
            <a:lvl6pPr marR="0" lvl="5"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6pPr>
            <a:lvl7pPr marR="0" lvl="6"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7pPr>
            <a:lvl8pPr marR="0" lvl="7"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8pPr>
            <a:lvl9pPr marR="0" lvl="8"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9pPr>
          </a:lstStyle>
          <a:p>
            <a:endParaRPr/>
          </a:p>
        </p:txBody>
      </p:sp>
      <p:sp>
        <p:nvSpPr>
          <p:cNvPr id="286" name="Google Shape;286;p47"/>
          <p:cNvSpPr txBox="1">
            <a:spLocks noGrp="1"/>
          </p:cNvSpPr>
          <p:nvPr>
            <p:ph type="body" idx="1"/>
          </p:nvPr>
        </p:nvSpPr>
        <p:spPr>
          <a:xfrm>
            <a:off x="257425" y="901025"/>
            <a:ext cx="7958100" cy="366900"/>
          </a:xfrm>
          <a:prstGeom prst="rect">
            <a:avLst/>
          </a:prstGeom>
          <a:noFill/>
          <a:ln>
            <a:noFill/>
          </a:ln>
        </p:spPr>
        <p:txBody>
          <a:bodyPr spcFirstLastPara="1" wrap="square" lIns="0"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Open Sans"/>
              <a:buNone/>
              <a:defRPr sz="1400" b="1" i="0" u="none" strike="noStrike" cap="none">
                <a:solidFill>
                  <a:srgbClr val="0033A0"/>
                </a:solidFill>
                <a:latin typeface="Open Sans"/>
                <a:ea typeface="Open Sans"/>
                <a:cs typeface="Open Sans"/>
                <a:sym typeface="Open Sans"/>
              </a:defRPr>
            </a:lvl1pPr>
            <a:lvl2pPr marL="914400" marR="0" lvl="1"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2pPr>
            <a:lvl3pPr marL="1371600" marR="0" lvl="2"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3pPr>
            <a:lvl4pPr marL="1828800" marR="0" lvl="3"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4pPr>
            <a:lvl5pPr marL="2286000" marR="0" lvl="4"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5pPr>
            <a:lvl6pPr marL="2743200" marR="0" lvl="5"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6pPr>
            <a:lvl7pPr marL="3200400" marR="0" lvl="6"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7pPr>
            <a:lvl8pPr marL="3657600" marR="0" lvl="7"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8pPr>
            <a:lvl9pPr marL="4114800" marR="0" lvl="8"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2">
  <p:cSld name="TITLE_2">
    <p:spTree>
      <p:nvGrpSpPr>
        <p:cNvPr id="1" name="Shape 287"/>
        <p:cNvGrpSpPr/>
        <p:nvPr/>
      </p:nvGrpSpPr>
      <p:grpSpPr>
        <a:xfrm>
          <a:off x="0" y="0"/>
          <a:ext cx="0" cy="0"/>
          <a:chOff x="0" y="0"/>
          <a:chExt cx="0" cy="0"/>
        </a:xfrm>
      </p:grpSpPr>
      <p:sp>
        <p:nvSpPr>
          <p:cNvPr id="288" name="Google Shape;288;p48"/>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SzPts val="5200"/>
              <a:buNone/>
              <a:defRPr sz="52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289" name="Google Shape;289;p48"/>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90" name="Google Shape;290;p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raingles + mosaic blue">
  <p:cSld name="Traingles + mosaic blue">
    <p:spTree>
      <p:nvGrpSpPr>
        <p:cNvPr id="1" name="Shape 291"/>
        <p:cNvGrpSpPr/>
        <p:nvPr/>
      </p:nvGrpSpPr>
      <p:grpSpPr>
        <a:xfrm>
          <a:off x="0" y="0"/>
          <a:ext cx="0" cy="0"/>
          <a:chOff x="0" y="0"/>
          <a:chExt cx="0" cy="0"/>
        </a:xfrm>
      </p:grpSpPr>
      <p:pic>
        <p:nvPicPr>
          <p:cNvPr id="292" name="Google Shape;292;p49"/>
          <p:cNvPicPr preferRelativeResize="0"/>
          <p:nvPr/>
        </p:nvPicPr>
        <p:blipFill rotWithShape="1">
          <a:blip r:embed="rId2">
            <a:alphaModFix/>
          </a:blip>
          <a:srcRect/>
          <a:stretch/>
        </p:blipFill>
        <p:spPr>
          <a:xfrm>
            <a:off x="1125" y="0"/>
            <a:ext cx="9143251" cy="5222275"/>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3">
  <p:cSld name="TITLE_3">
    <p:spTree>
      <p:nvGrpSpPr>
        <p:cNvPr id="1" name="Shape 293"/>
        <p:cNvGrpSpPr/>
        <p:nvPr/>
      </p:nvGrpSpPr>
      <p:grpSpPr>
        <a:xfrm>
          <a:off x="0" y="0"/>
          <a:ext cx="0" cy="0"/>
          <a:chOff x="0" y="0"/>
          <a:chExt cx="0" cy="0"/>
        </a:xfrm>
      </p:grpSpPr>
      <p:sp>
        <p:nvSpPr>
          <p:cNvPr id="294" name="Google Shape;294;p50"/>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5200"/>
              <a:buChar char="●"/>
              <a:defRPr sz="5200"/>
            </a:lvl1pPr>
            <a:lvl2pPr lvl="1" algn="ctr" rtl="0">
              <a:spcBef>
                <a:spcPts val="0"/>
              </a:spcBef>
              <a:spcAft>
                <a:spcPts val="0"/>
              </a:spcAft>
              <a:buSzPts val="5200"/>
              <a:buChar char="○"/>
              <a:defRPr sz="5200"/>
            </a:lvl2pPr>
            <a:lvl3pPr lvl="2" algn="ctr" rtl="0">
              <a:spcBef>
                <a:spcPts val="0"/>
              </a:spcBef>
              <a:spcAft>
                <a:spcPts val="0"/>
              </a:spcAft>
              <a:buSzPts val="5200"/>
              <a:buChar char="■"/>
              <a:defRPr sz="5200"/>
            </a:lvl3pPr>
            <a:lvl4pPr lvl="3" algn="ctr" rtl="0">
              <a:spcBef>
                <a:spcPts val="0"/>
              </a:spcBef>
              <a:spcAft>
                <a:spcPts val="0"/>
              </a:spcAft>
              <a:buSzPts val="5200"/>
              <a:buChar char="●"/>
              <a:defRPr sz="5200"/>
            </a:lvl4pPr>
            <a:lvl5pPr lvl="4" algn="ctr" rtl="0">
              <a:spcBef>
                <a:spcPts val="0"/>
              </a:spcBef>
              <a:spcAft>
                <a:spcPts val="0"/>
              </a:spcAft>
              <a:buSzPts val="5200"/>
              <a:buChar char="○"/>
              <a:defRPr sz="5200"/>
            </a:lvl5pPr>
            <a:lvl6pPr lvl="5" algn="ctr" rtl="0">
              <a:spcBef>
                <a:spcPts val="0"/>
              </a:spcBef>
              <a:spcAft>
                <a:spcPts val="0"/>
              </a:spcAft>
              <a:buSzPts val="5200"/>
              <a:buChar char="■"/>
              <a:defRPr sz="5200"/>
            </a:lvl6pPr>
            <a:lvl7pPr lvl="6" algn="ctr" rtl="0">
              <a:spcBef>
                <a:spcPts val="0"/>
              </a:spcBef>
              <a:spcAft>
                <a:spcPts val="0"/>
              </a:spcAft>
              <a:buSzPts val="5200"/>
              <a:buChar char="●"/>
              <a:defRPr sz="5200"/>
            </a:lvl7pPr>
            <a:lvl8pPr lvl="7" algn="ctr" rtl="0">
              <a:spcBef>
                <a:spcPts val="0"/>
              </a:spcBef>
              <a:spcAft>
                <a:spcPts val="0"/>
              </a:spcAft>
              <a:buSzPts val="5200"/>
              <a:buChar char="○"/>
              <a:defRPr sz="5200"/>
            </a:lvl8pPr>
            <a:lvl9pPr lvl="8" algn="ctr" rtl="0">
              <a:spcBef>
                <a:spcPts val="0"/>
              </a:spcBef>
              <a:spcAft>
                <a:spcPts val="0"/>
              </a:spcAft>
              <a:buSzPts val="5200"/>
              <a:buChar char="■"/>
              <a:defRPr sz="5200"/>
            </a:lvl9pPr>
          </a:lstStyle>
          <a:p>
            <a:endParaRPr/>
          </a:p>
        </p:txBody>
      </p:sp>
      <p:sp>
        <p:nvSpPr>
          <p:cNvPr id="295" name="Google Shape;295;p50"/>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96" name="Google Shape;296;p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raingles + mosaic blue 1">
  <p:cSld name="Traingles + mosaic blue_1">
    <p:spTree>
      <p:nvGrpSpPr>
        <p:cNvPr id="1" name="Shape 297"/>
        <p:cNvGrpSpPr/>
        <p:nvPr/>
      </p:nvGrpSpPr>
      <p:grpSpPr>
        <a:xfrm>
          <a:off x="0" y="0"/>
          <a:ext cx="0" cy="0"/>
          <a:chOff x="0" y="0"/>
          <a:chExt cx="0" cy="0"/>
        </a:xfrm>
      </p:grpSpPr>
      <p:pic>
        <p:nvPicPr>
          <p:cNvPr id="298" name="Google Shape;298;p51"/>
          <p:cNvPicPr preferRelativeResize="0"/>
          <p:nvPr/>
        </p:nvPicPr>
        <p:blipFill rotWithShape="1">
          <a:blip r:embed="rId2">
            <a:alphaModFix/>
          </a:blip>
          <a:srcRect/>
          <a:stretch/>
        </p:blipFill>
        <p:spPr>
          <a:xfrm>
            <a:off x="1125" y="0"/>
            <a:ext cx="9143251" cy="5222275"/>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1 1">
  <p:cSld name="TITLE_1_1">
    <p:spTree>
      <p:nvGrpSpPr>
        <p:cNvPr id="1" name="Shape 299"/>
        <p:cNvGrpSpPr/>
        <p:nvPr/>
      </p:nvGrpSpPr>
      <p:grpSpPr>
        <a:xfrm>
          <a:off x="0" y="0"/>
          <a:ext cx="0" cy="0"/>
          <a:chOff x="0" y="0"/>
          <a:chExt cx="0" cy="0"/>
        </a:xfrm>
      </p:grpSpPr>
      <p:sp>
        <p:nvSpPr>
          <p:cNvPr id="300" name="Google Shape;300;p5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5200"/>
              <a:buChar char="●"/>
              <a:defRPr sz="5200"/>
            </a:lvl1pPr>
            <a:lvl2pPr lvl="1" algn="ctr" rtl="0">
              <a:spcBef>
                <a:spcPts val="0"/>
              </a:spcBef>
              <a:spcAft>
                <a:spcPts val="0"/>
              </a:spcAft>
              <a:buSzPts val="5200"/>
              <a:buChar char="○"/>
              <a:defRPr sz="5200"/>
            </a:lvl2pPr>
            <a:lvl3pPr lvl="2" algn="ctr" rtl="0">
              <a:spcBef>
                <a:spcPts val="0"/>
              </a:spcBef>
              <a:spcAft>
                <a:spcPts val="0"/>
              </a:spcAft>
              <a:buSzPts val="5200"/>
              <a:buChar char="■"/>
              <a:defRPr sz="5200"/>
            </a:lvl3pPr>
            <a:lvl4pPr lvl="3" algn="ctr" rtl="0">
              <a:spcBef>
                <a:spcPts val="0"/>
              </a:spcBef>
              <a:spcAft>
                <a:spcPts val="0"/>
              </a:spcAft>
              <a:buSzPts val="5200"/>
              <a:buChar char="●"/>
              <a:defRPr sz="5200"/>
            </a:lvl4pPr>
            <a:lvl5pPr lvl="4" algn="ctr" rtl="0">
              <a:spcBef>
                <a:spcPts val="0"/>
              </a:spcBef>
              <a:spcAft>
                <a:spcPts val="0"/>
              </a:spcAft>
              <a:buSzPts val="5200"/>
              <a:buChar char="○"/>
              <a:defRPr sz="5200"/>
            </a:lvl5pPr>
            <a:lvl6pPr lvl="5" algn="ctr" rtl="0">
              <a:spcBef>
                <a:spcPts val="0"/>
              </a:spcBef>
              <a:spcAft>
                <a:spcPts val="0"/>
              </a:spcAft>
              <a:buSzPts val="5200"/>
              <a:buChar char="■"/>
              <a:defRPr sz="5200"/>
            </a:lvl6pPr>
            <a:lvl7pPr lvl="6" algn="ctr" rtl="0">
              <a:spcBef>
                <a:spcPts val="0"/>
              </a:spcBef>
              <a:spcAft>
                <a:spcPts val="0"/>
              </a:spcAft>
              <a:buSzPts val="5200"/>
              <a:buChar char="●"/>
              <a:defRPr sz="5200"/>
            </a:lvl7pPr>
            <a:lvl8pPr lvl="7" algn="ctr" rtl="0">
              <a:spcBef>
                <a:spcPts val="0"/>
              </a:spcBef>
              <a:spcAft>
                <a:spcPts val="0"/>
              </a:spcAft>
              <a:buSzPts val="5200"/>
              <a:buChar char="○"/>
              <a:defRPr sz="5200"/>
            </a:lvl8pPr>
            <a:lvl9pPr lvl="8" algn="ctr" rtl="0">
              <a:spcBef>
                <a:spcPts val="0"/>
              </a:spcBef>
              <a:spcAft>
                <a:spcPts val="0"/>
              </a:spcAft>
              <a:buSzPts val="5200"/>
              <a:buChar char="■"/>
              <a:defRPr sz="5200"/>
            </a:lvl9pPr>
          </a:lstStyle>
          <a:p>
            <a:endParaRPr/>
          </a:p>
        </p:txBody>
      </p:sp>
      <p:sp>
        <p:nvSpPr>
          <p:cNvPr id="301" name="Google Shape;301;p5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02" name="Google Shape;302;p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Header and content">
  <p:cSld name="Media content">
    <p:spTree>
      <p:nvGrpSpPr>
        <p:cNvPr id="1" name="Shape 35"/>
        <p:cNvGrpSpPr/>
        <p:nvPr/>
      </p:nvGrpSpPr>
      <p:grpSpPr>
        <a:xfrm>
          <a:off x="0" y="0"/>
          <a:ext cx="0" cy="0"/>
          <a:chOff x="0" y="0"/>
          <a:chExt cx="0" cy="0"/>
        </a:xfrm>
      </p:grpSpPr>
      <p:cxnSp>
        <p:nvCxnSpPr>
          <p:cNvPr id="36" name="Google Shape;36;p6"/>
          <p:cNvCxnSpPr/>
          <p:nvPr/>
        </p:nvCxnSpPr>
        <p:spPr>
          <a:xfrm>
            <a:off x="-10300" y="576650"/>
            <a:ext cx="9164700" cy="0"/>
          </a:xfrm>
          <a:prstGeom prst="straightConnector1">
            <a:avLst/>
          </a:prstGeom>
          <a:noFill/>
          <a:ln w="19050" cap="flat" cmpd="sng">
            <a:solidFill>
              <a:srgbClr val="0033A0"/>
            </a:solidFill>
            <a:prstDash val="solid"/>
            <a:round/>
            <a:headEnd type="none" w="sm" len="sm"/>
            <a:tailEnd type="none" w="sm" len="sm"/>
          </a:ln>
        </p:spPr>
      </p:cxnSp>
      <p:sp>
        <p:nvSpPr>
          <p:cNvPr id="37" name="Google Shape;37;p6"/>
          <p:cNvSpPr txBox="1">
            <a:spLocks noGrp="1"/>
          </p:cNvSpPr>
          <p:nvPr>
            <p:ph type="title"/>
          </p:nvPr>
        </p:nvSpPr>
        <p:spPr>
          <a:xfrm>
            <a:off x="257425" y="61850"/>
            <a:ext cx="7663800" cy="514800"/>
          </a:xfrm>
          <a:prstGeom prst="rect">
            <a:avLst/>
          </a:prstGeom>
          <a:noFill/>
          <a:ln>
            <a:noFill/>
          </a:ln>
        </p:spPr>
        <p:txBody>
          <a:bodyPr spcFirstLastPara="1" wrap="square" lIns="0" tIns="91425" rIns="91425" bIns="91425" anchor="t" anchorCtr="0">
            <a:noAutofit/>
          </a:bodyPr>
          <a:lstStyle>
            <a:lvl1pPr marR="0" lvl="0"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Arial"/>
                <a:ea typeface="Arial"/>
                <a:cs typeface="Arial"/>
                <a:sym typeface="Arial"/>
              </a:defRPr>
            </a:lvl9pPr>
          </a:lstStyle>
          <a:p>
            <a:endParaRPr/>
          </a:p>
        </p:txBody>
      </p:sp>
      <p:sp>
        <p:nvSpPr>
          <p:cNvPr id="38" name="Google Shape;38;p6"/>
          <p:cNvSpPr txBox="1"/>
          <p:nvPr/>
        </p:nvSpPr>
        <p:spPr>
          <a:xfrm>
            <a:off x="772525" y="4771950"/>
            <a:ext cx="4256700" cy="29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a:solidFill>
                  <a:srgbClr val="595959"/>
                </a:solidFill>
              </a:rPr>
              <a:t>3/10</a:t>
            </a:r>
            <a:r>
              <a:rPr lang="en-US" sz="800" b="0" i="0" u="none" strike="noStrike" cap="none">
                <a:solidFill>
                  <a:srgbClr val="595959"/>
                </a:solidFill>
                <a:latin typeface="Arial"/>
                <a:ea typeface="Arial"/>
                <a:cs typeface="Arial"/>
                <a:sym typeface="Arial"/>
              </a:rPr>
              <a:t>/202</a:t>
            </a:r>
            <a:r>
              <a:rPr lang="en-US" sz="800">
                <a:solidFill>
                  <a:srgbClr val="595959"/>
                </a:solidFill>
              </a:rPr>
              <a:t>2</a:t>
            </a:r>
            <a:r>
              <a:rPr lang="en-US" sz="800" b="0" i="0" u="none" strike="noStrike" cap="none">
                <a:solidFill>
                  <a:srgbClr val="595959"/>
                </a:solidFill>
                <a:latin typeface="Arial"/>
                <a:ea typeface="Arial"/>
                <a:cs typeface="Arial"/>
                <a:sym typeface="Arial"/>
              </a:rPr>
              <a:t> | Monthly Purchasing Meeting_SE&amp;MEA</a:t>
            </a:r>
            <a:endParaRPr sz="800" b="0" i="0" u="none" strike="noStrike" cap="none">
              <a:solidFill>
                <a:srgbClr val="595959"/>
              </a:solidFill>
              <a:latin typeface="Arial"/>
              <a:ea typeface="Arial"/>
              <a:cs typeface="Arial"/>
              <a:sym typeface="Arial"/>
            </a:endParaRPr>
          </a:p>
        </p:txBody>
      </p:sp>
      <p:sp>
        <p:nvSpPr>
          <p:cNvPr id="39" name="Google Shape;39;p6"/>
          <p:cNvSpPr txBox="1"/>
          <p:nvPr/>
        </p:nvSpPr>
        <p:spPr>
          <a:xfrm>
            <a:off x="-6875" y="4753150"/>
            <a:ext cx="444600" cy="3141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595959"/>
                </a:solidFill>
                <a:latin typeface="Arial"/>
                <a:ea typeface="Arial"/>
                <a:cs typeface="Arial"/>
                <a:sym typeface="Arial"/>
              </a:rPr>
              <a:t>‹#›</a:t>
            </a:fld>
            <a:endParaRPr sz="1000" b="0" i="0" u="none" strike="noStrike" cap="none">
              <a:solidFill>
                <a:srgbClr val="595959"/>
              </a:solidFill>
              <a:latin typeface="Arial"/>
              <a:ea typeface="Arial"/>
              <a:cs typeface="Arial"/>
              <a:sym typeface="Arial"/>
            </a:endParaRPr>
          </a:p>
        </p:txBody>
      </p:sp>
      <p:pic>
        <p:nvPicPr>
          <p:cNvPr id="40" name="Google Shape;40;p6"/>
          <p:cNvPicPr preferRelativeResize="0"/>
          <p:nvPr/>
        </p:nvPicPr>
        <p:blipFill rotWithShape="1">
          <a:blip r:embed="rId2">
            <a:alphaModFix/>
          </a:blip>
          <a:srcRect l="88879" t="42870"/>
          <a:stretch/>
        </p:blipFill>
        <p:spPr>
          <a:xfrm>
            <a:off x="8377986" y="4627200"/>
            <a:ext cx="766015" cy="516300"/>
          </a:xfrm>
          <a:prstGeom prst="rect">
            <a:avLst/>
          </a:prstGeom>
          <a:noFill/>
          <a:ln>
            <a:noFill/>
          </a:ln>
        </p:spPr>
      </p:pic>
      <p:sp>
        <p:nvSpPr>
          <p:cNvPr id="41" name="Google Shape;41;p6"/>
          <p:cNvSpPr txBox="1">
            <a:spLocks noGrp="1"/>
          </p:cNvSpPr>
          <p:nvPr>
            <p:ph type="body" idx="1"/>
          </p:nvPr>
        </p:nvSpPr>
        <p:spPr>
          <a:xfrm>
            <a:off x="257175" y="884238"/>
            <a:ext cx="8191500" cy="37433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2" name="Google Shape;42;p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gradient-blue 1">
  <p:cSld name="gradient-blue">
    <p:bg>
      <p:bgPr>
        <a:gradFill>
          <a:gsLst>
            <a:gs pos="0">
              <a:srgbClr val="119CD9"/>
            </a:gs>
            <a:gs pos="60000">
              <a:srgbClr val="024FA2"/>
            </a:gs>
            <a:gs pos="100000">
              <a:srgbClr val="024FA2"/>
            </a:gs>
          </a:gsLst>
          <a:lin ang="2700006" scaled="0"/>
        </a:gradFill>
        <a:effectLst/>
      </p:bgPr>
    </p:bg>
    <p:spTree>
      <p:nvGrpSpPr>
        <p:cNvPr id="1" name="Shape 303"/>
        <p:cNvGrpSpPr/>
        <p:nvPr/>
      </p:nvGrpSpPr>
      <p:grpSpPr>
        <a:xfrm>
          <a:off x="0" y="0"/>
          <a:ext cx="0" cy="0"/>
          <a:chOff x="0" y="0"/>
          <a:chExt cx="0" cy="0"/>
        </a:xfrm>
      </p:grpSpPr>
      <p:pic>
        <p:nvPicPr>
          <p:cNvPr id="304" name="Google Shape;304;p53"/>
          <p:cNvPicPr preferRelativeResize="0"/>
          <p:nvPr/>
        </p:nvPicPr>
        <p:blipFill rotWithShape="1">
          <a:blip r:embed="rId2">
            <a:alphaModFix/>
          </a:blip>
          <a:srcRect/>
          <a:stretch/>
        </p:blipFill>
        <p:spPr>
          <a:xfrm>
            <a:off x="1116" y="0"/>
            <a:ext cx="9143261" cy="4571630"/>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2 1">
  <p:cSld name="TITLE_2_1">
    <p:spTree>
      <p:nvGrpSpPr>
        <p:cNvPr id="1" name="Shape 305"/>
        <p:cNvGrpSpPr/>
        <p:nvPr/>
      </p:nvGrpSpPr>
      <p:grpSpPr>
        <a:xfrm>
          <a:off x="0" y="0"/>
          <a:ext cx="0" cy="0"/>
          <a:chOff x="0" y="0"/>
          <a:chExt cx="0" cy="0"/>
        </a:xfrm>
      </p:grpSpPr>
      <p:pic>
        <p:nvPicPr>
          <p:cNvPr id="306" name="Google Shape;306;p54"/>
          <p:cNvPicPr preferRelativeResize="0"/>
          <p:nvPr/>
        </p:nvPicPr>
        <p:blipFill rotWithShape="1">
          <a:blip r:embed="rId2">
            <a:alphaModFix/>
          </a:blip>
          <a:srcRect/>
          <a:stretch/>
        </p:blipFill>
        <p:spPr>
          <a:xfrm>
            <a:off x="0" y="3943350"/>
            <a:ext cx="9141200" cy="1199782"/>
          </a:xfrm>
          <a:prstGeom prst="rect">
            <a:avLst/>
          </a:prstGeom>
          <a:noFill/>
          <a:ln>
            <a:noFill/>
          </a:ln>
        </p:spPr>
      </p:pic>
      <p:sp>
        <p:nvSpPr>
          <p:cNvPr id="307" name="Google Shape;307;p54"/>
          <p:cNvSpPr txBox="1">
            <a:spLocks noGrp="1"/>
          </p:cNvSpPr>
          <p:nvPr>
            <p:ph type="title"/>
          </p:nvPr>
        </p:nvSpPr>
        <p:spPr>
          <a:xfrm>
            <a:off x="977850" y="1481551"/>
            <a:ext cx="7663800" cy="781200"/>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rgbClr val="000000"/>
              </a:buClr>
              <a:buSzPts val="3000"/>
              <a:buFont typeface="Arial"/>
              <a:buNone/>
              <a:defRPr sz="3000" b="1" i="0" u="none" strike="noStrike" cap="none">
                <a:solidFill>
                  <a:srgbClr val="003893"/>
                </a:solidFill>
                <a:latin typeface="Open Sans"/>
                <a:ea typeface="Open Sans"/>
                <a:cs typeface="Open Sans"/>
                <a:sym typeface="Open Sans"/>
              </a:defRPr>
            </a:lvl1pPr>
            <a:lvl2pPr marR="0" lvl="1" algn="r" rtl="0">
              <a:lnSpc>
                <a:spcPct val="100000"/>
              </a:lnSpc>
              <a:spcBef>
                <a:spcPts val="0"/>
              </a:spcBef>
              <a:spcAft>
                <a:spcPts val="0"/>
              </a:spcAft>
              <a:buClr>
                <a:srgbClr val="000000"/>
              </a:buClr>
              <a:buSzPts val="3000"/>
              <a:buFont typeface="Arial"/>
              <a:buNone/>
              <a:defRPr sz="3000" b="1" i="0" u="none" strike="noStrike" cap="none">
                <a:solidFill>
                  <a:srgbClr val="003893"/>
                </a:solidFill>
                <a:latin typeface="Open Sans"/>
                <a:ea typeface="Open Sans"/>
                <a:cs typeface="Open Sans"/>
                <a:sym typeface="Open Sans"/>
              </a:defRPr>
            </a:lvl2pPr>
            <a:lvl3pPr marR="0" lvl="2" algn="r" rtl="0">
              <a:lnSpc>
                <a:spcPct val="100000"/>
              </a:lnSpc>
              <a:spcBef>
                <a:spcPts val="0"/>
              </a:spcBef>
              <a:spcAft>
                <a:spcPts val="0"/>
              </a:spcAft>
              <a:buClr>
                <a:srgbClr val="000000"/>
              </a:buClr>
              <a:buSzPts val="3000"/>
              <a:buFont typeface="Arial"/>
              <a:buNone/>
              <a:defRPr sz="3000" b="1" i="0" u="none" strike="noStrike" cap="none">
                <a:solidFill>
                  <a:srgbClr val="003893"/>
                </a:solidFill>
                <a:latin typeface="Open Sans"/>
                <a:ea typeface="Open Sans"/>
                <a:cs typeface="Open Sans"/>
                <a:sym typeface="Open Sans"/>
              </a:defRPr>
            </a:lvl3pPr>
            <a:lvl4pPr marR="0" lvl="3" algn="r" rtl="0">
              <a:lnSpc>
                <a:spcPct val="100000"/>
              </a:lnSpc>
              <a:spcBef>
                <a:spcPts val="0"/>
              </a:spcBef>
              <a:spcAft>
                <a:spcPts val="0"/>
              </a:spcAft>
              <a:buClr>
                <a:srgbClr val="000000"/>
              </a:buClr>
              <a:buSzPts val="3000"/>
              <a:buFont typeface="Arial"/>
              <a:buNone/>
              <a:defRPr sz="3000" b="1" i="0" u="none" strike="noStrike" cap="none">
                <a:solidFill>
                  <a:srgbClr val="003893"/>
                </a:solidFill>
                <a:latin typeface="Open Sans"/>
                <a:ea typeface="Open Sans"/>
                <a:cs typeface="Open Sans"/>
                <a:sym typeface="Open Sans"/>
              </a:defRPr>
            </a:lvl4pPr>
            <a:lvl5pPr marR="0" lvl="4" algn="r" rtl="0">
              <a:lnSpc>
                <a:spcPct val="100000"/>
              </a:lnSpc>
              <a:spcBef>
                <a:spcPts val="0"/>
              </a:spcBef>
              <a:spcAft>
                <a:spcPts val="0"/>
              </a:spcAft>
              <a:buClr>
                <a:srgbClr val="000000"/>
              </a:buClr>
              <a:buSzPts val="3000"/>
              <a:buFont typeface="Arial"/>
              <a:buNone/>
              <a:defRPr sz="3000" b="1" i="0" u="none" strike="noStrike" cap="none">
                <a:solidFill>
                  <a:srgbClr val="003893"/>
                </a:solidFill>
                <a:latin typeface="Open Sans"/>
                <a:ea typeface="Open Sans"/>
                <a:cs typeface="Open Sans"/>
                <a:sym typeface="Open Sans"/>
              </a:defRPr>
            </a:lvl5pPr>
            <a:lvl6pPr marR="0" lvl="5" algn="r" rtl="0">
              <a:lnSpc>
                <a:spcPct val="100000"/>
              </a:lnSpc>
              <a:spcBef>
                <a:spcPts val="0"/>
              </a:spcBef>
              <a:spcAft>
                <a:spcPts val="0"/>
              </a:spcAft>
              <a:buClr>
                <a:srgbClr val="000000"/>
              </a:buClr>
              <a:buSzPts val="3000"/>
              <a:buFont typeface="Arial"/>
              <a:buNone/>
              <a:defRPr sz="3000" b="1" i="0" u="none" strike="noStrike" cap="none">
                <a:solidFill>
                  <a:srgbClr val="003893"/>
                </a:solidFill>
                <a:latin typeface="Open Sans"/>
                <a:ea typeface="Open Sans"/>
                <a:cs typeface="Open Sans"/>
                <a:sym typeface="Open Sans"/>
              </a:defRPr>
            </a:lvl6pPr>
            <a:lvl7pPr marR="0" lvl="6" algn="r" rtl="0">
              <a:lnSpc>
                <a:spcPct val="100000"/>
              </a:lnSpc>
              <a:spcBef>
                <a:spcPts val="0"/>
              </a:spcBef>
              <a:spcAft>
                <a:spcPts val="0"/>
              </a:spcAft>
              <a:buClr>
                <a:srgbClr val="000000"/>
              </a:buClr>
              <a:buSzPts val="3000"/>
              <a:buFont typeface="Arial"/>
              <a:buNone/>
              <a:defRPr sz="3000" b="1" i="0" u="none" strike="noStrike" cap="none">
                <a:solidFill>
                  <a:srgbClr val="003893"/>
                </a:solidFill>
                <a:latin typeface="Open Sans"/>
                <a:ea typeface="Open Sans"/>
                <a:cs typeface="Open Sans"/>
                <a:sym typeface="Open Sans"/>
              </a:defRPr>
            </a:lvl7pPr>
            <a:lvl8pPr marR="0" lvl="7" algn="r" rtl="0">
              <a:lnSpc>
                <a:spcPct val="100000"/>
              </a:lnSpc>
              <a:spcBef>
                <a:spcPts val="0"/>
              </a:spcBef>
              <a:spcAft>
                <a:spcPts val="0"/>
              </a:spcAft>
              <a:buClr>
                <a:srgbClr val="000000"/>
              </a:buClr>
              <a:buSzPts val="3000"/>
              <a:buFont typeface="Arial"/>
              <a:buNone/>
              <a:defRPr sz="3000" b="1" i="0" u="none" strike="noStrike" cap="none">
                <a:solidFill>
                  <a:srgbClr val="003893"/>
                </a:solidFill>
                <a:latin typeface="Open Sans"/>
                <a:ea typeface="Open Sans"/>
                <a:cs typeface="Open Sans"/>
                <a:sym typeface="Open Sans"/>
              </a:defRPr>
            </a:lvl8pPr>
            <a:lvl9pPr marR="0" lvl="8" algn="r" rtl="0">
              <a:lnSpc>
                <a:spcPct val="100000"/>
              </a:lnSpc>
              <a:spcBef>
                <a:spcPts val="0"/>
              </a:spcBef>
              <a:spcAft>
                <a:spcPts val="0"/>
              </a:spcAft>
              <a:buClr>
                <a:srgbClr val="000000"/>
              </a:buClr>
              <a:buSzPts val="3000"/>
              <a:buFont typeface="Arial"/>
              <a:buNone/>
              <a:defRPr sz="3000" b="1" i="0" u="none" strike="noStrike" cap="none">
                <a:solidFill>
                  <a:srgbClr val="003893"/>
                </a:solidFill>
                <a:latin typeface="Open Sans"/>
                <a:ea typeface="Open Sans"/>
                <a:cs typeface="Open Sans"/>
                <a:sym typeface="Open Sans"/>
              </a:defRPr>
            </a:lvl9pPr>
          </a:lstStyle>
          <a:p>
            <a:endParaRPr/>
          </a:p>
        </p:txBody>
      </p:sp>
      <p:sp>
        <p:nvSpPr>
          <p:cNvPr id="308" name="Google Shape;308;p54"/>
          <p:cNvSpPr txBox="1">
            <a:spLocks noGrp="1"/>
          </p:cNvSpPr>
          <p:nvPr>
            <p:ph type="title" idx="2"/>
          </p:nvPr>
        </p:nvSpPr>
        <p:spPr>
          <a:xfrm>
            <a:off x="977850" y="2356700"/>
            <a:ext cx="7663800" cy="516300"/>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rgbClr val="000000"/>
              </a:buClr>
              <a:buSzPts val="2000"/>
              <a:buFont typeface="Arial"/>
              <a:buNone/>
              <a:defRPr sz="2000" b="0" i="0" u="none" strike="noStrike" cap="none">
                <a:solidFill>
                  <a:srgbClr val="888888"/>
                </a:solidFill>
                <a:latin typeface="Open Sans"/>
                <a:ea typeface="Open Sans"/>
                <a:cs typeface="Open Sans"/>
                <a:sym typeface="Open Sans"/>
              </a:defRPr>
            </a:lvl1pPr>
            <a:lvl2pPr marR="0" lvl="1" algn="r" rtl="0">
              <a:lnSpc>
                <a:spcPct val="100000"/>
              </a:lnSpc>
              <a:spcBef>
                <a:spcPts val="0"/>
              </a:spcBef>
              <a:spcAft>
                <a:spcPts val="0"/>
              </a:spcAft>
              <a:buClr>
                <a:srgbClr val="000000"/>
              </a:buClr>
              <a:buSzPts val="2000"/>
              <a:buFont typeface="Arial"/>
              <a:buNone/>
              <a:defRPr sz="2000" b="1" i="0" u="none" strike="noStrike" cap="none">
                <a:solidFill>
                  <a:srgbClr val="003893"/>
                </a:solidFill>
                <a:latin typeface="Open Sans"/>
                <a:ea typeface="Open Sans"/>
                <a:cs typeface="Open Sans"/>
                <a:sym typeface="Open Sans"/>
              </a:defRPr>
            </a:lvl2pPr>
            <a:lvl3pPr marR="0" lvl="2" algn="r" rtl="0">
              <a:lnSpc>
                <a:spcPct val="100000"/>
              </a:lnSpc>
              <a:spcBef>
                <a:spcPts val="0"/>
              </a:spcBef>
              <a:spcAft>
                <a:spcPts val="0"/>
              </a:spcAft>
              <a:buClr>
                <a:srgbClr val="000000"/>
              </a:buClr>
              <a:buSzPts val="2000"/>
              <a:buFont typeface="Arial"/>
              <a:buNone/>
              <a:defRPr sz="2000" b="1" i="0" u="none" strike="noStrike" cap="none">
                <a:solidFill>
                  <a:srgbClr val="003893"/>
                </a:solidFill>
                <a:latin typeface="Open Sans"/>
                <a:ea typeface="Open Sans"/>
                <a:cs typeface="Open Sans"/>
                <a:sym typeface="Open Sans"/>
              </a:defRPr>
            </a:lvl3pPr>
            <a:lvl4pPr marR="0" lvl="3" algn="r" rtl="0">
              <a:lnSpc>
                <a:spcPct val="100000"/>
              </a:lnSpc>
              <a:spcBef>
                <a:spcPts val="0"/>
              </a:spcBef>
              <a:spcAft>
                <a:spcPts val="0"/>
              </a:spcAft>
              <a:buClr>
                <a:srgbClr val="000000"/>
              </a:buClr>
              <a:buSzPts val="2000"/>
              <a:buFont typeface="Arial"/>
              <a:buNone/>
              <a:defRPr sz="2000" b="1" i="0" u="none" strike="noStrike" cap="none">
                <a:solidFill>
                  <a:srgbClr val="003893"/>
                </a:solidFill>
                <a:latin typeface="Open Sans"/>
                <a:ea typeface="Open Sans"/>
                <a:cs typeface="Open Sans"/>
                <a:sym typeface="Open Sans"/>
              </a:defRPr>
            </a:lvl4pPr>
            <a:lvl5pPr marR="0" lvl="4" algn="r" rtl="0">
              <a:lnSpc>
                <a:spcPct val="100000"/>
              </a:lnSpc>
              <a:spcBef>
                <a:spcPts val="0"/>
              </a:spcBef>
              <a:spcAft>
                <a:spcPts val="0"/>
              </a:spcAft>
              <a:buClr>
                <a:srgbClr val="000000"/>
              </a:buClr>
              <a:buSzPts val="2000"/>
              <a:buFont typeface="Arial"/>
              <a:buNone/>
              <a:defRPr sz="2000" b="1" i="0" u="none" strike="noStrike" cap="none">
                <a:solidFill>
                  <a:srgbClr val="003893"/>
                </a:solidFill>
                <a:latin typeface="Open Sans"/>
                <a:ea typeface="Open Sans"/>
                <a:cs typeface="Open Sans"/>
                <a:sym typeface="Open Sans"/>
              </a:defRPr>
            </a:lvl5pPr>
            <a:lvl6pPr marR="0" lvl="5" algn="r" rtl="0">
              <a:lnSpc>
                <a:spcPct val="100000"/>
              </a:lnSpc>
              <a:spcBef>
                <a:spcPts val="0"/>
              </a:spcBef>
              <a:spcAft>
                <a:spcPts val="0"/>
              </a:spcAft>
              <a:buClr>
                <a:srgbClr val="000000"/>
              </a:buClr>
              <a:buSzPts val="2000"/>
              <a:buFont typeface="Arial"/>
              <a:buNone/>
              <a:defRPr sz="2000" b="1" i="0" u="none" strike="noStrike" cap="none">
                <a:solidFill>
                  <a:srgbClr val="003893"/>
                </a:solidFill>
                <a:latin typeface="Open Sans"/>
                <a:ea typeface="Open Sans"/>
                <a:cs typeface="Open Sans"/>
                <a:sym typeface="Open Sans"/>
              </a:defRPr>
            </a:lvl6pPr>
            <a:lvl7pPr marR="0" lvl="6" algn="r" rtl="0">
              <a:lnSpc>
                <a:spcPct val="100000"/>
              </a:lnSpc>
              <a:spcBef>
                <a:spcPts val="0"/>
              </a:spcBef>
              <a:spcAft>
                <a:spcPts val="0"/>
              </a:spcAft>
              <a:buClr>
                <a:srgbClr val="000000"/>
              </a:buClr>
              <a:buSzPts val="2000"/>
              <a:buFont typeface="Arial"/>
              <a:buNone/>
              <a:defRPr sz="2000" b="1" i="0" u="none" strike="noStrike" cap="none">
                <a:solidFill>
                  <a:srgbClr val="003893"/>
                </a:solidFill>
                <a:latin typeface="Open Sans"/>
                <a:ea typeface="Open Sans"/>
                <a:cs typeface="Open Sans"/>
                <a:sym typeface="Open Sans"/>
              </a:defRPr>
            </a:lvl7pPr>
            <a:lvl8pPr marR="0" lvl="7" algn="r" rtl="0">
              <a:lnSpc>
                <a:spcPct val="100000"/>
              </a:lnSpc>
              <a:spcBef>
                <a:spcPts val="0"/>
              </a:spcBef>
              <a:spcAft>
                <a:spcPts val="0"/>
              </a:spcAft>
              <a:buClr>
                <a:srgbClr val="000000"/>
              </a:buClr>
              <a:buSzPts val="2000"/>
              <a:buFont typeface="Arial"/>
              <a:buNone/>
              <a:defRPr sz="2000" b="1" i="0" u="none" strike="noStrike" cap="none">
                <a:solidFill>
                  <a:srgbClr val="003893"/>
                </a:solidFill>
                <a:latin typeface="Open Sans"/>
                <a:ea typeface="Open Sans"/>
                <a:cs typeface="Open Sans"/>
                <a:sym typeface="Open Sans"/>
              </a:defRPr>
            </a:lvl8pPr>
            <a:lvl9pPr marR="0" lvl="8" algn="r" rtl="0">
              <a:lnSpc>
                <a:spcPct val="100000"/>
              </a:lnSpc>
              <a:spcBef>
                <a:spcPts val="0"/>
              </a:spcBef>
              <a:spcAft>
                <a:spcPts val="0"/>
              </a:spcAft>
              <a:buClr>
                <a:srgbClr val="000000"/>
              </a:buClr>
              <a:buSzPts val="2000"/>
              <a:buFont typeface="Arial"/>
              <a:buNone/>
              <a:defRPr sz="2000" b="1" i="0" u="none" strike="noStrike" cap="none">
                <a:solidFill>
                  <a:srgbClr val="003893"/>
                </a:solidFill>
                <a:latin typeface="Open Sans"/>
                <a:ea typeface="Open Sans"/>
                <a:cs typeface="Open Sans"/>
                <a:sym typeface="Open Sans"/>
              </a:defRPr>
            </a:lvl9pPr>
          </a:lstStyle>
          <a:p>
            <a:endParaRPr/>
          </a:p>
        </p:txBody>
      </p:sp>
      <p:cxnSp>
        <p:nvCxnSpPr>
          <p:cNvPr id="309" name="Google Shape;309;p54"/>
          <p:cNvCxnSpPr/>
          <p:nvPr/>
        </p:nvCxnSpPr>
        <p:spPr>
          <a:xfrm>
            <a:off x="457725" y="2168800"/>
            <a:ext cx="8176800" cy="0"/>
          </a:xfrm>
          <a:prstGeom prst="straightConnector1">
            <a:avLst/>
          </a:prstGeom>
          <a:noFill/>
          <a:ln w="19050" cap="flat" cmpd="sng">
            <a:solidFill>
              <a:srgbClr val="003893"/>
            </a:solidFill>
            <a:prstDash val="solid"/>
            <a:round/>
            <a:headEnd type="none" w="sm" len="sm"/>
            <a:tailEnd type="none" w="sm" len="sm"/>
          </a:ln>
        </p:spPr>
      </p:cxnSp>
      <p:sp>
        <p:nvSpPr>
          <p:cNvPr id="310" name="Google Shape;310;p5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solidFill>
                  <a:srgbClr val="003893"/>
                </a:solidFill>
                <a:latin typeface="Open Sans"/>
                <a:ea typeface="Open Sans"/>
                <a:cs typeface="Open Sans"/>
                <a:sym typeface="Open Sans"/>
              </a:defRPr>
            </a:lvl1pPr>
            <a:lvl2pPr lvl="1" rtl="0">
              <a:buNone/>
              <a:defRPr>
                <a:solidFill>
                  <a:srgbClr val="003893"/>
                </a:solidFill>
                <a:latin typeface="Open Sans"/>
                <a:ea typeface="Open Sans"/>
                <a:cs typeface="Open Sans"/>
                <a:sym typeface="Open Sans"/>
              </a:defRPr>
            </a:lvl2pPr>
            <a:lvl3pPr lvl="2" rtl="0">
              <a:buNone/>
              <a:defRPr>
                <a:solidFill>
                  <a:srgbClr val="003893"/>
                </a:solidFill>
                <a:latin typeface="Open Sans"/>
                <a:ea typeface="Open Sans"/>
                <a:cs typeface="Open Sans"/>
                <a:sym typeface="Open Sans"/>
              </a:defRPr>
            </a:lvl3pPr>
            <a:lvl4pPr lvl="3" rtl="0">
              <a:buNone/>
              <a:defRPr>
                <a:solidFill>
                  <a:srgbClr val="003893"/>
                </a:solidFill>
                <a:latin typeface="Open Sans"/>
                <a:ea typeface="Open Sans"/>
                <a:cs typeface="Open Sans"/>
                <a:sym typeface="Open Sans"/>
              </a:defRPr>
            </a:lvl4pPr>
            <a:lvl5pPr lvl="4" rtl="0">
              <a:buNone/>
              <a:defRPr>
                <a:solidFill>
                  <a:srgbClr val="003893"/>
                </a:solidFill>
                <a:latin typeface="Open Sans"/>
                <a:ea typeface="Open Sans"/>
                <a:cs typeface="Open Sans"/>
                <a:sym typeface="Open Sans"/>
              </a:defRPr>
            </a:lvl5pPr>
            <a:lvl6pPr lvl="5" rtl="0">
              <a:buNone/>
              <a:defRPr>
                <a:solidFill>
                  <a:srgbClr val="003893"/>
                </a:solidFill>
                <a:latin typeface="Open Sans"/>
                <a:ea typeface="Open Sans"/>
                <a:cs typeface="Open Sans"/>
                <a:sym typeface="Open Sans"/>
              </a:defRPr>
            </a:lvl6pPr>
            <a:lvl7pPr lvl="6" rtl="0">
              <a:buNone/>
              <a:defRPr>
                <a:solidFill>
                  <a:srgbClr val="003893"/>
                </a:solidFill>
                <a:latin typeface="Open Sans"/>
                <a:ea typeface="Open Sans"/>
                <a:cs typeface="Open Sans"/>
                <a:sym typeface="Open Sans"/>
              </a:defRPr>
            </a:lvl7pPr>
            <a:lvl8pPr lvl="7" rtl="0">
              <a:buNone/>
              <a:defRPr>
                <a:solidFill>
                  <a:srgbClr val="003893"/>
                </a:solidFill>
                <a:latin typeface="Open Sans"/>
                <a:ea typeface="Open Sans"/>
                <a:cs typeface="Open Sans"/>
                <a:sym typeface="Open Sans"/>
              </a:defRPr>
            </a:lvl8pPr>
            <a:lvl9pPr lvl="8" rtl="0">
              <a:buNone/>
              <a:defRPr>
                <a:solidFill>
                  <a:srgbClr val="003893"/>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1_Titre et contenu">
  <p:cSld name="1_Titre et contenu">
    <p:spTree>
      <p:nvGrpSpPr>
        <p:cNvPr id="1" name="Shape 311"/>
        <p:cNvGrpSpPr/>
        <p:nvPr/>
      </p:nvGrpSpPr>
      <p:grpSpPr>
        <a:xfrm>
          <a:off x="0" y="0"/>
          <a:ext cx="0" cy="0"/>
          <a:chOff x="0" y="0"/>
          <a:chExt cx="0" cy="0"/>
        </a:xfrm>
      </p:grpSpPr>
      <p:sp>
        <p:nvSpPr>
          <p:cNvPr id="312" name="Google Shape;312;p55"/>
          <p:cNvSpPr txBox="1">
            <a:spLocks noGrp="1"/>
          </p:cNvSpPr>
          <p:nvPr>
            <p:ph type="body" idx="1"/>
          </p:nvPr>
        </p:nvSpPr>
        <p:spPr>
          <a:xfrm>
            <a:off x="396000" y="1004400"/>
            <a:ext cx="8229600" cy="3394500"/>
          </a:xfrm>
          <a:prstGeom prst="rect">
            <a:avLst/>
          </a:prstGeom>
          <a:noFill/>
          <a:ln>
            <a:noFill/>
          </a:ln>
        </p:spPr>
        <p:txBody>
          <a:bodyPr spcFirstLastPara="1" wrap="square" lIns="0" tIns="0" rIns="0" bIns="0" anchor="t" anchorCtr="0">
            <a:normAutofit/>
          </a:bodyPr>
          <a:lstStyle>
            <a:lvl1pPr marL="457200" marR="0" lvl="0" indent="-317500" algn="l" rtl="0">
              <a:lnSpc>
                <a:spcPct val="100000"/>
              </a:lnSpc>
              <a:spcBef>
                <a:spcPts val="400"/>
              </a:spcBef>
              <a:spcAft>
                <a:spcPts val="0"/>
              </a:spcAft>
              <a:buClr>
                <a:srgbClr val="000000"/>
              </a:buClr>
              <a:buSzPts val="1400"/>
              <a:buFont typeface="Arial"/>
              <a:buChar char="●"/>
              <a:defRPr sz="2000" b="0" i="0" u="none" strike="noStrike" cap="none">
                <a:solidFill>
                  <a:srgbClr val="000000"/>
                </a:solidFill>
                <a:latin typeface="Arial"/>
                <a:ea typeface="Arial"/>
                <a:cs typeface="Arial"/>
                <a:sym typeface="Arial"/>
              </a:defRPr>
            </a:lvl1pPr>
            <a:lvl2pPr marL="914400" marR="0" lvl="1" indent="-325755" algn="l" rtl="0">
              <a:lnSpc>
                <a:spcPct val="100000"/>
              </a:lnSpc>
              <a:spcBef>
                <a:spcPts val="360"/>
              </a:spcBef>
              <a:spcAft>
                <a:spcPts val="0"/>
              </a:spcAft>
              <a:buClr>
                <a:srgbClr val="404040"/>
              </a:buClr>
              <a:buSzPts val="1530"/>
              <a:buFont typeface="Arial"/>
              <a:buChar char="○"/>
              <a:defRPr sz="1800" b="0" i="0" u="none" strike="noStrike" cap="none">
                <a:solidFill>
                  <a:srgbClr val="000000"/>
                </a:solidFill>
                <a:latin typeface="Arial"/>
                <a:ea typeface="Arial"/>
                <a:cs typeface="Arial"/>
                <a:sym typeface="Arial"/>
              </a:defRPr>
            </a:lvl2pPr>
            <a:lvl3pPr marL="1371600" marR="0" lvl="2" indent="-330200" algn="l" rtl="0">
              <a:lnSpc>
                <a:spcPct val="100000"/>
              </a:lnSpc>
              <a:spcBef>
                <a:spcPts val="320"/>
              </a:spcBef>
              <a:spcAft>
                <a:spcPts val="0"/>
              </a:spcAft>
              <a:buClr>
                <a:srgbClr val="000000"/>
              </a:buClr>
              <a:buSzPts val="1600"/>
              <a:buFont typeface="Arial"/>
              <a:buChar char="■"/>
              <a:defRPr sz="1600" b="0" i="0" u="none" strike="noStrike" cap="none">
                <a:solidFill>
                  <a:srgbClr val="404040"/>
                </a:solidFill>
                <a:latin typeface="Arial"/>
                <a:ea typeface="Arial"/>
                <a:cs typeface="Arial"/>
                <a:sym typeface="Arial"/>
              </a:defRPr>
            </a:lvl3pPr>
            <a:lvl4pPr marL="1828800" marR="0" lvl="3" indent="-342900" algn="l" rtl="0">
              <a:lnSpc>
                <a:spcPct val="100000"/>
              </a:lnSpc>
              <a:spcBef>
                <a:spcPts val="36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4pPr>
            <a:lvl5pPr marL="2286000" marR="0" lvl="4" indent="-342900" algn="l" rtl="0">
              <a:lnSpc>
                <a:spcPct val="100000"/>
              </a:lnSpc>
              <a:spcBef>
                <a:spcPts val="36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313" name="Google Shape;313;p55"/>
          <p:cNvSpPr txBox="1">
            <a:spLocks noGrp="1"/>
          </p:cNvSpPr>
          <p:nvPr>
            <p:ph type="dt" idx="10"/>
          </p:nvPr>
        </p:nvSpPr>
        <p:spPr>
          <a:xfrm>
            <a:off x="3859854" y="4883044"/>
            <a:ext cx="2133600" cy="2739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1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14" name="Google Shape;314;p55"/>
          <p:cNvSpPr txBox="1">
            <a:spLocks noGrp="1"/>
          </p:cNvSpPr>
          <p:nvPr>
            <p:ph type="ftr" idx="11"/>
          </p:nvPr>
        </p:nvSpPr>
        <p:spPr>
          <a:xfrm>
            <a:off x="5993453" y="4883044"/>
            <a:ext cx="2895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15" name="Google Shape;315;p55"/>
          <p:cNvSpPr txBox="1">
            <a:spLocks noGrp="1"/>
          </p:cNvSpPr>
          <p:nvPr>
            <p:ph type="sldNum" idx="12"/>
          </p:nvPr>
        </p:nvSpPr>
        <p:spPr>
          <a:xfrm>
            <a:off x="44256" y="4883044"/>
            <a:ext cx="2133600" cy="2739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Narrow"/>
                <a:ea typeface="Arial Narrow"/>
                <a:cs typeface="Arial Narrow"/>
                <a:sym typeface="Arial Narrow"/>
              </a:defRPr>
            </a:lvl1pPr>
            <a:lvl2pPr marL="0" marR="0" lvl="1"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Narrow"/>
                <a:ea typeface="Arial Narrow"/>
                <a:cs typeface="Arial Narrow"/>
                <a:sym typeface="Arial Narrow"/>
              </a:defRPr>
            </a:lvl2pPr>
            <a:lvl3pPr marL="0" marR="0" lvl="2"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Narrow"/>
                <a:ea typeface="Arial Narrow"/>
                <a:cs typeface="Arial Narrow"/>
                <a:sym typeface="Arial Narrow"/>
              </a:defRPr>
            </a:lvl3pPr>
            <a:lvl4pPr marL="0" marR="0" lvl="3"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Narrow"/>
                <a:ea typeface="Arial Narrow"/>
                <a:cs typeface="Arial Narrow"/>
                <a:sym typeface="Arial Narrow"/>
              </a:defRPr>
            </a:lvl4pPr>
            <a:lvl5pPr marL="0" marR="0" lvl="4"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Narrow"/>
                <a:ea typeface="Arial Narrow"/>
                <a:cs typeface="Arial Narrow"/>
                <a:sym typeface="Arial Narrow"/>
              </a:defRPr>
            </a:lvl5pPr>
            <a:lvl6pPr marL="0" marR="0" lvl="5"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Narrow"/>
                <a:ea typeface="Arial Narrow"/>
                <a:cs typeface="Arial Narrow"/>
                <a:sym typeface="Arial Narrow"/>
              </a:defRPr>
            </a:lvl6pPr>
            <a:lvl7pPr marL="0" marR="0" lvl="6"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Narrow"/>
                <a:ea typeface="Arial Narrow"/>
                <a:cs typeface="Arial Narrow"/>
                <a:sym typeface="Arial Narrow"/>
              </a:defRPr>
            </a:lvl7pPr>
            <a:lvl8pPr marL="0" marR="0" lvl="7"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Narrow"/>
                <a:ea typeface="Arial Narrow"/>
                <a:cs typeface="Arial Narrow"/>
                <a:sym typeface="Arial Narrow"/>
              </a:defRPr>
            </a:lvl8pPr>
            <a:lvl9pPr marL="0" marR="0" lvl="8"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Narrow"/>
                <a:ea typeface="Arial Narrow"/>
                <a:cs typeface="Arial Narrow"/>
                <a:sym typeface="Arial Narrow"/>
              </a:defRPr>
            </a:lvl9pPr>
          </a:lstStyle>
          <a:p>
            <a:pPr marL="0" lvl="0" indent="0" algn="l" rtl="0">
              <a:spcBef>
                <a:spcPts val="0"/>
              </a:spcBef>
              <a:spcAft>
                <a:spcPts val="0"/>
              </a:spcAft>
              <a:buNone/>
            </a:pPr>
            <a:fld id="{00000000-1234-1234-1234-123412341234}" type="slidenum">
              <a:rPr lang="en-US"/>
              <a:t>‹#›</a:t>
            </a:fld>
            <a:endParaRPr/>
          </a:p>
        </p:txBody>
      </p:sp>
      <p:cxnSp>
        <p:nvCxnSpPr>
          <p:cNvPr id="316" name="Google Shape;316;p55"/>
          <p:cNvCxnSpPr/>
          <p:nvPr/>
        </p:nvCxnSpPr>
        <p:spPr>
          <a:xfrm>
            <a:off x="-10300" y="576650"/>
            <a:ext cx="9164700" cy="0"/>
          </a:xfrm>
          <a:prstGeom prst="straightConnector1">
            <a:avLst/>
          </a:prstGeom>
          <a:noFill/>
          <a:ln w="19050" cap="flat" cmpd="sng">
            <a:solidFill>
              <a:srgbClr val="0033A0"/>
            </a:solidFill>
            <a:prstDash val="solid"/>
            <a:round/>
            <a:headEnd type="none" w="sm" len="sm"/>
            <a:tailEnd type="none" w="sm" len="sm"/>
          </a:ln>
        </p:spPr>
      </p:cxnSp>
      <p:sp>
        <p:nvSpPr>
          <p:cNvPr id="317" name="Google Shape;317;p55"/>
          <p:cNvSpPr txBox="1">
            <a:spLocks noGrp="1"/>
          </p:cNvSpPr>
          <p:nvPr>
            <p:ph type="title"/>
          </p:nvPr>
        </p:nvSpPr>
        <p:spPr>
          <a:xfrm>
            <a:off x="257425" y="61850"/>
            <a:ext cx="7663800" cy="514800"/>
          </a:xfrm>
          <a:prstGeom prst="rect">
            <a:avLst/>
          </a:prstGeom>
          <a:noFill/>
          <a:ln>
            <a:noFill/>
          </a:ln>
        </p:spPr>
        <p:txBody>
          <a:bodyPr spcFirstLastPara="1" wrap="square" lIns="0" tIns="91425" rIns="91425" bIns="91425" anchor="t" anchorCtr="0">
            <a:noAutofit/>
          </a:bodyPr>
          <a:lstStyle>
            <a:lvl1pPr marR="0" lvl="0"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2pPr>
            <a:lvl3pPr marR="0" lvl="2"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3pPr>
            <a:lvl4pPr marR="0" lvl="3"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4pPr>
            <a:lvl5pPr marR="0" lvl="4"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5pPr>
            <a:lvl6pPr marR="0" lvl="5"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6pPr>
            <a:lvl7pPr marR="0" lvl="6"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7pPr>
            <a:lvl8pPr marR="0" lvl="7"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8pPr>
            <a:lvl9pPr marR="0" lvl="8"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1_Titre et contenu 1">
  <p:cSld name="1_Titre et contenu_1">
    <p:spTree>
      <p:nvGrpSpPr>
        <p:cNvPr id="1" name="Shape 318"/>
        <p:cNvGrpSpPr/>
        <p:nvPr/>
      </p:nvGrpSpPr>
      <p:grpSpPr>
        <a:xfrm>
          <a:off x="0" y="0"/>
          <a:ext cx="0" cy="0"/>
          <a:chOff x="0" y="0"/>
          <a:chExt cx="0" cy="0"/>
        </a:xfrm>
      </p:grpSpPr>
      <p:sp>
        <p:nvSpPr>
          <p:cNvPr id="319" name="Google Shape;319;p56"/>
          <p:cNvSpPr txBox="1">
            <a:spLocks noGrp="1"/>
          </p:cNvSpPr>
          <p:nvPr>
            <p:ph type="body" idx="1"/>
          </p:nvPr>
        </p:nvSpPr>
        <p:spPr>
          <a:xfrm>
            <a:off x="396000" y="1004400"/>
            <a:ext cx="8229600" cy="3394500"/>
          </a:xfrm>
          <a:prstGeom prst="rect">
            <a:avLst/>
          </a:prstGeom>
          <a:noFill/>
          <a:ln>
            <a:noFill/>
          </a:ln>
        </p:spPr>
        <p:txBody>
          <a:bodyPr spcFirstLastPara="1" wrap="square" lIns="0" tIns="0" rIns="0" bIns="0" anchor="t" anchorCtr="0">
            <a:normAutofit/>
          </a:bodyPr>
          <a:lstStyle>
            <a:lvl1pPr marL="457200" marR="0" lvl="0" indent="-317500" algn="l" rtl="0">
              <a:lnSpc>
                <a:spcPct val="100000"/>
              </a:lnSpc>
              <a:spcBef>
                <a:spcPts val="400"/>
              </a:spcBef>
              <a:spcAft>
                <a:spcPts val="0"/>
              </a:spcAft>
              <a:buClr>
                <a:srgbClr val="000000"/>
              </a:buClr>
              <a:buSzPts val="1400"/>
              <a:buFont typeface="Arial"/>
              <a:buChar char="●"/>
              <a:defRPr sz="2000" b="0" i="0" u="none" strike="noStrike" cap="none">
                <a:solidFill>
                  <a:srgbClr val="000000"/>
                </a:solidFill>
                <a:latin typeface="Arial"/>
                <a:ea typeface="Arial"/>
                <a:cs typeface="Arial"/>
                <a:sym typeface="Arial"/>
              </a:defRPr>
            </a:lvl1pPr>
            <a:lvl2pPr marL="914400" marR="0" lvl="1" indent="-325755" algn="l" rtl="0">
              <a:lnSpc>
                <a:spcPct val="100000"/>
              </a:lnSpc>
              <a:spcBef>
                <a:spcPts val="360"/>
              </a:spcBef>
              <a:spcAft>
                <a:spcPts val="0"/>
              </a:spcAft>
              <a:buClr>
                <a:srgbClr val="404040"/>
              </a:buClr>
              <a:buSzPts val="1530"/>
              <a:buFont typeface="Arial"/>
              <a:buChar char="○"/>
              <a:defRPr sz="1800" b="0" i="0" u="none" strike="noStrike" cap="none">
                <a:solidFill>
                  <a:srgbClr val="000000"/>
                </a:solidFill>
                <a:latin typeface="Arial"/>
                <a:ea typeface="Arial"/>
                <a:cs typeface="Arial"/>
                <a:sym typeface="Arial"/>
              </a:defRPr>
            </a:lvl2pPr>
            <a:lvl3pPr marL="1371600" marR="0" lvl="2" indent="-330200" algn="l" rtl="0">
              <a:lnSpc>
                <a:spcPct val="100000"/>
              </a:lnSpc>
              <a:spcBef>
                <a:spcPts val="320"/>
              </a:spcBef>
              <a:spcAft>
                <a:spcPts val="0"/>
              </a:spcAft>
              <a:buClr>
                <a:srgbClr val="000000"/>
              </a:buClr>
              <a:buSzPts val="1600"/>
              <a:buFont typeface="Arial"/>
              <a:buChar char="■"/>
              <a:defRPr sz="1600" b="0" i="0" u="none" strike="noStrike" cap="none">
                <a:solidFill>
                  <a:srgbClr val="404040"/>
                </a:solidFill>
                <a:latin typeface="Arial"/>
                <a:ea typeface="Arial"/>
                <a:cs typeface="Arial"/>
                <a:sym typeface="Arial"/>
              </a:defRPr>
            </a:lvl3pPr>
            <a:lvl4pPr marL="1828800" marR="0" lvl="3" indent="-342900" algn="l" rtl="0">
              <a:lnSpc>
                <a:spcPct val="100000"/>
              </a:lnSpc>
              <a:spcBef>
                <a:spcPts val="36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4pPr>
            <a:lvl5pPr marL="2286000" marR="0" lvl="4" indent="-342900" algn="l" rtl="0">
              <a:lnSpc>
                <a:spcPct val="100000"/>
              </a:lnSpc>
              <a:spcBef>
                <a:spcPts val="36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320" name="Google Shape;320;p56"/>
          <p:cNvSpPr txBox="1">
            <a:spLocks noGrp="1"/>
          </p:cNvSpPr>
          <p:nvPr>
            <p:ph type="dt" idx="10"/>
          </p:nvPr>
        </p:nvSpPr>
        <p:spPr>
          <a:xfrm>
            <a:off x="3859854" y="4883044"/>
            <a:ext cx="2133600" cy="2739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1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21" name="Google Shape;321;p56"/>
          <p:cNvSpPr txBox="1">
            <a:spLocks noGrp="1"/>
          </p:cNvSpPr>
          <p:nvPr>
            <p:ph type="ftr" idx="11"/>
          </p:nvPr>
        </p:nvSpPr>
        <p:spPr>
          <a:xfrm>
            <a:off x="5993453" y="4883044"/>
            <a:ext cx="2895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22" name="Google Shape;322;p56"/>
          <p:cNvSpPr txBox="1">
            <a:spLocks noGrp="1"/>
          </p:cNvSpPr>
          <p:nvPr>
            <p:ph type="sldNum" idx="12"/>
          </p:nvPr>
        </p:nvSpPr>
        <p:spPr>
          <a:xfrm>
            <a:off x="44256" y="4883044"/>
            <a:ext cx="2133600" cy="2739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Narrow"/>
                <a:ea typeface="Arial Narrow"/>
                <a:cs typeface="Arial Narrow"/>
                <a:sym typeface="Arial Narrow"/>
              </a:defRPr>
            </a:lvl1pPr>
            <a:lvl2pPr marL="0" marR="0" lvl="1"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Narrow"/>
                <a:ea typeface="Arial Narrow"/>
                <a:cs typeface="Arial Narrow"/>
                <a:sym typeface="Arial Narrow"/>
              </a:defRPr>
            </a:lvl2pPr>
            <a:lvl3pPr marL="0" marR="0" lvl="2"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Narrow"/>
                <a:ea typeface="Arial Narrow"/>
                <a:cs typeface="Arial Narrow"/>
                <a:sym typeface="Arial Narrow"/>
              </a:defRPr>
            </a:lvl3pPr>
            <a:lvl4pPr marL="0" marR="0" lvl="3"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Narrow"/>
                <a:ea typeface="Arial Narrow"/>
                <a:cs typeface="Arial Narrow"/>
                <a:sym typeface="Arial Narrow"/>
              </a:defRPr>
            </a:lvl4pPr>
            <a:lvl5pPr marL="0" marR="0" lvl="4"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Narrow"/>
                <a:ea typeface="Arial Narrow"/>
                <a:cs typeface="Arial Narrow"/>
                <a:sym typeface="Arial Narrow"/>
              </a:defRPr>
            </a:lvl5pPr>
            <a:lvl6pPr marL="0" marR="0" lvl="5"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Narrow"/>
                <a:ea typeface="Arial Narrow"/>
                <a:cs typeface="Arial Narrow"/>
                <a:sym typeface="Arial Narrow"/>
              </a:defRPr>
            </a:lvl6pPr>
            <a:lvl7pPr marL="0" marR="0" lvl="6"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Narrow"/>
                <a:ea typeface="Arial Narrow"/>
                <a:cs typeface="Arial Narrow"/>
                <a:sym typeface="Arial Narrow"/>
              </a:defRPr>
            </a:lvl7pPr>
            <a:lvl8pPr marL="0" marR="0" lvl="7"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Narrow"/>
                <a:ea typeface="Arial Narrow"/>
                <a:cs typeface="Arial Narrow"/>
                <a:sym typeface="Arial Narrow"/>
              </a:defRPr>
            </a:lvl8pPr>
            <a:lvl9pPr marL="0" marR="0" lvl="8"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Narrow"/>
                <a:ea typeface="Arial Narrow"/>
                <a:cs typeface="Arial Narrow"/>
                <a:sym typeface="Arial Narrow"/>
              </a:defRPr>
            </a:lvl9pPr>
          </a:lstStyle>
          <a:p>
            <a:pPr marL="0" lvl="0" indent="0" algn="l" rtl="0">
              <a:spcBef>
                <a:spcPts val="0"/>
              </a:spcBef>
              <a:spcAft>
                <a:spcPts val="0"/>
              </a:spcAft>
              <a:buNone/>
            </a:pPr>
            <a:fld id="{00000000-1234-1234-1234-123412341234}" type="slidenum">
              <a:rPr lang="en-US"/>
              <a:t>‹#›</a:t>
            </a:fld>
            <a:endParaRPr/>
          </a:p>
        </p:txBody>
      </p:sp>
      <p:cxnSp>
        <p:nvCxnSpPr>
          <p:cNvPr id="323" name="Google Shape;323;p56"/>
          <p:cNvCxnSpPr/>
          <p:nvPr/>
        </p:nvCxnSpPr>
        <p:spPr>
          <a:xfrm>
            <a:off x="-10300" y="576650"/>
            <a:ext cx="9164700" cy="0"/>
          </a:xfrm>
          <a:prstGeom prst="straightConnector1">
            <a:avLst/>
          </a:prstGeom>
          <a:noFill/>
          <a:ln w="19050" cap="flat" cmpd="sng">
            <a:solidFill>
              <a:srgbClr val="0033A0"/>
            </a:solidFill>
            <a:prstDash val="solid"/>
            <a:round/>
            <a:headEnd type="none" w="sm" len="sm"/>
            <a:tailEnd type="none" w="sm" len="sm"/>
          </a:ln>
        </p:spPr>
      </p:cxnSp>
      <p:sp>
        <p:nvSpPr>
          <p:cNvPr id="324" name="Google Shape;324;p56"/>
          <p:cNvSpPr txBox="1">
            <a:spLocks noGrp="1"/>
          </p:cNvSpPr>
          <p:nvPr>
            <p:ph type="title"/>
          </p:nvPr>
        </p:nvSpPr>
        <p:spPr>
          <a:xfrm>
            <a:off x="257425" y="61850"/>
            <a:ext cx="7663800" cy="514800"/>
          </a:xfrm>
          <a:prstGeom prst="rect">
            <a:avLst/>
          </a:prstGeom>
          <a:noFill/>
          <a:ln>
            <a:noFill/>
          </a:ln>
        </p:spPr>
        <p:txBody>
          <a:bodyPr spcFirstLastPara="1" wrap="square" lIns="0" tIns="91425" rIns="91425" bIns="91425" anchor="t" anchorCtr="0">
            <a:noAutofit/>
          </a:bodyPr>
          <a:lstStyle>
            <a:lvl1pPr marR="0" lvl="0"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2pPr>
            <a:lvl3pPr marR="0" lvl="2"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3pPr>
            <a:lvl4pPr marR="0" lvl="3"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4pPr>
            <a:lvl5pPr marR="0" lvl="4"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5pPr>
            <a:lvl6pPr marR="0" lvl="5"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6pPr>
            <a:lvl7pPr marR="0" lvl="6"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7pPr>
            <a:lvl8pPr marR="0" lvl="7"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8pPr>
            <a:lvl9pPr marR="0" lvl="8"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Header and content 1 1">
  <p:cSld name="TITLE ONLY">
    <p:spTree>
      <p:nvGrpSpPr>
        <p:cNvPr id="1" name="Shape 325"/>
        <p:cNvGrpSpPr/>
        <p:nvPr/>
      </p:nvGrpSpPr>
      <p:grpSpPr>
        <a:xfrm>
          <a:off x="0" y="0"/>
          <a:ext cx="0" cy="0"/>
          <a:chOff x="0" y="0"/>
          <a:chExt cx="0" cy="0"/>
        </a:xfrm>
      </p:grpSpPr>
      <p:cxnSp>
        <p:nvCxnSpPr>
          <p:cNvPr id="326" name="Google Shape;326;p57"/>
          <p:cNvCxnSpPr/>
          <p:nvPr/>
        </p:nvCxnSpPr>
        <p:spPr>
          <a:xfrm>
            <a:off x="-10300" y="576650"/>
            <a:ext cx="9164700" cy="0"/>
          </a:xfrm>
          <a:prstGeom prst="straightConnector1">
            <a:avLst/>
          </a:prstGeom>
          <a:noFill/>
          <a:ln w="19050" cap="flat" cmpd="sng">
            <a:solidFill>
              <a:srgbClr val="0033A0"/>
            </a:solidFill>
            <a:prstDash val="solid"/>
            <a:round/>
            <a:headEnd type="none" w="sm" len="sm"/>
            <a:tailEnd type="none" w="sm" len="sm"/>
          </a:ln>
        </p:spPr>
      </p:cxnSp>
      <p:sp>
        <p:nvSpPr>
          <p:cNvPr id="327" name="Google Shape;327;p57"/>
          <p:cNvSpPr txBox="1">
            <a:spLocks noGrp="1"/>
          </p:cNvSpPr>
          <p:nvPr>
            <p:ph type="title"/>
          </p:nvPr>
        </p:nvSpPr>
        <p:spPr>
          <a:xfrm>
            <a:off x="255588" y="0"/>
            <a:ext cx="8898900" cy="576600"/>
          </a:xfrm>
          <a:prstGeom prst="rect">
            <a:avLst/>
          </a:prstGeom>
          <a:noFill/>
          <a:ln>
            <a:noFill/>
          </a:ln>
        </p:spPr>
        <p:txBody>
          <a:bodyPr spcFirstLastPara="1" wrap="square" lIns="0" tIns="91425" rIns="91425" bIns="91425" anchor="ctr" anchorCtr="0">
            <a:noAutofit/>
          </a:bodyPr>
          <a:lstStyle>
            <a:lvl1pPr marR="0" lvl="0" algn="l" rtl="0">
              <a:lnSpc>
                <a:spcPct val="100000"/>
              </a:lnSpc>
              <a:spcBef>
                <a:spcPts val="0"/>
              </a:spcBef>
              <a:spcAft>
                <a:spcPts val="0"/>
              </a:spcAft>
              <a:buClr>
                <a:srgbClr val="000000"/>
              </a:buClr>
              <a:buSzPts val="1800"/>
              <a:buFont typeface="Arial"/>
              <a:buNone/>
              <a:defRPr sz="1800" b="1"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2pPr>
            <a:lvl3pPr marR="0" lvl="2"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3pPr>
            <a:lvl4pPr marR="0" lvl="3"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4pPr>
            <a:lvl5pPr marR="0" lvl="4"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5pPr>
            <a:lvl6pPr marR="0" lvl="5"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6pPr>
            <a:lvl7pPr marR="0" lvl="6"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7pPr>
            <a:lvl8pPr marR="0" lvl="7"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8pPr>
            <a:lvl9pPr marR="0" lvl="8"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Header and content 2">
  <p:cSld name="TITLE ONLY_1">
    <p:spTree>
      <p:nvGrpSpPr>
        <p:cNvPr id="1" name="Shape 328"/>
        <p:cNvGrpSpPr/>
        <p:nvPr/>
      </p:nvGrpSpPr>
      <p:grpSpPr>
        <a:xfrm>
          <a:off x="0" y="0"/>
          <a:ext cx="0" cy="0"/>
          <a:chOff x="0" y="0"/>
          <a:chExt cx="0" cy="0"/>
        </a:xfrm>
      </p:grpSpPr>
      <p:cxnSp>
        <p:nvCxnSpPr>
          <p:cNvPr id="329" name="Google Shape;329;p58"/>
          <p:cNvCxnSpPr/>
          <p:nvPr/>
        </p:nvCxnSpPr>
        <p:spPr>
          <a:xfrm>
            <a:off x="-10300" y="576650"/>
            <a:ext cx="9164700" cy="0"/>
          </a:xfrm>
          <a:prstGeom prst="straightConnector1">
            <a:avLst/>
          </a:prstGeom>
          <a:noFill/>
          <a:ln w="19050" cap="flat" cmpd="sng">
            <a:solidFill>
              <a:srgbClr val="0033A0"/>
            </a:solidFill>
            <a:prstDash val="solid"/>
            <a:round/>
            <a:headEnd type="none" w="sm" len="sm"/>
            <a:tailEnd type="none" w="sm" len="sm"/>
          </a:ln>
        </p:spPr>
      </p:cxnSp>
      <p:sp>
        <p:nvSpPr>
          <p:cNvPr id="330" name="Google Shape;330;p58"/>
          <p:cNvSpPr txBox="1">
            <a:spLocks noGrp="1"/>
          </p:cNvSpPr>
          <p:nvPr>
            <p:ph type="title"/>
          </p:nvPr>
        </p:nvSpPr>
        <p:spPr>
          <a:xfrm>
            <a:off x="255588" y="0"/>
            <a:ext cx="8898900" cy="576600"/>
          </a:xfrm>
          <a:prstGeom prst="rect">
            <a:avLst/>
          </a:prstGeom>
          <a:noFill/>
          <a:ln>
            <a:noFill/>
          </a:ln>
        </p:spPr>
        <p:txBody>
          <a:bodyPr spcFirstLastPara="1" wrap="square" lIns="0" tIns="91425" rIns="91425" bIns="91425" anchor="ctr" anchorCtr="0">
            <a:noAutofit/>
          </a:bodyPr>
          <a:lstStyle>
            <a:lvl1pPr marR="0" lvl="0" algn="l" rtl="0">
              <a:lnSpc>
                <a:spcPct val="100000"/>
              </a:lnSpc>
              <a:spcBef>
                <a:spcPts val="0"/>
              </a:spcBef>
              <a:spcAft>
                <a:spcPts val="0"/>
              </a:spcAft>
              <a:buClr>
                <a:srgbClr val="000000"/>
              </a:buClr>
              <a:buSzPts val="1800"/>
              <a:buFont typeface="Arial"/>
              <a:buNone/>
              <a:defRPr sz="1800" b="1"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2pPr>
            <a:lvl3pPr marR="0" lvl="2"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3pPr>
            <a:lvl4pPr marR="0" lvl="3"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4pPr>
            <a:lvl5pPr marR="0" lvl="4"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5pPr>
            <a:lvl6pPr marR="0" lvl="5"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6pPr>
            <a:lvl7pPr marR="0" lvl="6"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7pPr>
            <a:lvl8pPr marR="0" lvl="7"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8pPr>
            <a:lvl9pPr marR="0" lvl="8"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slide 1">
  <p:cSld name="TITLE_1_1_1">
    <p:spTree>
      <p:nvGrpSpPr>
        <p:cNvPr id="1" name="Shape 331"/>
        <p:cNvGrpSpPr/>
        <p:nvPr/>
      </p:nvGrpSpPr>
      <p:grpSpPr>
        <a:xfrm>
          <a:off x="0" y="0"/>
          <a:ext cx="0" cy="0"/>
          <a:chOff x="0" y="0"/>
          <a:chExt cx="0" cy="0"/>
        </a:xfrm>
      </p:grpSpPr>
      <p:pic>
        <p:nvPicPr>
          <p:cNvPr id="332" name="Google Shape;332;p59"/>
          <p:cNvPicPr preferRelativeResize="0"/>
          <p:nvPr/>
        </p:nvPicPr>
        <p:blipFill rotWithShape="1">
          <a:blip r:embed="rId2">
            <a:alphaModFix/>
          </a:blip>
          <a:srcRect/>
          <a:stretch/>
        </p:blipFill>
        <p:spPr>
          <a:xfrm>
            <a:off x="0" y="3943350"/>
            <a:ext cx="9144000" cy="1200150"/>
          </a:xfrm>
          <a:prstGeom prst="rect">
            <a:avLst/>
          </a:prstGeom>
          <a:noFill/>
          <a:ln>
            <a:noFill/>
          </a:ln>
        </p:spPr>
      </p:pic>
      <p:sp>
        <p:nvSpPr>
          <p:cNvPr id="333" name="Google Shape;333;p59"/>
          <p:cNvSpPr txBox="1">
            <a:spLocks noGrp="1"/>
          </p:cNvSpPr>
          <p:nvPr>
            <p:ph type="title"/>
          </p:nvPr>
        </p:nvSpPr>
        <p:spPr>
          <a:xfrm>
            <a:off x="977850" y="1481551"/>
            <a:ext cx="7663800" cy="781200"/>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rgbClr val="000000"/>
              </a:buClr>
              <a:buSzPts val="3000"/>
              <a:buFont typeface="Arial"/>
              <a:buNone/>
              <a:defRPr sz="3000" b="1" i="0" u="none" strike="noStrike" cap="none">
                <a:solidFill>
                  <a:srgbClr val="003893"/>
                </a:solidFill>
                <a:latin typeface="Open Sans"/>
                <a:ea typeface="Open Sans"/>
                <a:cs typeface="Open Sans"/>
                <a:sym typeface="Open Sans"/>
              </a:defRPr>
            </a:lvl1pPr>
            <a:lvl2pPr marR="0" lvl="1" algn="r" rtl="0">
              <a:lnSpc>
                <a:spcPct val="100000"/>
              </a:lnSpc>
              <a:spcBef>
                <a:spcPts val="0"/>
              </a:spcBef>
              <a:spcAft>
                <a:spcPts val="0"/>
              </a:spcAft>
              <a:buClr>
                <a:srgbClr val="000000"/>
              </a:buClr>
              <a:buSzPts val="3000"/>
              <a:buFont typeface="Arial"/>
              <a:buNone/>
              <a:defRPr sz="3000" b="1" i="0" u="none" strike="noStrike" cap="none">
                <a:solidFill>
                  <a:srgbClr val="003893"/>
                </a:solidFill>
                <a:latin typeface="Open Sans"/>
                <a:ea typeface="Open Sans"/>
                <a:cs typeface="Open Sans"/>
                <a:sym typeface="Open Sans"/>
              </a:defRPr>
            </a:lvl2pPr>
            <a:lvl3pPr marR="0" lvl="2" algn="r" rtl="0">
              <a:lnSpc>
                <a:spcPct val="100000"/>
              </a:lnSpc>
              <a:spcBef>
                <a:spcPts val="0"/>
              </a:spcBef>
              <a:spcAft>
                <a:spcPts val="0"/>
              </a:spcAft>
              <a:buClr>
                <a:srgbClr val="000000"/>
              </a:buClr>
              <a:buSzPts val="3000"/>
              <a:buFont typeface="Arial"/>
              <a:buNone/>
              <a:defRPr sz="3000" b="1" i="0" u="none" strike="noStrike" cap="none">
                <a:solidFill>
                  <a:srgbClr val="003893"/>
                </a:solidFill>
                <a:latin typeface="Open Sans"/>
                <a:ea typeface="Open Sans"/>
                <a:cs typeface="Open Sans"/>
                <a:sym typeface="Open Sans"/>
              </a:defRPr>
            </a:lvl3pPr>
            <a:lvl4pPr marR="0" lvl="3" algn="r" rtl="0">
              <a:lnSpc>
                <a:spcPct val="100000"/>
              </a:lnSpc>
              <a:spcBef>
                <a:spcPts val="0"/>
              </a:spcBef>
              <a:spcAft>
                <a:spcPts val="0"/>
              </a:spcAft>
              <a:buClr>
                <a:srgbClr val="000000"/>
              </a:buClr>
              <a:buSzPts val="3000"/>
              <a:buFont typeface="Arial"/>
              <a:buNone/>
              <a:defRPr sz="3000" b="1" i="0" u="none" strike="noStrike" cap="none">
                <a:solidFill>
                  <a:srgbClr val="003893"/>
                </a:solidFill>
                <a:latin typeface="Open Sans"/>
                <a:ea typeface="Open Sans"/>
                <a:cs typeface="Open Sans"/>
                <a:sym typeface="Open Sans"/>
              </a:defRPr>
            </a:lvl4pPr>
            <a:lvl5pPr marR="0" lvl="4" algn="r" rtl="0">
              <a:lnSpc>
                <a:spcPct val="100000"/>
              </a:lnSpc>
              <a:spcBef>
                <a:spcPts val="0"/>
              </a:spcBef>
              <a:spcAft>
                <a:spcPts val="0"/>
              </a:spcAft>
              <a:buClr>
                <a:srgbClr val="000000"/>
              </a:buClr>
              <a:buSzPts val="3000"/>
              <a:buFont typeface="Arial"/>
              <a:buNone/>
              <a:defRPr sz="3000" b="1" i="0" u="none" strike="noStrike" cap="none">
                <a:solidFill>
                  <a:srgbClr val="003893"/>
                </a:solidFill>
                <a:latin typeface="Open Sans"/>
                <a:ea typeface="Open Sans"/>
                <a:cs typeface="Open Sans"/>
                <a:sym typeface="Open Sans"/>
              </a:defRPr>
            </a:lvl5pPr>
            <a:lvl6pPr marR="0" lvl="5" algn="r" rtl="0">
              <a:lnSpc>
                <a:spcPct val="100000"/>
              </a:lnSpc>
              <a:spcBef>
                <a:spcPts val="0"/>
              </a:spcBef>
              <a:spcAft>
                <a:spcPts val="0"/>
              </a:spcAft>
              <a:buClr>
                <a:srgbClr val="000000"/>
              </a:buClr>
              <a:buSzPts val="3000"/>
              <a:buFont typeface="Arial"/>
              <a:buNone/>
              <a:defRPr sz="3000" b="1" i="0" u="none" strike="noStrike" cap="none">
                <a:solidFill>
                  <a:srgbClr val="003893"/>
                </a:solidFill>
                <a:latin typeface="Open Sans"/>
                <a:ea typeface="Open Sans"/>
                <a:cs typeface="Open Sans"/>
                <a:sym typeface="Open Sans"/>
              </a:defRPr>
            </a:lvl6pPr>
            <a:lvl7pPr marR="0" lvl="6" algn="r" rtl="0">
              <a:lnSpc>
                <a:spcPct val="100000"/>
              </a:lnSpc>
              <a:spcBef>
                <a:spcPts val="0"/>
              </a:spcBef>
              <a:spcAft>
                <a:spcPts val="0"/>
              </a:spcAft>
              <a:buClr>
                <a:srgbClr val="000000"/>
              </a:buClr>
              <a:buSzPts val="3000"/>
              <a:buFont typeface="Arial"/>
              <a:buNone/>
              <a:defRPr sz="3000" b="1" i="0" u="none" strike="noStrike" cap="none">
                <a:solidFill>
                  <a:srgbClr val="003893"/>
                </a:solidFill>
                <a:latin typeface="Open Sans"/>
                <a:ea typeface="Open Sans"/>
                <a:cs typeface="Open Sans"/>
                <a:sym typeface="Open Sans"/>
              </a:defRPr>
            </a:lvl7pPr>
            <a:lvl8pPr marR="0" lvl="7" algn="r" rtl="0">
              <a:lnSpc>
                <a:spcPct val="100000"/>
              </a:lnSpc>
              <a:spcBef>
                <a:spcPts val="0"/>
              </a:spcBef>
              <a:spcAft>
                <a:spcPts val="0"/>
              </a:spcAft>
              <a:buClr>
                <a:srgbClr val="000000"/>
              </a:buClr>
              <a:buSzPts val="3000"/>
              <a:buFont typeface="Arial"/>
              <a:buNone/>
              <a:defRPr sz="3000" b="1" i="0" u="none" strike="noStrike" cap="none">
                <a:solidFill>
                  <a:srgbClr val="003893"/>
                </a:solidFill>
                <a:latin typeface="Open Sans"/>
                <a:ea typeface="Open Sans"/>
                <a:cs typeface="Open Sans"/>
                <a:sym typeface="Open Sans"/>
              </a:defRPr>
            </a:lvl8pPr>
            <a:lvl9pPr marR="0" lvl="8" algn="r" rtl="0">
              <a:lnSpc>
                <a:spcPct val="100000"/>
              </a:lnSpc>
              <a:spcBef>
                <a:spcPts val="0"/>
              </a:spcBef>
              <a:spcAft>
                <a:spcPts val="0"/>
              </a:spcAft>
              <a:buClr>
                <a:srgbClr val="000000"/>
              </a:buClr>
              <a:buSzPts val="3000"/>
              <a:buFont typeface="Arial"/>
              <a:buNone/>
              <a:defRPr sz="3000" b="1" i="0" u="none" strike="noStrike" cap="none">
                <a:solidFill>
                  <a:srgbClr val="003893"/>
                </a:solidFill>
                <a:latin typeface="Open Sans"/>
                <a:ea typeface="Open Sans"/>
                <a:cs typeface="Open Sans"/>
                <a:sym typeface="Open Sans"/>
              </a:defRPr>
            </a:lvl9pPr>
          </a:lstStyle>
          <a:p>
            <a:endParaRPr/>
          </a:p>
        </p:txBody>
      </p:sp>
      <p:sp>
        <p:nvSpPr>
          <p:cNvPr id="334" name="Google Shape;334;p59"/>
          <p:cNvSpPr txBox="1">
            <a:spLocks noGrp="1"/>
          </p:cNvSpPr>
          <p:nvPr>
            <p:ph type="title" idx="2"/>
          </p:nvPr>
        </p:nvSpPr>
        <p:spPr>
          <a:xfrm>
            <a:off x="977850" y="2356700"/>
            <a:ext cx="7663800" cy="516300"/>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rgbClr val="000000"/>
              </a:buClr>
              <a:buSzPts val="2000"/>
              <a:buFont typeface="Arial"/>
              <a:buNone/>
              <a:defRPr sz="2000" b="0" i="0" u="none" strike="noStrike" cap="none">
                <a:solidFill>
                  <a:srgbClr val="888888"/>
                </a:solidFill>
                <a:latin typeface="Open Sans"/>
                <a:ea typeface="Open Sans"/>
                <a:cs typeface="Open Sans"/>
                <a:sym typeface="Open Sans"/>
              </a:defRPr>
            </a:lvl1pPr>
            <a:lvl2pPr marR="0" lvl="1" algn="r" rtl="0">
              <a:lnSpc>
                <a:spcPct val="100000"/>
              </a:lnSpc>
              <a:spcBef>
                <a:spcPts val="0"/>
              </a:spcBef>
              <a:spcAft>
                <a:spcPts val="0"/>
              </a:spcAft>
              <a:buClr>
                <a:srgbClr val="000000"/>
              </a:buClr>
              <a:buSzPts val="2000"/>
              <a:buFont typeface="Arial"/>
              <a:buNone/>
              <a:defRPr sz="2000" b="1" i="0" u="none" strike="noStrike" cap="none">
                <a:solidFill>
                  <a:srgbClr val="003893"/>
                </a:solidFill>
                <a:latin typeface="Open Sans"/>
                <a:ea typeface="Open Sans"/>
                <a:cs typeface="Open Sans"/>
                <a:sym typeface="Open Sans"/>
              </a:defRPr>
            </a:lvl2pPr>
            <a:lvl3pPr marR="0" lvl="2" algn="r" rtl="0">
              <a:lnSpc>
                <a:spcPct val="100000"/>
              </a:lnSpc>
              <a:spcBef>
                <a:spcPts val="0"/>
              </a:spcBef>
              <a:spcAft>
                <a:spcPts val="0"/>
              </a:spcAft>
              <a:buClr>
                <a:srgbClr val="000000"/>
              </a:buClr>
              <a:buSzPts val="2000"/>
              <a:buFont typeface="Arial"/>
              <a:buNone/>
              <a:defRPr sz="2000" b="1" i="0" u="none" strike="noStrike" cap="none">
                <a:solidFill>
                  <a:srgbClr val="003893"/>
                </a:solidFill>
                <a:latin typeface="Open Sans"/>
                <a:ea typeface="Open Sans"/>
                <a:cs typeface="Open Sans"/>
                <a:sym typeface="Open Sans"/>
              </a:defRPr>
            </a:lvl3pPr>
            <a:lvl4pPr marR="0" lvl="3" algn="r" rtl="0">
              <a:lnSpc>
                <a:spcPct val="100000"/>
              </a:lnSpc>
              <a:spcBef>
                <a:spcPts val="0"/>
              </a:spcBef>
              <a:spcAft>
                <a:spcPts val="0"/>
              </a:spcAft>
              <a:buClr>
                <a:srgbClr val="000000"/>
              </a:buClr>
              <a:buSzPts val="2000"/>
              <a:buFont typeface="Arial"/>
              <a:buNone/>
              <a:defRPr sz="2000" b="1" i="0" u="none" strike="noStrike" cap="none">
                <a:solidFill>
                  <a:srgbClr val="003893"/>
                </a:solidFill>
                <a:latin typeface="Open Sans"/>
                <a:ea typeface="Open Sans"/>
                <a:cs typeface="Open Sans"/>
                <a:sym typeface="Open Sans"/>
              </a:defRPr>
            </a:lvl4pPr>
            <a:lvl5pPr marR="0" lvl="4" algn="r" rtl="0">
              <a:lnSpc>
                <a:spcPct val="100000"/>
              </a:lnSpc>
              <a:spcBef>
                <a:spcPts val="0"/>
              </a:spcBef>
              <a:spcAft>
                <a:spcPts val="0"/>
              </a:spcAft>
              <a:buClr>
                <a:srgbClr val="000000"/>
              </a:buClr>
              <a:buSzPts val="2000"/>
              <a:buFont typeface="Arial"/>
              <a:buNone/>
              <a:defRPr sz="2000" b="1" i="0" u="none" strike="noStrike" cap="none">
                <a:solidFill>
                  <a:srgbClr val="003893"/>
                </a:solidFill>
                <a:latin typeface="Open Sans"/>
                <a:ea typeface="Open Sans"/>
                <a:cs typeface="Open Sans"/>
                <a:sym typeface="Open Sans"/>
              </a:defRPr>
            </a:lvl5pPr>
            <a:lvl6pPr marR="0" lvl="5" algn="r" rtl="0">
              <a:lnSpc>
                <a:spcPct val="100000"/>
              </a:lnSpc>
              <a:spcBef>
                <a:spcPts val="0"/>
              </a:spcBef>
              <a:spcAft>
                <a:spcPts val="0"/>
              </a:spcAft>
              <a:buClr>
                <a:srgbClr val="000000"/>
              </a:buClr>
              <a:buSzPts val="2000"/>
              <a:buFont typeface="Arial"/>
              <a:buNone/>
              <a:defRPr sz="2000" b="1" i="0" u="none" strike="noStrike" cap="none">
                <a:solidFill>
                  <a:srgbClr val="003893"/>
                </a:solidFill>
                <a:latin typeface="Open Sans"/>
                <a:ea typeface="Open Sans"/>
                <a:cs typeface="Open Sans"/>
                <a:sym typeface="Open Sans"/>
              </a:defRPr>
            </a:lvl6pPr>
            <a:lvl7pPr marR="0" lvl="6" algn="r" rtl="0">
              <a:lnSpc>
                <a:spcPct val="100000"/>
              </a:lnSpc>
              <a:spcBef>
                <a:spcPts val="0"/>
              </a:spcBef>
              <a:spcAft>
                <a:spcPts val="0"/>
              </a:spcAft>
              <a:buClr>
                <a:srgbClr val="000000"/>
              </a:buClr>
              <a:buSzPts val="2000"/>
              <a:buFont typeface="Arial"/>
              <a:buNone/>
              <a:defRPr sz="2000" b="1" i="0" u="none" strike="noStrike" cap="none">
                <a:solidFill>
                  <a:srgbClr val="003893"/>
                </a:solidFill>
                <a:latin typeface="Open Sans"/>
                <a:ea typeface="Open Sans"/>
                <a:cs typeface="Open Sans"/>
                <a:sym typeface="Open Sans"/>
              </a:defRPr>
            </a:lvl7pPr>
            <a:lvl8pPr marR="0" lvl="7" algn="r" rtl="0">
              <a:lnSpc>
                <a:spcPct val="100000"/>
              </a:lnSpc>
              <a:spcBef>
                <a:spcPts val="0"/>
              </a:spcBef>
              <a:spcAft>
                <a:spcPts val="0"/>
              </a:spcAft>
              <a:buClr>
                <a:srgbClr val="000000"/>
              </a:buClr>
              <a:buSzPts val="2000"/>
              <a:buFont typeface="Arial"/>
              <a:buNone/>
              <a:defRPr sz="2000" b="1" i="0" u="none" strike="noStrike" cap="none">
                <a:solidFill>
                  <a:srgbClr val="003893"/>
                </a:solidFill>
                <a:latin typeface="Open Sans"/>
                <a:ea typeface="Open Sans"/>
                <a:cs typeface="Open Sans"/>
                <a:sym typeface="Open Sans"/>
              </a:defRPr>
            </a:lvl8pPr>
            <a:lvl9pPr marR="0" lvl="8" algn="r" rtl="0">
              <a:lnSpc>
                <a:spcPct val="100000"/>
              </a:lnSpc>
              <a:spcBef>
                <a:spcPts val="0"/>
              </a:spcBef>
              <a:spcAft>
                <a:spcPts val="0"/>
              </a:spcAft>
              <a:buClr>
                <a:srgbClr val="000000"/>
              </a:buClr>
              <a:buSzPts val="2000"/>
              <a:buFont typeface="Arial"/>
              <a:buNone/>
              <a:defRPr sz="2000" b="1" i="0" u="none" strike="noStrike" cap="none">
                <a:solidFill>
                  <a:srgbClr val="003893"/>
                </a:solidFill>
                <a:latin typeface="Open Sans"/>
                <a:ea typeface="Open Sans"/>
                <a:cs typeface="Open Sans"/>
                <a:sym typeface="Open Sans"/>
              </a:defRPr>
            </a:lvl9pPr>
          </a:lstStyle>
          <a:p>
            <a:endParaRPr/>
          </a:p>
        </p:txBody>
      </p:sp>
      <p:cxnSp>
        <p:nvCxnSpPr>
          <p:cNvPr id="335" name="Google Shape;335;p59"/>
          <p:cNvCxnSpPr/>
          <p:nvPr/>
        </p:nvCxnSpPr>
        <p:spPr>
          <a:xfrm>
            <a:off x="457725" y="2168800"/>
            <a:ext cx="8176800" cy="0"/>
          </a:xfrm>
          <a:prstGeom prst="straightConnector1">
            <a:avLst/>
          </a:prstGeom>
          <a:noFill/>
          <a:ln w="19050" cap="flat" cmpd="sng">
            <a:solidFill>
              <a:srgbClr val="003893"/>
            </a:solidFill>
            <a:prstDash val="solid"/>
            <a:round/>
            <a:headEnd type="none" w="sm" len="sm"/>
            <a:tailEnd type="none" w="sm" len="sm"/>
          </a:ln>
        </p:spPr>
      </p:cxn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slide 1 1">
  <p:cSld name="TITLE_1_2">
    <p:spTree>
      <p:nvGrpSpPr>
        <p:cNvPr id="1" name="Shape 336"/>
        <p:cNvGrpSpPr/>
        <p:nvPr/>
      </p:nvGrpSpPr>
      <p:grpSpPr>
        <a:xfrm>
          <a:off x="0" y="0"/>
          <a:ext cx="0" cy="0"/>
          <a:chOff x="0" y="0"/>
          <a:chExt cx="0" cy="0"/>
        </a:xfrm>
      </p:grpSpPr>
      <p:pic>
        <p:nvPicPr>
          <p:cNvPr id="337" name="Google Shape;337;p60"/>
          <p:cNvPicPr preferRelativeResize="0"/>
          <p:nvPr/>
        </p:nvPicPr>
        <p:blipFill rotWithShape="1">
          <a:blip r:embed="rId2">
            <a:alphaModFix/>
          </a:blip>
          <a:srcRect/>
          <a:stretch/>
        </p:blipFill>
        <p:spPr>
          <a:xfrm>
            <a:off x="0" y="3943350"/>
            <a:ext cx="9144000" cy="1200150"/>
          </a:xfrm>
          <a:prstGeom prst="rect">
            <a:avLst/>
          </a:prstGeom>
          <a:noFill/>
          <a:ln>
            <a:noFill/>
          </a:ln>
        </p:spPr>
      </p:pic>
      <p:sp>
        <p:nvSpPr>
          <p:cNvPr id="338" name="Google Shape;338;p60"/>
          <p:cNvSpPr txBox="1">
            <a:spLocks noGrp="1"/>
          </p:cNvSpPr>
          <p:nvPr>
            <p:ph type="title"/>
          </p:nvPr>
        </p:nvSpPr>
        <p:spPr>
          <a:xfrm>
            <a:off x="977850" y="1481551"/>
            <a:ext cx="7663800" cy="781200"/>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rgbClr val="000000"/>
              </a:buClr>
              <a:buSzPts val="3000"/>
              <a:buFont typeface="Arial"/>
              <a:buNone/>
              <a:defRPr sz="3000" b="1" i="0" u="none" strike="noStrike" cap="none">
                <a:solidFill>
                  <a:srgbClr val="003893"/>
                </a:solidFill>
                <a:latin typeface="Open Sans"/>
                <a:ea typeface="Open Sans"/>
                <a:cs typeface="Open Sans"/>
                <a:sym typeface="Open Sans"/>
              </a:defRPr>
            </a:lvl1pPr>
            <a:lvl2pPr marR="0" lvl="1" algn="r" rtl="0">
              <a:lnSpc>
                <a:spcPct val="100000"/>
              </a:lnSpc>
              <a:spcBef>
                <a:spcPts val="0"/>
              </a:spcBef>
              <a:spcAft>
                <a:spcPts val="0"/>
              </a:spcAft>
              <a:buClr>
                <a:srgbClr val="000000"/>
              </a:buClr>
              <a:buSzPts val="3000"/>
              <a:buFont typeface="Arial"/>
              <a:buNone/>
              <a:defRPr sz="3000" b="1" i="0" u="none" strike="noStrike" cap="none">
                <a:solidFill>
                  <a:srgbClr val="003893"/>
                </a:solidFill>
                <a:latin typeface="Open Sans"/>
                <a:ea typeface="Open Sans"/>
                <a:cs typeface="Open Sans"/>
                <a:sym typeface="Open Sans"/>
              </a:defRPr>
            </a:lvl2pPr>
            <a:lvl3pPr marR="0" lvl="2" algn="r" rtl="0">
              <a:lnSpc>
                <a:spcPct val="100000"/>
              </a:lnSpc>
              <a:spcBef>
                <a:spcPts val="0"/>
              </a:spcBef>
              <a:spcAft>
                <a:spcPts val="0"/>
              </a:spcAft>
              <a:buClr>
                <a:srgbClr val="000000"/>
              </a:buClr>
              <a:buSzPts val="3000"/>
              <a:buFont typeface="Arial"/>
              <a:buNone/>
              <a:defRPr sz="3000" b="1" i="0" u="none" strike="noStrike" cap="none">
                <a:solidFill>
                  <a:srgbClr val="003893"/>
                </a:solidFill>
                <a:latin typeface="Open Sans"/>
                <a:ea typeface="Open Sans"/>
                <a:cs typeface="Open Sans"/>
                <a:sym typeface="Open Sans"/>
              </a:defRPr>
            </a:lvl3pPr>
            <a:lvl4pPr marR="0" lvl="3" algn="r" rtl="0">
              <a:lnSpc>
                <a:spcPct val="100000"/>
              </a:lnSpc>
              <a:spcBef>
                <a:spcPts val="0"/>
              </a:spcBef>
              <a:spcAft>
                <a:spcPts val="0"/>
              </a:spcAft>
              <a:buClr>
                <a:srgbClr val="000000"/>
              </a:buClr>
              <a:buSzPts val="3000"/>
              <a:buFont typeface="Arial"/>
              <a:buNone/>
              <a:defRPr sz="3000" b="1" i="0" u="none" strike="noStrike" cap="none">
                <a:solidFill>
                  <a:srgbClr val="003893"/>
                </a:solidFill>
                <a:latin typeface="Open Sans"/>
                <a:ea typeface="Open Sans"/>
                <a:cs typeface="Open Sans"/>
                <a:sym typeface="Open Sans"/>
              </a:defRPr>
            </a:lvl4pPr>
            <a:lvl5pPr marR="0" lvl="4" algn="r" rtl="0">
              <a:lnSpc>
                <a:spcPct val="100000"/>
              </a:lnSpc>
              <a:spcBef>
                <a:spcPts val="0"/>
              </a:spcBef>
              <a:spcAft>
                <a:spcPts val="0"/>
              </a:spcAft>
              <a:buClr>
                <a:srgbClr val="000000"/>
              </a:buClr>
              <a:buSzPts val="3000"/>
              <a:buFont typeface="Arial"/>
              <a:buNone/>
              <a:defRPr sz="3000" b="1" i="0" u="none" strike="noStrike" cap="none">
                <a:solidFill>
                  <a:srgbClr val="003893"/>
                </a:solidFill>
                <a:latin typeface="Open Sans"/>
                <a:ea typeface="Open Sans"/>
                <a:cs typeface="Open Sans"/>
                <a:sym typeface="Open Sans"/>
              </a:defRPr>
            </a:lvl5pPr>
            <a:lvl6pPr marR="0" lvl="5" algn="r" rtl="0">
              <a:lnSpc>
                <a:spcPct val="100000"/>
              </a:lnSpc>
              <a:spcBef>
                <a:spcPts val="0"/>
              </a:spcBef>
              <a:spcAft>
                <a:spcPts val="0"/>
              </a:spcAft>
              <a:buClr>
                <a:srgbClr val="000000"/>
              </a:buClr>
              <a:buSzPts val="3000"/>
              <a:buFont typeface="Arial"/>
              <a:buNone/>
              <a:defRPr sz="3000" b="1" i="0" u="none" strike="noStrike" cap="none">
                <a:solidFill>
                  <a:srgbClr val="003893"/>
                </a:solidFill>
                <a:latin typeface="Open Sans"/>
                <a:ea typeface="Open Sans"/>
                <a:cs typeface="Open Sans"/>
                <a:sym typeface="Open Sans"/>
              </a:defRPr>
            </a:lvl6pPr>
            <a:lvl7pPr marR="0" lvl="6" algn="r" rtl="0">
              <a:lnSpc>
                <a:spcPct val="100000"/>
              </a:lnSpc>
              <a:spcBef>
                <a:spcPts val="0"/>
              </a:spcBef>
              <a:spcAft>
                <a:spcPts val="0"/>
              </a:spcAft>
              <a:buClr>
                <a:srgbClr val="000000"/>
              </a:buClr>
              <a:buSzPts val="3000"/>
              <a:buFont typeface="Arial"/>
              <a:buNone/>
              <a:defRPr sz="3000" b="1" i="0" u="none" strike="noStrike" cap="none">
                <a:solidFill>
                  <a:srgbClr val="003893"/>
                </a:solidFill>
                <a:latin typeface="Open Sans"/>
                <a:ea typeface="Open Sans"/>
                <a:cs typeface="Open Sans"/>
                <a:sym typeface="Open Sans"/>
              </a:defRPr>
            </a:lvl7pPr>
            <a:lvl8pPr marR="0" lvl="7" algn="r" rtl="0">
              <a:lnSpc>
                <a:spcPct val="100000"/>
              </a:lnSpc>
              <a:spcBef>
                <a:spcPts val="0"/>
              </a:spcBef>
              <a:spcAft>
                <a:spcPts val="0"/>
              </a:spcAft>
              <a:buClr>
                <a:srgbClr val="000000"/>
              </a:buClr>
              <a:buSzPts val="3000"/>
              <a:buFont typeface="Arial"/>
              <a:buNone/>
              <a:defRPr sz="3000" b="1" i="0" u="none" strike="noStrike" cap="none">
                <a:solidFill>
                  <a:srgbClr val="003893"/>
                </a:solidFill>
                <a:latin typeface="Open Sans"/>
                <a:ea typeface="Open Sans"/>
                <a:cs typeface="Open Sans"/>
                <a:sym typeface="Open Sans"/>
              </a:defRPr>
            </a:lvl8pPr>
            <a:lvl9pPr marR="0" lvl="8" algn="r" rtl="0">
              <a:lnSpc>
                <a:spcPct val="100000"/>
              </a:lnSpc>
              <a:spcBef>
                <a:spcPts val="0"/>
              </a:spcBef>
              <a:spcAft>
                <a:spcPts val="0"/>
              </a:spcAft>
              <a:buClr>
                <a:srgbClr val="000000"/>
              </a:buClr>
              <a:buSzPts val="3000"/>
              <a:buFont typeface="Arial"/>
              <a:buNone/>
              <a:defRPr sz="3000" b="1" i="0" u="none" strike="noStrike" cap="none">
                <a:solidFill>
                  <a:srgbClr val="003893"/>
                </a:solidFill>
                <a:latin typeface="Open Sans"/>
                <a:ea typeface="Open Sans"/>
                <a:cs typeface="Open Sans"/>
                <a:sym typeface="Open Sans"/>
              </a:defRPr>
            </a:lvl9pPr>
          </a:lstStyle>
          <a:p>
            <a:endParaRPr/>
          </a:p>
        </p:txBody>
      </p:sp>
      <p:sp>
        <p:nvSpPr>
          <p:cNvPr id="339" name="Google Shape;339;p60"/>
          <p:cNvSpPr txBox="1">
            <a:spLocks noGrp="1"/>
          </p:cNvSpPr>
          <p:nvPr>
            <p:ph type="title" idx="2"/>
          </p:nvPr>
        </p:nvSpPr>
        <p:spPr>
          <a:xfrm>
            <a:off x="977850" y="2356700"/>
            <a:ext cx="7663800" cy="516300"/>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rgbClr val="000000"/>
              </a:buClr>
              <a:buSzPts val="2000"/>
              <a:buFont typeface="Arial"/>
              <a:buNone/>
              <a:defRPr sz="2000" b="0" i="0" u="none" strike="noStrike" cap="none">
                <a:solidFill>
                  <a:srgbClr val="888888"/>
                </a:solidFill>
                <a:latin typeface="Open Sans"/>
                <a:ea typeface="Open Sans"/>
                <a:cs typeface="Open Sans"/>
                <a:sym typeface="Open Sans"/>
              </a:defRPr>
            </a:lvl1pPr>
            <a:lvl2pPr marR="0" lvl="1" algn="r" rtl="0">
              <a:lnSpc>
                <a:spcPct val="100000"/>
              </a:lnSpc>
              <a:spcBef>
                <a:spcPts val="0"/>
              </a:spcBef>
              <a:spcAft>
                <a:spcPts val="0"/>
              </a:spcAft>
              <a:buClr>
                <a:srgbClr val="000000"/>
              </a:buClr>
              <a:buSzPts val="2000"/>
              <a:buFont typeface="Arial"/>
              <a:buNone/>
              <a:defRPr sz="2000" b="1" i="0" u="none" strike="noStrike" cap="none">
                <a:solidFill>
                  <a:srgbClr val="003893"/>
                </a:solidFill>
                <a:latin typeface="Open Sans"/>
                <a:ea typeface="Open Sans"/>
                <a:cs typeface="Open Sans"/>
                <a:sym typeface="Open Sans"/>
              </a:defRPr>
            </a:lvl2pPr>
            <a:lvl3pPr marR="0" lvl="2" algn="r" rtl="0">
              <a:lnSpc>
                <a:spcPct val="100000"/>
              </a:lnSpc>
              <a:spcBef>
                <a:spcPts val="0"/>
              </a:spcBef>
              <a:spcAft>
                <a:spcPts val="0"/>
              </a:spcAft>
              <a:buClr>
                <a:srgbClr val="000000"/>
              </a:buClr>
              <a:buSzPts val="2000"/>
              <a:buFont typeface="Arial"/>
              <a:buNone/>
              <a:defRPr sz="2000" b="1" i="0" u="none" strike="noStrike" cap="none">
                <a:solidFill>
                  <a:srgbClr val="003893"/>
                </a:solidFill>
                <a:latin typeface="Open Sans"/>
                <a:ea typeface="Open Sans"/>
                <a:cs typeface="Open Sans"/>
                <a:sym typeface="Open Sans"/>
              </a:defRPr>
            </a:lvl3pPr>
            <a:lvl4pPr marR="0" lvl="3" algn="r" rtl="0">
              <a:lnSpc>
                <a:spcPct val="100000"/>
              </a:lnSpc>
              <a:spcBef>
                <a:spcPts val="0"/>
              </a:spcBef>
              <a:spcAft>
                <a:spcPts val="0"/>
              </a:spcAft>
              <a:buClr>
                <a:srgbClr val="000000"/>
              </a:buClr>
              <a:buSzPts val="2000"/>
              <a:buFont typeface="Arial"/>
              <a:buNone/>
              <a:defRPr sz="2000" b="1" i="0" u="none" strike="noStrike" cap="none">
                <a:solidFill>
                  <a:srgbClr val="003893"/>
                </a:solidFill>
                <a:latin typeface="Open Sans"/>
                <a:ea typeface="Open Sans"/>
                <a:cs typeface="Open Sans"/>
                <a:sym typeface="Open Sans"/>
              </a:defRPr>
            </a:lvl4pPr>
            <a:lvl5pPr marR="0" lvl="4" algn="r" rtl="0">
              <a:lnSpc>
                <a:spcPct val="100000"/>
              </a:lnSpc>
              <a:spcBef>
                <a:spcPts val="0"/>
              </a:spcBef>
              <a:spcAft>
                <a:spcPts val="0"/>
              </a:spcAft>
              <a:buClr>
                <a:srgbClr val="000000"/>
              </a:buClr>
              <a:buSzPts val="2000"/>
              <a:buFont typeface="Arial"/>
              <a:buNone/>
              <a:defRPr sz="2000" b="1" i="0" u="none" strike="noStrike" cap="none">
                <a:solidFill>
                  <a:srgbClr val="003893"/>
                </a:solidFill>
                <a:latin typeface="Open Sans"/>
                <a:ea typeface="Open Sans"/>
                <a:cs typeface="Open Sans"/>
                <a:sym typeface="Open Sans"/>
              </a:defRPr>
            </a:lvl5pPr>
            <a:lvl6pPr marR="0" lvl="5" algn="r" rtl="0">
              <a:lnSpc>
                <a:spcPct val="100000"/>
              </a:lnSpc>
              <a:spcBef>
                <a:spcPts val="0"/>
              </a:spcBef>
              <a:spcAft>
                <a:spcPts val="0"/>
              </a:spcAft>
              <a:buClr>
                <a:srgbClr val="000000"/>
              </a:buClr>
              <a:buSzPts val="2000"/>
              <a:buFont typeface="Arial"/>
              <a:buNone/>
              <a:defRPr sz="2000" b="1" i="0" u="none" strike="noStrike" cap="none">
                <a:solidFill>
                  <a:srgbClr val="003893"/>
                </a:solidFill>
                <a:latin typeface="Open Sans"/>
                <a:ea typeface="Open Sans"/>
                <a:cs typeface="Open Sans"/>
                <a:sym typeface="Open Sans"/>
              </a:defRPr>
            </a:lvl6pPr>
            <a:lvl7pPr marR="0" lvl="6" algn="r" rtl="0">
              <a:lnSpc>
                <a:spcPct val="100000"/>
              </a:lnSpc>
              <a:spcBef>
                <a:spcPts val="0"/>
              </a:spcBef>
              <a:spcAft>
                <a:spcPts val="0"/>
              </a:spcAft>
              <a:buClr>
                <a:srgbClr val="000000"/>
              </a:buClr>
              <a:buSzPts val="2000"/>
              <a:buFont typeface="Arial"/>
              <a:buNone/>
              <a:defRPr sz="2000" b="1" i="0" u="none" strike="noStrike" cap="none">
                <a:solidFill>
                  <a:srgbClr val="003893"/>
                </a:solidFill>
                <a:latin typeface="Open Sans"/>
                <a:ea typeface="Open Sans"/>
                <a:cs typeface="Open Sans"/>
                <a:sym typeface="Open Sans"/>
              </a:defRPr>
            </a:lvl7pPr>
            <a:lvl8pPr marR="0" lvl="7" algn="r" rtl="0">
              <a:lnSpc>
                <a:spcPct val="100000"/>
              </a:lnSpc>
              <a:spcBef>
                <a:spcPts val="0"/>
              </a:spcBef>
              <a:spcAft>
                <a:spcPts val="0"/>
              </a:spcAft>
              <a:buClr>
                <a:srgbClr val="000000"/>
              </a:buClr>
              <a:buSzPts val="2000"/>
              <a:buFont typeface="Arial"/>
              <a:buNone/>
              <a:defRPr sz="2000" b="1" i="0" u="none" strike="noStrike" cap="none">
                <a:solidFill>
                  <a:srgbClr val="003893"/>
                </a:solidFill>
                <a:latin typeface="Open Sans"/>
                <a:ea typeface="Open Sans"/>
                <a:cs typeface="Open Sans"/>
                <a:sym typeface="Open Sans"/>
              </a:defRPr>
            </a:lvl8pPr>
            <a:lvl9pPr marR="0" lvl="8" algn="r" rtl="0">
              <a:lnSpc>
                <a:spcPct val="100000"/>
              </a:lnSpc>
              <a:spcBef>
                <a:spcPts val="0"/>
              </a:spcBef>
              <a:spcAft>
                <a:spcPts val="0"/>
              </a:spcAft>
              <a:buClr>
                <a:srgbClr val="000000"/>
              </a:buClr>
              <a:buSzPts val="2000"/>
              <a:buFont typeface="Arial"/>
              <a:buNone/>
              <a:defRPr sz="2000" b="1" i="0" u="none" strike="noStrike" cap="none">
                <a:solidFill>
                  <a:srgbClr val="003893"/>
                </a:solidFill>
                <a:latin typeface="Open Sans"/>
                <a:ea typeface="Open Sans"/>
                <a:cs typeface="Open Sans"/>
                <a:sym typeface="Open Sans"/>
              </a:defRPr>
            </a:lvl9pPr>
          </a:lstStyle>
          <a:p>
            <a:endParaRPr/>
          </a:p>
        </p:txBody>
      </p:sp>
      <p:cxnSp>
        <p:nvCxnSpPr>
          <p:cNvPr id="340" name="Google Shape;340;p60"/>
          <p:cNvCxnSpPr/>
          <p:nvPr/>
        </p:nvCxnSpPr>
        <p:spPr>
          <a:xfrm>
            <a:off x="457725" y="2168800"/>
            <a:ext cx="8176800" cy="0"/>
          </a:xfrm>
          <a:prstGeom prst="straightConnector1">
            <a:avLst/>
          </a:prstGeom>
          <a:noFill/>
          <a:ln w="19050" cap="flat" cmpd="sng">
            <a:solidFill>
              <a:srgbClr val="003893"/>
            </a:solidFill>
            <a:prstDash val="solid"/>
            <a:round/>
            <a:headEnd type="none" w="sm" len="sm"/>
            <a:tailEnd type="none" w="sm" len="sm"/>
          </a:ln>
        </p:spPr>
      </p:cxn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body 2">
  <p:cSld name="TITLE_AND_BODY_4">
    <p:spTree>
      <p:nvGrpSpPr>
        <p:cNvPr id="1" name="Shape 341"/>
        <p:cNvGrpSpPr/>
        <p:nvPr/>
      </p:nvGrpSpPr>
      <p:grpSpPr>
        <a:xfrm>
          <a:off x="0" y="0"/>
          <a:ext cx="0" cy="0"/>
          <a:chOff x="0" y="0"/>
          <a:chExt cx="0" cy="0"/>
        </a:xfrm>
      </p:grpSpPr>
      <p:sp>
        <p:nvSpPr>
          <p:cNvPr id="342" name="Google Shape;342;p61"/>
          <p:cNvSpPr/>
          <p:nvPr/>
        </p:nvSpPr>
        <p:spPr>
          <a:xfrm>
            <a:off x="-4529" y="2426775"/>
            <a:ext cx="1137193" cy="2717626"/>
          </a:xfrm>
          <a:custGeom>
            <a:avLst/>
            <a:gdLst/>
            <a:ahLst/>
            <a:cxnLst/>
            <a:rect l="l" t="t" r="r" b="b"/>
            <a:pathLst>
              <a:path w="1137193" h="2717626" extrusionOk="0">
                <a:moveTo>
                  <a:pt x="0" y="0"/>
                </a:moveTo>
                <a:lnTo>
                  <a:pt x="1137193" y="2717626"/>
                </a:lnTo>
                <a:lnTo>
                  <a:pt x="0" y="2717626"/>
                </a:lnTo>
                <a:close/>
              </a:path>
            </a:pathLst>
          </a:custGeom>
          <a:solidFill>
            <a:srgbClr val="FFCE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3" name="Google Shape;343;p61"/>
          <p:cNvSpPr/>
          <p:nvPr/>
        </p:nvSpPr>
        <p:spPr>
          <a:xfrm>
            <a:off x="1555" y="2420321"/>
            <a:ext cx="649223" cy="2717626"/>
          </a:xfrm>
          <a:custGeom>
            <a:avLst/>
            <a:gdLst/>
            <a:ahLst/>
            <a:cxnLst/>
            <a:rect l="l" t="t" r="r" b="b"/>
            <a:pathLst>
              <a:path w="649223" h="2717626" extrusionOk="0">
                <a:moveTo>
                  <a:pt x="0" y="0"/>
                </a:moveTo>
                <a:lnTo>
                  <a:pt x="649223" y="1551491"/>
                </a:lnTo>
                <a:lnTo>
                  <a:pt x="230550" y="2717626"/>
                </a:lnTo>
                <a:lnTo>
                  <a:pt x="0" y="2717626"/>
                </a:lnTo>
                <a:close/>
              </a:path>
            </a:pathLst>
          </a:custGeom>
          <a:solidFill>
            <a:srgbClr val="F6A8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4" name="Google Shape;344;p61"/>
          <p:cNvSpPr txBox="1">
            <a:spLocks noGrp="1"/>
          </p:cNvSpPr>
          <p:nvPr>
            <p:ph type="title"/>
          </p:nvPr>
        </p:nvSpPr>
        <p:spPr>
          <a:xfrm>
            <a:off x="1297500" y="393750"/>
            <a:ext cx="7038900" cy="9141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400"/>
              <a:buFont typeface="Arial"/>
              <a:buNone/>
              <a:defRPr sz="2400" b="1">
                <a:solidFill>
                  <a:schemeClr val="accent1"/>
                </a:solidFill>
                <a:latin typeface="Arial"/>
                <a:ea typeface="Arial"/>
                <a:cs typeface="Arial"/>
                <a:sym typeface="Arial"/>
              </a:defRPr>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endParaRPr/>
          </a:p>
        </p:txBody>
      </p:sp>
      <p:sp>
        <p:nvSpPr>
          <p:cNvPr id="345" name="Google Shape;345;p61"/>
          <p:cNvSpPr txBox="1">
            <a:spLocks noGrp="1"/>
          </p:cNvSpPr>
          <p:nvPr>
            <p:ph type="body" idx="1"/>
          </p:nvPr>
        </p:nvSpPr>
        <p:spPr>
          <a:xfrm>
            <a:off x="1297500" y="1567550"/>
            <a:ext cx="7038900" cy="2911200"/>
          </a:xfrm>
          <a:prstGeom prst="rect">
            <a:avLst/>
          </a:prstGeom>
          <a:noFill/>
          <a:ln>
            <a:noFill/>
          </a:ln>
        </p:spPr>
        <p:txBody>
          <a:bodyPr spcFirstLastPara="1" wrap="square" lIns="91425" tIns="91425" rIns="91425" bIns="91425" anchor="t" anchorCtr="0">
            <a:noAutofit/>
          </a:bodyPr>
          <a:lstStyle>
            <a:lvl1pPr marL="457200" lvl="0" indent="-311150" algn="l" rtl="0">
              <a:lnSpc>
                <a:spcPct val="115000"/>
              </a:lnSpc>
              <a:spcBef>
                <a:spcPts val="0"/>
              </a:spcBef>
              <a:spcAft>
                <a:spcPts val="0"/>
              </a:spcAft>
              <a:buSzPts val="1300"/>
              <a:buFont typeface="Arial"/>
              <a:buChar char="●"/>
              <a:defRPr>
                <a:latin typeface="Arial"/>
                <a:ea typeface="Arial"/>
                <a:cs typeface="Arial"/>
                <a:sym typeface="Arial"/>
              </a:defRPr>
            </a:lvl1pPr>
            <a:lvl2pPr marL="914400" lvl="1" indent="-298450" algn="l" rtl="0">
              <a:lnSpc>
                <a:spcPct val="115000"/>
              </a:lnSpc>
              <a:spcBef>
                <a:spcPts val="1600"/>
              </a:spcBef>
              <a:spcAft>
                <a:spcPts val="0"/>
              </a:spcAft>
              <a:buSzPts val="1100"/>
              <a:buFont typeface="Arial"/>
              <a:buChar char="○"/>
              <a:defRPr>
                <a:latin typeface="Arial"/>
                <a:ea typeface="Arial"/>
                <a:cs typeface="Arial"/>
                <a:sym typeface="Arial"/>
              </a:defRPr>
            </a:lvl2pPr>
            <a:lvl3pPr marL="1371600" lvl="2" indent="-298450" algn="l" rtl="0">
              <a:lnSpc>
                <a:spcPct val="115000"/>
              </a:lnSpc>
              <a:spcBef>
                <a:spcPts val="1600"/>
              </a:spcBef>
              <a:spcAft>
                <a:spcPts val="0"/>
              </a:spcAft>
              <a:buSzPts val="1100"/>
              <a:buFont typeface="Arial"/>
              <a:buChar char="■"/>
              <a:defRPr>
                <a:latin typeface="Arial"/>
                <a:ea typeface="Arial"/>
                <a:cs typeface="Arial"/>
                <a:sym typeface="Arial"/>
              </a:defRPr>
            </a:lvl3pPr>
            <a:lvl4pPr marL="1828800" lvl="3" indent="-298450" algn="l" rtl="0">
              <a:lnSpc>
                <a:spcPct val="115000"/>
              </a:lnSpc>
              <a:spcBef>
                <a:spcPts val="1600"/>
              </a:spcBef>
              <a:spcAft>
                <a:spcPts val="0"/>
              </a:spcAft>
              <a:buSzPts val="1100"/>
              <a:buFont typeface="Arial"/>
              <a:buChar char="●"/>
              <a:defRPr>
                <a:latin typeface="Arial"/>
                <a:ea typeface="Arial"/>
                <a:cs typeface="Arial"/>
                <a:sym typeface="Arial"/>
              </a:defRPr>
            </a:lvl4pPr>
            <a:lvl5pPr marL="2286000" lvl="4" indent="-298450" algn="l" rtl="0">
              <a:lnSpc>
                <a:spcPct val="115000"/>
              </a:lnSpc>
              <a:spcBef>
                <a:spcPts val="1600"/>
              </a:spcBef>
              <a:spcAft>
                <a:spcPts val="0"/>
              </a:spcAft>
              <a:buSzPts val="1100"/>
              <a:buFont typeface="Arial"/>
              <a:buChar char="○"/>
              <a:defRPr>
                <a:latin typeface="Arial"/>
                <a:ea typeface="Arial"/>
                <a:cs typeface="Arial"/>
                <a:sym typeface="Arial"/>
              </a:defRPr>
            </a:lvl5pPr>
            <a:lvl6pPr marL="2743200" lvl="5" indent="-298450" algn="l" rtl="0">
              <a:lnSpc>
                <a:spcPct val="115000"/>
              </a:lnSpc>
              <a:spcBef>
                <a:spcPts val="1600"/>
              </a:spcBef>
              <a:spcAft>
                <a:spcPts val="0"/>
              </a:spcAft>
              <a:buSzPts val="1100"/>
              <a:buFont typeface="Arial"/>
              <a:buChar char="■"/>
              <a:defRPr>
                <a:latin typeface="Arial"/>
                <a:ea typeface="Arial"/>
                <a:cs typeface="Arial"/>
                <a:sym typeface="Arial"/>
              </a:defRPr>
            </a:lvl6pPr>
            <a:lvl7pPr marL="3200400" lvl="6" indent="-298450" algn="l" rtl="0">
              <a:lnSpc>
                <a:spcPct val="115000"/>
              </a:lnSpc>
              <a:spcBef>
                <a:spcPts val="1600"/>
              </a:spcBef>
              <a:spcAft>
                <a:spcPts val="0"/>
              </a:spcAft>
              <a:buSzPts val="1100"/>
              <a:buFont typeface="Arial"/>
              <a:buChar char="●"/>
              <a:defRPr>
                <a:latin typeface="Arial"/>
                <a:ea typeface="Arial"/>
                <a:cs typeface="Arial"/>
                <a:sym typeface="Arial"/>
              </a:defRPr>
            </a:lvl7pPr>
            <a:lvl8pPr marL="3657600" lvl="7" indent="-298450" algn="l" rtl="0">
              <a:lnSpc>
                <a:spcPct val="115000"/>
              </a:lnSpc>
              <a:spcBef>
                <a:spcPts val="1600"/>
              </a:spcBef>
              <a:spcAft>
                <a:spcPts val="0"/>
              </a:spcAft>
              <a:buSzPts val="1100"/>
              <a:buFont typeface="Arial"/>
              <a:buChar char="○"/>
              <a:defRPr>
                <a:latin typeface="Arial"/>
                <a:ea typeface="Arial"/>
                <a:cs typeface="Arial"/>
                <a:sym typeface="Arial"/>
              </a:defRPr>
            </a:lvl8pPr>
            <a:lvl9pPr marL="4114800" lvl="8" indent="-298450" algn="l" rtl="0">
              <a:lnSpc>
                <a:spcPct val="115000"/>
              </a:lnSpc>
              <a:spcBef>
                <a:spcPts val="1600"/>
              </a:spcBef>
              <a:spcAft>
                <a:spcPts val="1600"/>
              </a:spcAft>
              <a:buSzPts val="1100"/>
              <a:buFont typeface="Arial"/>
              <a:buChar char="■"/>
              <a:defRPr>
                <a:latin typeface="Arial"/>
                <a:ea typeface="Arial"/>
                <a:cs typeface="Arial"/>
                <a:sym typeface="Arial"/>
              </a:defRPr>
            </a:lvl9pPr>
          </a:lstStyle>
          <a:p>
            <a:endParaRPr/>
          </a:p>
        </p:txBody>
      </p:sp>
      <p:sp>
        <p:nvSpPr>
          <p:cNvPr id="346" name="Google Shape;346;p61"/>
          <p:cNvSpPr txBox="1">
            <a:spLocks noGrp="1"/>
          </p:cNvSpPr>
          <p:nvPr>
            <p:ph type="sldNum" idx="12"/>
          </p:nvPr>
        </p:nvSpPr>
        <p:spPr>
          <a:xfrm>
            <a:off x="1297500"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
        <p:nvSpPr>
          <p:cNvPr id="347" name="Google Shape;347;p61"/>
          <p:cNvSpPr/>
          <p:nvPr/>
        </p:nvSpPr>
        <p:spPr>
          <a:xfrm>
            <a:off x="1" y="3629"/>
            <a:ext cx="935001" cy="1246623"/>
          </a:xfrm>
          <a:custGeom>
            <a:avLst/>
            <a:gdLst/>
            <a:ahLst/>
            <a:cxnLst/>
            <a:rect l="l" t="t" r="r" b="b"/>
            <a:pathLst>
              <a:path w="935001" h="1246623" extrusionOk="0">
                <a:moveTo>
                  <a:pt x="0" y="0"/>
                </a:moveTo>
                <a:lnTo>
                  <a:pt x="935001" y="728035"/>
                </a:lnTo>
                <a:lnTo>
                  <a:pt x="0" y="1246623"/>
                </a:lnTo>
                <a:close/>
              </a:path>
            </a:pathLst>
          </a:custGeom>
          <a:solidFill>
            <a:srgbClr val="5A1E5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 name="Google Shape;348;p61"/>
          <p:cNvSpPr/>
          <p:nvPr/>
        </p:nvSpPr>
        <p:spPr>
          <a:xfrm>
            <a:off x="1" y="725608"/>
            <a:ext cx="935001" cy="1325387"/>
          </a:xfrm>
          <a:custGeom>
            <a:avLst/>
            <a:gdLst/>
            <a:ahLst/>
            <a:cxnLst/>
            <a:rect l="l" t="t" r="r" b="b"/>
            <a:pathLst>
              <a:path w="935001" h="1325387" extrusionOk="0">
                <a:moveTo>
                  <a:pt x="935001" y="0"/>
                </a:moveTo>
                <a:lnTo>
                  <a:pt x="0" y="1325387"/>
                </a:lnTo>
                <a:lnTo>
                  <a:pt x="0" y="518588"/>
                </a:lnTo>
                <a:close/>
              </a:path>
            </a:pathLst>
          </a:custGeom>
          <a:solidFill>
            <a:srgbClr val="72248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349" name="Google Shape;349;p61"/>
          <p:cNvGrpSpPr/>
          <p:nvPr/>
        </p:nvGrpSpPr>
        <p:grpSpPr>
          <a:xfrm>
            <a:off x="156871" y="489765"/>
            <a:ext cx="219600" cy="177135"/>
            <a:chOff x="156871" y="489765"/>
            <a:chExt cx="219600" cy="177135"/>
          </a:xfrm>
        </p:grpSpPr>
        <p:sp>
          <p:nvSpPr>
            <p:cNvPr id="350" name="Google Shape;350;p61">
              <a:hlinkClick r:id=""/>
            </p:cNvPr>
            <p:cNvSpPr/>
            <p:nvPr/>
          </p:nvSpPr>
          <p:spPr>
            <a:xfrm>
              <a:off x="156871" y="489765"/>
              <a:ext cx="219600" cy="189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51;p61">
              <a:hlinkClick r:id=""/>
            </p:cNvPr>
            <p:cNvSpPr/>
            <p:nvPr/>
          </p:nvSpPr>
          <p:spPr>
            <a:xfrm>
              <a:off x="156871" y="568883"/>
              <a:ext cx="219600" cy="189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52;p61">
              <a:hlinkClick r:id=""/>
            </p:cNvPr>
            <p:cNvSpPr/>
            <p:nvPr/>
          </p:nvSpPr>
          <p:spPr>
            <a:xfrm>
              <a:off x="156871" y="648000"/>
              <a:ext cx="219600" cy="189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53" name="Google Shape;353;p61"/>
          <p:cNvSpPr/>
          <p:nvPr/>
        </p:nvSpPr>
        <p:spPr>
          <a:xfrm>
            <a:off x="0" y="4188486"/>
            <a:ext cx="740795" cy="949461"/>
          </a:xfrm>
          <a:custGeom>
            <a:avLst/>
            <a:gdLst/>
            <a:ahLst/>
            <a:cxnLst/>
            <a:rect l="l" t="t" r="r" b="b"/>
            <a:pathLst>
              <a:path w="740795" h="949461" extrusionOk="0">
                <a:moveTo>
                  <a:pt x="0" y="0"/>
                </a:moveTo>
                <a:lnTo>
                  <a:pt x="740795" y="949461"/>
                </a:lnTo>
                <a:lnTo>
                  <a:pt x="0" y="949461"/>
                </a:lnTo>
                <a:close/>
              </a:path>
            </a:pathLst>
          </a:custGeom>
          <a:solidFill>
            <a:srgbClr val="D4798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 name="Google Shape;354;p61"/>
          <p:cNvSpPr/>
          <p:nvPr/>
        </p:nvSpPr>
        <p:spPr>
          <a:xfrm>
            <a:off x="0" y="2426775"/>
            <a:ext cx="650093" cy="1722642"/>
          </a:xfrm>
          <a:custGeom>
            <a:avLst/>
            <a:gdLst/>
            <a:ahLst/>
            <a:cxnLst/>
            <a:rect l="l" t="t" r="r" b="b"/>
            <a:pathLst>
              <a:path w="650093" h="1722642" extrusionOk="0">
                <a:moveTo>
                  <a:pt x="0" y="0"/>
                </a:moveTo>
                <a:lnTo>
                  <a:pt x="650093" y="1553570"/>
                </a:lnTo>
                <a:lnTo>
                  <a:pt x="0" y="1722642"/>
                </a:lnTo>
                <a:close/>
              </a:path>
            </a:pathLst>
          </a:custGeom>
          <a:solidFill>
            <a:srgbClr val="B8144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 name="Google Shape;355;p61"/>
          <p:cNvSpPr/>
          <p:nvPr/>
        </p:nvSpPr>
        <p:spPr>
          <a:xfrm rot="-5400000" flipH="1">
            <a:off x="8477519" y="-268520"/>
            <a:ext cx="398177" cy="935219"/>
          </a:xfrm>
          <a:custGeom>
            <a:avLst/>
            <a:gdLst/>
            <a:ahLst/>
            <a:cxnLst/>
            <a:rect l="l" t="t" r="r" b="b"/>
            <a:pathLst>
              <a:path w="740795" h="949461" extrusionOk="0">
                <a:moveTo>
                  <a:pt x="0" y="0"/>
                </a:moveTo>
                <a:lnTo>
                  <a:pt x="740795" y="949461"/>
                </a:lnTo>
                <a:lnTo>
                  <a:pt x="0" y="949461"/>
                </a:lnTo>
                <a:close/>
              </a:path>
            </a:pathLst>
          </a:custGeom>
          <a:solidFill>
            <a:srgbClr val="B8144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slide 4">
  <p:cSld name="TITLE_4">
    <p:spTree>
      <p:nvGrpSpPr>
        <p:cNvPr id="1" name="Shape 356"/>
        <p:cNvGrpSpPr/>
        <p:nvPr/>
      </p:nvGrpSpPr>
      <p:grpSpPr>
        <a:xfrm>
          <a:off x="0" y="0"/>
          <a:ext cx="0" cy="0"/>
          <a:chOff x="0" y="0"/>
          <a:chExt cx="0" cy="0"/>
        </a:xfrm>
      </p:grpSpPr>
      <p:sp>
        <p:nvSpPr>
          <p:cNvPr id="357" name="Google Shape;357;p6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5200"/>
              <a:buChar char="●"/>
              <a:defRPr sz="5200"/>
            </a:lvl1pPr>
            <a:lvl2pPr lvl="1" algn="ctr" rtl="0">
              <a:spcBef>
                <a:spcPts val="0"/>
              </a:spcBef>
              <a:spcAft>
                <a:spcPts val="0"/>
              </a:spcAft>
              <a:buSzPts val="5200"/>
              <a:buChar char="○"/>
              <a:defRPr sz="5200"/>
            </a:lvl2pPr>
            <a:lvl3pPr lvl="2" algn="ctr" rtl="0">
              <a:spcBef>
                <a:spcPts val="0"/>
              </a:spcBef>
              <a:spcAft>
                <a:spcPts val="0"/>
              </a:spcAft>
              <a:buSzPts val="5200"/>
              <a:buChar char="■"/>
              <a:defRPr sz="5200"/>
            </a:lvl3pPr>
            <a:lvl4pPr lvl="3" algn="ctr" rtl="0">
              <a:spcBef>
                <a:spcPts val="0"/>
              </a:spcBef>
              <a:spcAft>
                <a:spcPts val="0"/>
              </a:spcAft>
              <a:buSzPts val="5200"/>
              <a:buChar char="●"/>
              <a:defRPr sz="5200"/>
            </a:lvl4pPr>
            <a:lvl5pPr lvl="4" algn="ctr" rtl="0">
              <a:spcBef>
                <a:spcPts val="0"/>
              </a:spcBef>
              <a:spcAft>
                <a:spcPts val="0"/>
              </a:spcAft>
              <a:buSzPts val="5200"/>
              <a:buChar char="○"/>
              <a:defRPr sz="5200"/>
            </a:lvl5pPr>
            <a:lvl6pPr lvl="5" algn="ctr" rtl="0">
              <a:spcBef>
                <a:spcPts val="0"/>
              </a:spcBef>
              <a:spcAft>
                <a:spcPts val="0"/>
              </a:spcAft>
              <a:buSzPts val="5200"/>
              <a:buChar char="■"/>
              <a:defRPr sz="5200"/>
            </a:lvl6pPr>
            <a:lvl7pPr lvl="6" algn="ctr" rtl="0">
              <a:spcBef>
                <a:spcPts val="0"/>
              </a:spcBef>
              <a:spcAft>
                <a:spcPts val="0"/>
              </a:spcAft>
              <a:buSzPts val="5200"/>
              <a:buChar char="●"/>
              <a:defRPr sz="5200"/>
            </a:lvl7pPr>
            <a:lvl8pPr lvl="7" algn="ctr" rtl="0">
              <a:spcBef>
                <a:spcPts val="0"/>
              </a:spcBef>
              <a:spcAft>
                <a:spcPts val="0"/>
              </a:spcAft>
              <a:buSzPts val="5200"/>
              <a:buChar char="○"/>
              <a:defRPr sz="5200"/>
            </a:lvl8pPr>
            <a:lvl9pPr lvl="8" algn="ctr" rtl="0">
              <a:spcBef>
                <a:spcPts val="0"/>
              </a:spcBef>
              <a:spcAft>
                <a:spcPts val="0"/>
              </a:spcAft>
              <a:buSzPts val="5200"/>
              <a:buChar char="■"/>
              <a:defRPr sz="5200"/>
            </a:lvl9pPr>
          </a:lstStyle>
          <a:p>
            <a:endParaRPr/>
          </a:p>
        </p:txBody>
      </p:sp>
      <p:sp>
        <p:nvSpPr>
          <p:cNvPr id="358" name="Google Shape;358;p6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59" name="Google Shape;359;p6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Header and bullets 1">
  <p:cSld name="TITLE_AND_BODY_1">
    <p:spTree>
      <p:nvGrpSpPr>
        <p:cNvPr id="1" name="Shape 43"/>
        <p:cNvGrpSpPr/>
        <p:nvPr/>
      </p:nvGrpSpPr>
      <p:grpSpPr>
        <a:xfrm>
          <a:off x="0" y="0"/>
          <a:ext cx="0" cy="0"/>
          <a:chOff x="0" y="0"/>
          <a:chExt cx="0" cy="0"/>
        </a:xfrm>
      </p:grpSpPr>
      <p:cxnSp>
        <p:nvCxnSpPr>
          <p:cNvPr id="44" name="Google Shape;44;p7"/>
          <p:cNvCxnSpPr/>
          <p:nvPr/>
        </p:nvCxnSpPr>
        <p:spPr>
          <a:xfrm>
            <a:off x="-10300" y="576650"/>
            <a:ext cx="9164700" cy="0"/>
          </a:xfrm>
          <a:prstGeom prst="straightConnector1">
            <a:avLst/>
          </a:prstGeom>
          <a:noFill/>
          <a:ln w="19050" cap="flat" cmpd="sng">
            <a:solidFill>
              <a:srgbClr val="0033A0"/>
            </a:solidFill>
            <a:prstDash val="solid"/>
            <a:round/>
            <a:headEnd type="none" w="sm" len="sm"/>
            <a:tailEnd type="none" w="sm" len="sm"/>
          </a:ln>
        </p:spPr>
      </p:cxnSp>
      <p:sp>
        <p:nvSpPr>
          <p:cNvPr id="45" name="Google Shape;45;p7"/>
          <p:cNvSpPr txBox="1">
            <a:spLocks noGrp="1"/>
          </p:cNvSpPr>
          <p:nvPr>
            <p:ph type="title"/>
          </p:nvPr>
        </p:nvSpPr>
        <p:spPr>
          <a:xfrm>
            <a:off x="257425" y="61850"/>
            <a:ext cx="7663800" cy="514800"/>
          </a:xfrm>
          <a:prstGeom prst="rect">
            <a:avLst/>
          </a:prstGeom>
          <a:noFill/>
          <a:ln>
            <a:noFill/>
          </a:ln>
        </p:spPr>
        <p:txBody>
          <a:bodyPr spcFirstLastPara="1" wrap="square" lIns="0" tIns="91425" rIns="91425" bIns="91425" anchor="t" anchorCtr="0">
            <a:noAutofit/>
          </a:bodyPr>
          <a:lstStyle>
            <a:lvl1pPr marR="0" lvl="0"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Arial"/>
                <a:ea typeface="Arial"/>
                <a:cs typeface="Arial"/>
                <a:sym typeface="Arial"/>
              </a:defRPr>
            </a:lvl9pPr>
          </a:lstStyle>
          <a:p>
            <a:endParaRPr/>
          </a:p>
        </p:txBody>
      </p:sp>
      <p:sp>
        <p:nvSpPr>
          <p:cNvPr id="46" name="Google Shape;46;p7"/>
          <p:cNvSpPr txBox="1"/>
          <p:nvPr/>
        </p:nvSpPr>
        <p:spPr>
          <a:xfrm>
            <a:off x="772525" y="4771950"/>
            <a:ext cx="4256700" cy="29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595959"/>
                </a:solidFill>
                <a:latin typeface="Arial"/>
                <a:ea typeface="Arial"/>
                <a:cs typeface="Arial"/>
                <a:sym typeface="Arial"/>
              </a:rPr>
              <a:t>6/9/2021_ Monthly Purchasing Meeting_SE&amp;MEA</a:t>
            </a:r>
            <a:endParaRPr sz="800" b="0" i="0" u="none" strike="noStrike" cap="none">
              <a:solidFill>
                <a:srgbClr val="595959"/>
              </a:solidFill>
              <a:latin typeface="Arial"/>
              <a:ea typeface="Arial"/>
              <a:cs typeface="Arial"/>
              <a:sym typeface="Arial"/>
            </a:endParaRPr>
          </a:p>
        </p:txBody>
      </p:sp>
      <p:sp>
        <p:nvSpPr>
          <p:cNvPr id="47" name="Google Shape;47;p7"/>
          <p:cNvSpPr txBox="1"/>
          <p:nvPr/>
        </p:nvSpPr>
        <p:spPr>
          <a:xfrm>
            <a:off x="-6875" y="4753150"/>
            <a:ext cx="444600" cy="3141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595959"/>
                </a:solidFill>
                <a:latin typeface="Arial"/>
                <a:ea typeface="Arial"/>
                <a:cs typeface="Arial"/>
                <a:sym typeface="Arial"/>
              </a:rPr>
              <a:t>‹#›</a:t>
            </a:fld>
            <a:endParaRPr sz="1000" b="0" i="0" u="none" strike="noStrike" cap="none">
              <a:solidFill>
                <a:srgbClr val="595959"/>
              </a:solidFill>
              <a:latin typeface="Arial"/>
              <a:ea typeface="Arial"/>
              <a:cs typeface="Arial"/>
              <a:sym typeface="Arial"/>
            </a:endParaRPr>
          </a:p>
        </p:txBody>
      </p:sp>
      <p:pic>
        <p:nvPicPr>
          <p:cNvPr id="48" name="Google Shape;48;p7"/>
          <p:cNvPicPr preferRelativeResize="0"/>
          <p:nvPr/>
        </p:nvPicPr>
        <p:blipFill rotWithShape="1">
          <a:blip r:embed="rId2">
            <a:alphaModFix/>
          </a:blip>
          <a:srcRect l="88879" t="42870"/>
          <a:stretch/>
        </p:blipFill>
        <p:spPr>
          <a:xfrm>
            <a:off x="8377986" y="4627200"/>
            <a:ext cx="766013" cy="516300"/>
          </a:xfrm>
          <a:prstGeom prst="rect">
            <a:avLst/>
          </a:prstGeom>
          <a:noFill/>
          <a:ln>
            <a:noFill/>
          </a:ln>
        </p:spPr>
      </p:pic>
      <p:sp>
        <p:nvSpPr>
          <p:cNvPr id="49" name="Google Shape;49;p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389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389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389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389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389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389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389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389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389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body 8">
  <p:cSld name="TITLE_AND_BODY_11">
    <p:spTree>
      <p:nvGrpSpPr>
        <p:cNvPr id="1" name="Shape 360"/>
        <p:cNvGrpSpPr/>
        <p:nvPr/>
      </p:nvGrpSpPr>
      <p:grpSpPr>
        <a:xfrm>
          <a:off x="0" y="0"/>
          <a:ext cx="0" cy="0"/>
          <a:chOff x="0" y="0"/>
          <a:chExt cx="0" cy="0"/>
        </a:xfrm>
      </p:grpSpPr>
      <p:sp>
        <p:nvSpPr>
          <p:cNvPr id="361" name="Google Shape;361;p6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62" name="Google Shape;362;p6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363" name="Google Shape;363;p6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slide 5">
  <p:cSld name="TITLE_2_2">
    <p:spTree>
      <p:nvGrpSpPr>
        <p:cNvPr id="1" name="Shape 364"/>
        <p:cNvGrpSpPr/>
        <p:nvPr/>
      </p:nvGrpSpPr>
      <p:grpSpPr>
        <a:xfrm>
          <a:off x="0" y="0"/>
          <a:ext cx="0" cy="0"/>
          <a:chOff x="0" y="0"/>
          <a:chExt cx="0" cy="0"/>
        </a:xfrm>
      </p:grpSpPr>
      <p:pic>
        <p:nvPicPr>
          <p:cNvPr id="365" name="Google Shape;365;p64"/>
          <p:cNvPicPr preferRelativeResize="0"/>
          <p:nvPr/>
        </p:nvPicPr>
        <p:blipFill rotWithShape="1">
          <a:blip r:embed="rId2">
            <a:alphaModFix/>
          </a:blip>
          <a:srcRect/>
          <a:stretch/>
        </p:blipFill>
        <p:spPr>
          <a:xfrm>
            <a:off x="0" y="3943350"/>
            <a:ext cx="9144000" cy="1200150"/>
          </a:xfrm>
          <a:prstGeom prst="rect">
            <a:avLst/>
          </a:prstGeom>
          <a:noFill/>
          <a:ln>
            <a:noFill/>
          </a:ln>
        </p:spPr>
      </p:pic>
      <p:sp>
        <p:nvSpPr>
          <p:cNvPr id="366" name="Google Shape;366;p64"/>
          <p:cNvSpPr txBox="1">
            <a:spLocks noGrp="1"/>
          </p:cNvSpPr>
          <p:nvPr>
            <p:ph type="title"/>
          </p:nvPr>
        </p:nvSpPr>
        <p:spPr>
          <a:xfrm>
            <a:off x="977850" y="1481551"/>
            <a:ext cx="7663800" cy="781200"/>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rgbClr val="000000"/>
              </a:buClr>
              <a:buSzPts val="3000"/>
              <a:buFont typeface="Arial"/>
              <a:buNone/>
              <a:defRPr sz="3000" b="1" i="0" u="none" strike="noStrike" cap="none">
                <a:solidFill>
                  <a:srgbClr val="003893"/>
                </a:solidFill>
                <a:latin typeface="Arial"/>
                <a:ea typeface="Arial"/>
                <a:cs typeface="Arial"/>
                <a:sym typeface="Arial"/>
              </a:defRPr>
            </a:lvl1pPr>
            <a:lvl2pPr marR="0" lvl="1" algn="r" rtl="0">
              <a:lnSpc>
                <a:spcPct val="100000"/>
              </a:lnSpc>
              <a:spcBef>
                <a:spcPts val="0"/>
              </a:spcBef>
              <a:spcAft>
                <a:spcPts val="0"/>
              </a:spcAft>
              <a:buClr>
                <a:srgbClr val="000000"/>
              </a:buClr>
              <a:buSzPts val="3000"/>
              <a:buFont typeface="Arial"/>
              <a:buNone/>
              <a:defRPr sz="3000" b="1" i="0" u="none" strike="noStrike" cap="none">
                <a:solidFill>
                  <a:srgbClr val="003893"/>
                </a:solidFill>
                <a:latin typeface="Arial"/>
                <a:ea typeface="Arial"/>
                <a:cs typeface="Arial"/>
                <a:sym typeface="Arial"/>
              </a:defRPr>
            </a:lvl2pPr>
            <a:lvl3pPr marR="0" lvl="2" algn="r" rtl="0">
              <a:lnSpc>
                <a:spcPct val="100000"/>
              </a:lnSpc>
              <a:spcBef>
                <a:spcPts val="0"/>
              </a:spcBef>
              <a:spcAft>
                <a:spcPts val="0"/>
              </a:spcAft>
              <a:buClr>
                <a:srgbClr val="000000"/>
              </a:buClr>
              <a:buSzPts val="3000"/>
              <a:buFont typeface="Arial"/>
              <a:buNone/>
              <a:defRPr sz="3000" b="1" i="0" u="none" strike="noStrike" cap="none">
                <a:solidFill>
                  <a:srgbClr val="003893"/>
                </a:solidFill>
                <a:latin typeface="Arial"/>
                <a:ea typeface="Arial"/>
                <a:cs typeface="Arial"/>
                <a:sym typeface="Arial"/>
              </a:defRPr>
            </a:lvl3pPr>
            <a:lvl4pPr marR="0" lvl="3" algn="r" rtl="0">
              <a:lnSpc>
                <a:spcPct val="100000"/>
              </a:lnSpc>
              <a:spcBef>
                <a:spcPts val="0"/>
              </a:spcBef>
              <a:spcAft>
                <a:spcPts val="0"/>
              </a:spcAft>
              <a:buClr>
                <a:srgbClr val="000000"/>
              </a:buClr>
              <a:buSzPts val="3000"/>
              <a:buFont typeface="Arial"/>
              <a:buNone/>
              <a:defRPr sz="3000" b="1" i="0" u="none" strike="noStrike" cap="none">
                <a:solidFill>
                  <a:srgbClr val="003893"/>
                </a:solidFill>
                <a:latin typeface="Arial"/>
                <a:ea typeface="Arial"/>
                <a:cs typeface="Arial"/>
                <a:sym typeface="Arial"/>
              </a:defRPr>
            </a:lvl4pPr>
            <a:lvl5pPr marR="0" lvl="4" algn="r" rtl="0">
              <a:lnSpc>
                <a:spcPct val="100000"/>
              </a:lnSpc>
              <a:spcBef>
                <a:spcPts val="0"/>
              </a:spcBef>
              <a:spcAft>
                <a:spcPts val="0"/>
              </a:spcAft>
              <a:buClr>
                <a:srgbClr val="000000"/>
              </a:buClr>
              <a:buSzPts val="3000"/>
              <a:buFont typeface="Arial"/>
              <a:buNone/>
              <a:defRPr sz="3000" b="1" i="0" u="none" strike="noStrike" cap="none">
                <a:solidFill>
                  <a:srgbClr val="003893"/>
                </a:solidFill>
                <a:latin typeface="Arial"/>
                <a:ea typeface="Arial"/>
                <a:cs typeface="Arial"/>
                <a:sym typeface="Arial"/>
              </a:defRPr>
            </a:lvl5pPr>
            <a:lvl6pPr marR="0" lvl="5" algn="r" rtl="0">
              <a:lnSpc>
                <a:spcPct val="100000"/>
              </a:lnSpc>
              <a:spcBef>
                <a:spcPts val="0"/>
              </a:spcBef>
              <a:spcAft>
                <a:spcPts val="0"/>
              </a:spcAft>
              <a:buClr>
                <a:srgbClr val="000000"/>
              </a:buClr>
              <a:buSzPts val="3000"/>
              <a:buFont typeface="Arial"/>
              <a:buNone/>
              <a:defRPr sz="3000" b="1" i="0" u="none" strike="noStrike" cap="none">
                <a:solidFill>
                  <a:srgbClr val="003893"/>
                </a:solidFill>
                <a:latin typeface="Arial"/>
                <a:ea typeface="Arial"/>
                <a:cs typeface="Arial"/>
                <a:sym typeface="Arial"/>
              </a:defRPr>
            </a:lvl6pPr>
            <a:lvl7pPr marR="0" lvl="6" algn="r" rtl="0">
              <a:lnSpc>
                <a:spcPct val="100000"/>
              </a:lnSpc>
              <a:spcBef>
                <a:spcPts val="0"/>
              </a:spcBef>
              <a:spcAft>
                <a:spcPts val="0"/>
              </a:spcAft>
              <a:buClr>
                <a:srgbClr val="000000"/>
              </a:buClr>
              <a:buSzPts val="3000"/>
              <a:buFont typeface="Arial"/>
              <a:buNone/>
              <a:defRPr sz="3000" b="1" i="0" u="none" strike="noStrike" cap="none">
                <a:solidFill>
                  <a:srgbClr val="003893"/>
                </a:solidFill>
                <a:latin typeface="Arial"/>
                <a:ea typeface="Arial"/>
                <a:cs typeface="Arial"/>
                <a:sym typeface="Arial"/>
              </a:defRPr>
            </a:lvl7pPr>
            <a:lvl8pPr marR="0" lvl="7" algn="r" rtl="0">
              <a:lnSpc>
                <a:spcPct val="100000"/>
              </a:lnSpc>
              <a:spcBef>
                <a:spcPts val="0"/>
              </a:spcBef>
              <a:spcAft>
                <a:spcPts val="0"/>
              </a:spcAft>
              <a:buClr>
                <a:srgbClr val="000000"/>
              </a:buClr>
              <a:buSzPts val="3000"/>
              <a:buFont typeface="Arial"/>
              <a:buNone/>
              <a:defRPr sz="3000" b="1" i="0" u="none" strike="noStrike" cap="none">
                <a:solidFill>
                  <a:srgbClr val="003893"/>
                </a:solidFill>
                <a:latin typeface="Arial"/>
                <a:ea typeface="Arial"/>
                <a:cs typeface="Arial"/>
                <a:sym typeface="Arial"/>
              </a:defRPr>
            </a:lvl8pPr>
            <a:lvl9pPr marR="0" lvl="8" algn="r" rtl="0">
              <a:lnSpc>
                <a:spcPct val="100000"/>
              </a:lnSpc>
              <a:spcBef>
                <a:spcPts val="0"/>
              </a:spcBef>
              <a:spcAft>
                <a:spcPts val="0"/>
              </a:spcAft>
              <a:buClr>
                <a:srgbClr val="000000"/>
              </a:buClr>
              <a:buSzPts val="3000"/>
              <a:buFont typeface="Arial"/>
              <a:buNone/>
              <a:defRPr sz="3000" b="1" i="0" u="none" strike="noStrike" cap="none">
                <a:solidFill>
                  <a:srgbClr val="003893"/>
                </a:solidFill>
                <a:latin typeface="Arial"/>
                <a:ea typeface="Arial"/>
                <a:cs typeface="Arial"/>
                <a:sym typeface="Arial"/>
              </a:defRPr>
            </a:lvl9pPr>
          </a:lstStyle>
          <a:p>
            <a:endParaRPr/>
          </a:p>
        </p:txBody>
      </p:sp>
      <p:sp>
        <p:nvSpPr>
          <p:cNvPr id="367" name="Google Shape;367;p64"/>
          <p:cNvSpPr txBox="1">
            <a:spLocks noGrp="1"/>
          </p:cNvSpPr>
          <p:nvPr>
            <p:ph type="title" idx="2"/>
          </p:nvPr>
        </p:nvSpPr>
        <p:spPr>
          <a:xfrm>
            <a:off x="977850" y="2356700"/>
            <a:ext cx="7663800" cy="516300"/>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rgbClr val="000000"/>
              </a:buClr>
              <a:buSzPts val="2000"/>
              <a:buFont typeface="Arial"/>
              <a:buNone/>
              <a:defRPr sz="2000" b="0" i="0" u="none" strike="noStrike" cap="none">
                <a:solidFill>
                  <a:srgbClr val="888888"/>
                </a:solidFill>
                <a:latin typeface="Arial"/>
                <a:ea typeface="Arial"/>
                <a:cs typeface="Arial"/>
                <a:sym typeface="Arial"/>
              </a:defRPr>
            </a:lvl1pPr>
            <a:lvl2pPr marR="0" lvl="1" algn="r" rtl="0">
              <a:lnSpc>
                <a:spcPct val="100000"/>
              </a:lnSpc>
              <a:spcBef>
                <a:spcPts val="0"/>
              </a:spcBef>
              <a:spcAft>
                <a:spcPts val="0"/>
              </a:spcAft>
              <a:buClr>
                <a:srgbClr val="000000"/>
              </a:buClr>
              <a:buSzPts val="2000"/>
              <a:buFont typeface="Arial"/>
              <a:buNone/>
              <a:defRPr sz="2000" b="1" i="0" u="none" strike="noStrike" cap="none">
                <a:solidFill>
                  <a:srgbClr val="003893"/>
                </a:solidFill>
                <a:latin typeface="Arial"/>
                <a:ea typeface="Arial"/>
                <a:cs typeface="Arial"/>
                <a:sym typeface="Arial"/>
              </a:defRPr>
            </a:lvl2pPr>
            <a:lvl3pPr marR="0" lvl="2" algn="r" rtl="0">
              <a:lnSpc>
                <a:spcPct val="100000"/>
              </a:lnSpc>
              <a:spcBef>
                <a:spcPts val="0"/>
              </a:spcBef>
              <a:spcAft>
                <a:spcPts val="0"/>
              </a:spcAft>
              <a:buClr>
                <a:srgbClr val="000000"/>
              </a:buClr>
              <a:buSzPts val="2000"/>
              <a:buFont typeface="Arial"/>
              <a:buNone/>
              <a:defRPr sz="2000" b="1" i="0" u="none" strike="noStrike" cap="none">
                <a:solidFill>
                  <a:srgbClr val="003893"/>
                </a:solidFill>
                <a:latin typeface="Arial"/>
                <a:ea typeface="Arial"/>
                <a:cs typeface="Arial"/>
                <a:sym typeface="Arial"/>
              </a:defRPr>
            </a:lvl3pPr>
            <a:lvl4pPr marR="0" lvl="3" algn="r" rtl="0">
              <a:lnSpc>
                <a:spcPct val="100000"/>
              </a:lnSpc>
              <a:spcBef>
                <a:spcPts val="0"/>
              </a:spcBef>
              <a:spcAft>
                <a:spcPts val="0"/>
              </a:spcAft>
              <a:buClr>
                <a:srgbClr val="000000"/>
              </a:buClr>
              <a:buSzPts val="2000"/>
              <a:buFont typeface="Arial"/>
              <a:buNone/>
              <a:defRPr sz="2000" b="1" i="0" u="none" strike="noStrike" cap="none">
                <a:solidFill>
                  <a:srgbClr val="003893"/>
                </a:solidFill>
                <a:latin typeface="Arial"/>
                <a:ea typeface="Arial"/>
                <a:cs typeface="Arial"/>
                <a:sym typeface="Arial"/>
              </a:defRPr>
            </a:lvl4pPr>
            <a:lvl5pPr marR="0" lvl="4" algn="r" rtl="0">
              <a:lnSpc>
                <a:spcPct val="100000"/>
              </a:lnSpc>
              <a:spcBef>
                <a:spcPts val="0"/>
              </a:spcBef>
              <a:spcAft>
                <a:spcPts val="0"/>
              </a:spcAft>
              <a:buClr>
                <a:srgbClr val="000000"/>
              </a:buClr>
              <a:buSzPts val="2000"/>
              <a:buFont typeface="Arial"/>
              <a:buNone/>
              <a:defRPr sz="2000" b="1" i="0" u="none" strike="noStrike" cap="none">
                <a:solidFill>
                  <a:srgbClr val="003893"/>
                </a:solidFill>
                <a:latin typeface="Arial"/>
                <a:ea typeface="Arial"/>
                <a:cs typeface="Arial"/>
                <a:sym typeface="Arial"/>
              </a:defRPr>
            </a:lvl5pPr>
            <a:lvl6pPr marR="0" lvl="5" algn="r" rtl="0">
              <a:lnSpc>
                <a:spcPct val="100000"/>
              </a:lnSpc>
              <a:spcBef>
                <a:spcPts val="0"/>
              </a:spcBef>
              <a:spcAft>
                <a:spcPts val="0"/>
              </a:spcAft>
              <a:buClr>
                <a:srgbClr val="000000"/>
              </a:buClr>
              <a:buSzPts val="2000"/>
              <a:buFont typeface="Arial"/>
              <a:buNone/>
              <a:defRPr sz="2000" b="1" i="0" u="none" strike="noStrike" cap="none">
                <a:solidFill>
                  <a:srgbClr val="003893"/>
                </a:solidFill>
                <a:latin typeface="Arial"/>
                <a:ea typeface="Arial"/>
                <a:cs typeface="Arial"/>
                <a:sym typeface="Arial"/>
              </a:defRPr>
            </a:lvl6pPr>
            <a:lvl7pPr marR="0" lvl="6" algn="r" rtl="0">
              <a:lnSpc>
                <a:spcPct val="100000"/>
              </a:lnSpc>
              <a:spcBef>
                <a:spcPts val="0"/>
              </a:spcBef>
              <a:spcAft>
                <a:spcPts val="0"/>
              </a:spcAft>
              <a:buClr>
                <a:srgbClr val="000000"/>
              </a:buClr>
              <a:buSzPts val="2000"/>
              <a:buFont typeface="Arial"/>
              <a:buNone/>
              <a:defRPr sz="2000" b="1" i="0" u="none" strike="noStrike" cap="none">
                <a:solidFill>
                  <a:srgbClr val="003893"/>
                </a:solidFill>
                <a:latin typeface="Arial"/>
                <a:ea typeface="Arial"/>
                <a:cs typeface="Arial"/>
                <a:sym typeface="Arial"/>
              </a:defRPr>
            </a:lvl7pPr>
            <a:lvl8pPr marR="0" lvl="7" algn="r" rtl="0">
              <a:lnSpc>
                <a:spcPct val="100000"/>
              </a:lnSpc>
              <a:spcBef>
                <a:spcPts val="0"/>
              </a:spcBef>
              <a:spcAft>
                <a:spcPts val="0"/>
              </a:spcAft>
              <a:buClr>
                <a:srgbClr val="000000"/>
              </a:buClr>
              <a:buSzPts val="2000"/>
              <a:buFont typeface="Arial"/>
              <a:buNone/>
              <a:defRPr sz="2000" b="1" i="0" u="none" strike="noStrike" cap="none">
                <a:solidFill>
                  <a:srgbClr val="003893"/>
                </a:solidFill>
                <a:latin typeface="Arial"/>
                <a:ea typeface="Arial"/>
                <a:cs typeface="Arial"/>
                <a:sym typeface="Arial"/>
              </a:defRPr>
            </a:lvl8pPr>
            <a:lvl9pPr marR="0" lvl="8" algn="r" rtl="0">
              <a:lnSpc>
                <a:spcPct val="100000"/>
              </a:lnSpc>
              <a:spcBef>
                <a:spcPts val="0"/>
              </a:spcBef>
              <a:spcAft>
                <a:spcPts val="0"/>
              </a:spcAft>
              <a:buClr>
                <a:srgbClr val="000000"/>
              </a:buClr>
              <a:buSzPts val="2000"/>
              <a:buFont typeface="Arial"/>
              <a:buNone/>
              <a:defRPr sz="2000" b="1" i="0" u="none" strike="noStrike" cap="none">
                <a:solidFill>
                  <a:srgbClr val="003893"/>
                </a:solidFill>
                <a:latin typeface="Arial"/>
                <a:ea typeface="Arial"/>
                <a:cs typeface="Arial"/>
                <a:sym typeface="Arial"/>
              </a:defRPr>
            </a:lvl9pPr>
          </a:lstStyle>
          <a:p>
            <a:endParaRPr/>
          </a:p>
        </p:txBody>
      </p:sp>
      <p:cxnSp>
        <p:nvCxnSpPr>
          <p:cNvPr id="368" name="Google Shape;368;p64"/>
          <p:cNvCxnSpPr/>
          <p:nvPr/>
        </p:nvCxnSpPr>
        <p:spPr>
          <a:xfrm>
            <a:off x="457725" y="2168800"/>
            <a:ext cx="8176800" cy="0"/>
          </a:xfrm>
          <a:prstGeom prst="straightConnector1">
            <a:avLst/>
          </a:prstGeom>
          <a:noFill/>
          <a:ln w="19050" cap="flat" cmpd="sng">
            <a:solidFill>
              <a:srgbClr val="003893"/>
            </a:solidFill>
            <a:prstDash val="solid"/>
            <a:round/>
            <a:headEnd type="none" w="sm" len="sm"/>
            <a:tailEnd type="none" w="sm" len="sm"/>
          </a:ln>
        </p:spPr>
      </p:cxnSp>
      <p:sp>
        <p:nvSpPr>
          <p:cNvPr id="369" name="Google Shape;369;p6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rgbClr val="003893"/>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rgbClr val="003893"/>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rgbClr val="003893"/>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rgbClr val="003893"/>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rgbClr val="003893"/>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rgbClr val="003893"/>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rgbClr val="003893"/>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rgbClr val="003893"/>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rgbClr val="00389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Header and bullets 4 1">
  <p:cSld name="TITLE_AND_BODY_5_2">
    <p:spTree>
      <p:nvGrpSpPr>
        <p:cNvPr id="1" name="Shape 370"/>
        <p:cNvGrpSpPr/>
        <p:nvPr/>
      </p:nvGrpSpPr>
      <p:grpSpPr>
        <a:xfrm>
          <a:off x="0" y="0"/>
          <a:ext cx="0" cy="0"/>
          <a:chOff x="0" y="0"/>
          <a:chExt cx="0" cy="0"/>
        </a:xfrm>
      </p:grpSpPr>
      <p:cxnSp>
        <p:nvCxnSpPr>
          <p:cNvPr id="371" name="Google Shape;371;p65"/>
          <p:cNvCxnSpPr/>
          <p:nvPr/>
        </p:nvCxnSpPr>
        <p:spPr>
          <a:xfrm>
            <a:off x="-10300" y="576650"/>
            <a:ext cx="9164700" cy="0"/>
          </a:xfrm>
          <a:prstGeom prst="straightConnector1">
            <a:avLst/>
          </a:prstGeom>
          <a:noFill/>
          <a:ln w="19050" cap="flat" cmpd="sng">
            <a:solidFill>
              <a:srgbClr val="0033A0"/>
            </a:solidFill>
            <a:prstDash val="solid"/>
            <a:round/>
            <a:headEnd type="none" w="sm" len="sm"/>
            <a:tailEnd type="none" w="sm" len="sm"/>
          </a:ln>
        </p:spPr>
      </p:cxnSp>
      <p:sp>
        <p:nvSpPr>
          <p:cNvPr id="372" name="Google Shape;372;p65"/>
          <p:cNvSpPr txBox="1">
            <a:spLocks noGrp="1"/>
          </p:cNvSpPr>
          <p:nvPr>
            <p:ph type="title"/>
          </p:nvPr>
        </p:nvSpPr>
        <p:spPr>
          <a:xfrm>
            <a:off x="257425" y="61850"/>
            <a:ext cx="7663800" cy="514800"/>
          </a:xfrm>
          <a:prstGeom prst="rect">
            <a:avLst/>
          </a:prstGeom>
          <a:noFill/>
          <a:ln>
            <a:noFill/>
          </a:ln>
        </p:spPr>
        <p:txBody>
          <a:bodyPr spcFirstLastPara="1" wrap="square" lIns="0" tIns="91425" rIns="91425" bIns="91425" anchor="t" anchorCtr="0">
            <a:noAutofit/>
          </a:bodyPr>
          <a:lstStyle>
            <a:lvl1pPr marR="0" lvl="0"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2pPr>
            <a:lvl3pPr marR="0" lvl="2"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3pPr>
            <a:lvl4pPr marR="0" lvl="3"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4pPr>
            <a:lvl5pPr marR="0" lvl="4"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5pPr>
            <a:lvl6pPr marR="0" lvl="5"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6pPr>
            <a:lvl7pPr marR="0" lvl="6"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7pPr>
            <a:lvl8pPr marR="0" lvl="7"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8pPr>
            <a:lvl9pPr marR="0" lvl="8"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9pPr>
          </a:lstStyle>
          <a:p>
            <a:endParaRPr/>
          </a:p>
        </p:txBody>
      </p:sp>
      <p:sp>
        <p:nvSpPr>
          <p:cNvPr id="373" name="Google Shape;373;p65"/>
          <p:cNvSpPr txBox="1"/>
          <p:nvPr/>
        </p:nvSpPr>
        <p:spPr>
          <a:xfrm>
            <a:off x="-6875" y="4753150"/>
            <a:ext cx="444600" cy="3141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endParaRPr sz="1000" b="0" i="0" u="none" strike="noStrike" cap="none">
              <a:solidFill>
                <a:srgbClr val="595959"/>
              </a:solidFill>
              <a:latin typeface="Open Sans"/>
              <a:ea typeface="Open Sans"/>
              <a:cs typeface="Open Sans"/>
              <a:sym typeface="Open Sans"/>
            </a:endParaRPr>
          </a:p>
        </p:txBody>
      </p:sp>
      <p:pic>
        <p:nvPicPr>
          <p:cNvPr id="374" name="Google Shape;374;p65"/>
          <p:cNvPicPr preferRelativeResize="0"/>
          <p:nvPr/>
        </p:nvPicPr>
        <p:blipFill rotWithShape="1">
          <a:blip r:embed="rId2">
            <a:alphaModFix/>
          </a:blip>
          <a:srcRect l="88879" t="42870"/>
          <a:stretch/>
        </p:blipFill>
        <p:spPr>
          <a:xfrm>
            <a:off x="8377986" y="4627200"/>
            <a:ext cx="766013" cy="516300"/>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Only 4">
  <p:cSld name="Title Only_4">
    <p:bg>
      <p:bgPr>
        <a:solidFill>
          <a:schemeClr val="lt1"/>
        </a:solidFill>
        <a:effectLst/>
      </p:bgPr>
    </p:bg>
    <p:spTree>
      <p:nvGrpSpPr>
        <p:cNvPr id="1" name="Shape 375"/>
        <p:cNvGrpSpPr/>
        <p:nvPr/>
      </p:nvGrpSpPr>
      <p:grpSpPr>
        <a:xfrm>
          <a:off x="0" y="0"/>
          <a:ext cx="0" cy="0"/>
          <a:chOff x="0" y="0"/>
          <a:chExt cx="0" cy="0"/>
        </a:xfrm>
      </p:grpSpPr>
      <p:cxnSp>
        <p:nvCxnSpPr>
          <p:cNvPr id="376" name="Google Shape;376;p66"/>
          <p:cNvCxnSpPr/>
          <p:nvPr/>
        </p:nvCxnSpPr>
        <p:spPr>
          <a:xfrm>
            <a:off x="-10300" y="576650"/>
            <a:ext cx="9164700" cy="0"/>
          </a:xfrm>
          <a:prstGeom prst="straightConnector1">
            <a:avLst/>
          </a:prstGeom>
          <a:noFill/>
          <a:ln w="19050" cap="flat" cmpd="sng">
            <a:solidFill>
              <a:srgbClr val="0033A0"/>
            </a:solidFill>
            <a:prstDash val="solid"/>
            <a:round/>
            <a:headEnd type="none" w="sm" len="sm"/>
            <a:tailEnd type="none" w="sm" len="sm"/>
          </a:ln>
        </p:spPr>
      </p:cxnSp>
      <p:sp>
        <p:nvSpPr>
          <p:cNvPr id="377" name="Google Shape;377;p66"/>
          <p:cNvSpPr txBox="1">
            <a:spLocks noGrp="1"/>
          </p:cNvSpPr>
          <p:nvPr>
            <p:ph type="title"/>
          </p:nvPr>
        </p:nvSpPr>
        <p:spPr>
          <a:xfrm>
            <a:off x="257425" y="61850"/>
            <a:ext cx="7663800" cy="514800"/>
          </a:xfrm>
          <a:prstGeom prst="rect">
            <a:avLst/>
          </a:prstGeom>
          <a:noFill/>
          <a:ln>
            <a:noFill/>
          </a:ln>
        </p:spPr>
        <p:txBody>
          <a:bodyPr spcFirstLastPara="1" wrap="square" lIns="0" tIns="91425" rIns="91425" bIns="91425" anchor="t" anchorCtr="0">
            <a:noAutofit/>
          </a:bodyPr>
          <a:lstStyle>
            <a:lvl1pPr marR="0" lvl="0"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2pPr>
            <a:lvl3pPr marR="0" lvl="2"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3pPr>
            <a:lvl4pPr marR="0" lvl="3"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4pPr>
            <a:lvl5pPr marR="0" lvl="4"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5pPr>
            <a:lvl6pPr marR="0" lvl="5"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6pPr>
            <a:lvl7pPr marR="0" lvl="6"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7pPr>
            <a:lvl8pPr marR="0" lvl="7"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8pPr>
            <a:lvl9pPr marR="0" lvl="8"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9pPr>
          </a:lstStyle>
          <a:p>
            <a:endParaRPr/>
          </a:p>
        </p:txBody>
      </p:sp>
      <p:sp>
        <p:nvSpPr>
          <p:cNvPr id="378" name="Google Shape;378;p66"/>
          <p:cNvSpPr txBox="1"/>
          <p:nvPr/>
        </p:nvSpPr>
        <p:spPr>
          <a:xfrm>
            <a:off x="-6875" y="4924600"/>
            <a:ext cx="444600" cy="3141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700" b="0" i="0" u="none" strike="noStrike" cap="none">
                <a:solidFill>
                  <a:srgbClr val="595959"/>
                </a:solidFill>
                <a:latin typeface="Open Sans"/>
                <a:ea typeface="Open Sans"/>
                <a:cs typeface="Open Sans"/>
                <a:sym typeface="Open Sans"/>
              </a:rPr>
              <a:t>‹#›</a:t>
            </a:fld>
            <a:endParaRPr sz="700" b="0" i="0" u="none" strike="noStrike" cap="none">
              <a:solidFill>
                <a:srgbClr val="595959"/>
              </a:solidFill>
              <a:latin typeface="Open Sans"/>
              <a:ea typeface="Open Sans"/>
              <a:cs typeface="Open Sans"/>
              <a:sym typeface="Open Sans"/>
            </a:endParaRPr>
          </a:p>
        </p:txBody>
      </p:sp>
      <p:pic>
        <p:nvPicPr>
          <p:cNvPr id="379" name="Google Shape;379;p66"/>
          <p:cNvPicPr preferRelativeResize="0"/>
          <p:nvPr/>
        </p:nvPicPr>
        <p:blipFill rotWithShape="1">
          <a:blip r:embed="rId2">
            <a:alphaModFix/>
          </a:blip>
          <a:srcRect l="88879" t="42870"/>
          <a:stretch/>
        </p:blipFill>
        <p:spPr>
          <a:xfrm>
            <a:off x="8377986" y="4627200"/>
            <a:ext cx="766013" cy="516300"/>
          </a:xfrm>
          <a:prstGeom prst="rect">
            <a:avLst/>
          </a:prstGeom>
          <a:noFill/>
          <a:ln>
            <a:noFill/>
          </a:ln>
        </p:spPr>
      </p:pic>
      <p:sp>
        <p:nvSpPr>
          <p:cNvPr id="380" name="Google Shape;380;p66"/>
          <p:cNvSpPr txBox="1">
            <a:spLocks noGrp="1"/>
          </p:cNvSpPr>
          <p:nvPr>
            <p:ph type="body" idx="1"/>
          </p:nvPr>
        </p:nvSpPr>
        <p:spPr>
          <a:xfrm>
            <a:off x="257425" y="901025"/>
            <a:ext cx="7958100" cy="366900"/>
          </a:xfrm>
          <a:prstGeom prst="rect">
            <a:avLst/>
          </a:prstGeom>
          <a:noFill/>
          <a:ln>
            <a:noFill/>
          </a:ln>
        </p:spPr>
        <p:txBody>
          <a:bodyPr spcFirstLastPara="1" wrap="square" lIns="0"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Open Sans"/>
              <a:buNone/>
              <a:defRPr sz="1400" b="1" i="0" u="none" strike="noStrike" cap="none">
                <a:solidFill>
                  <a:srgbClr val="0033A0"/>
                </a:solidFill>
                <a:latin typeface="Open Sans"/>
                <a:ea typeface="Open Sans"/>
                <a:cs typeface="Open Sans"/>
                <a:sym typeface="Open Sans"/>
              </a:defRPr>
            </a:lvl1pPr>
            <a:lvl2pPr marL="914400" marR="0" lvl="1"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2pPr>
            <a:lvl3pPr marL="1371600" marR="0" lvl="2"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3pPr>
            <a:lvl4pPr marL="1828800" marR="0" lvl="3"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4pPr>
            <a:lvl5pPr marL="2286000" marR="0" lvl="4"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5pPr>
            <a:lvl6pPr marL="2743200" marR="0" lvl="5"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6pPr>
            <a:lvl7pPr marL="3200400" marR="0" lvl="6"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7pPr>
            <a:lvl8pPr marL="3657600" marR="0" lvl="7"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8pPr>
            <a:lvl9pPr marL="4114800" marR="0" lvl="8"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Only 4 1">
  <p:cSld name="Title Only_4_1">
    <p:bg>
      <p:bgPr>
        <a:solidFill>
          <a:schemeClr val="lt1"/>
        </a:solidFill>
        <a:effectLst/>
      </p:bgPr>
    </p:bg>
    <p:spTree>
      <p:nvGrpSpPr>
        <p:cNvPr id="1" name="Shape 381"/>
        <p:cNvGrpSpPr/>
        <p:nvPr/>
      </p:nvGrpSpPr>
      <p:grpSpPr>
        <a:xfrm>
          <a:off x="0" y="0"/>
          <a:ext cx="0" cy="0"/>
          <a:chOff x="0" y="0"/>
          <a:chExt cx="0" cy="0"/>
        </a:xfrm>
      </p:grpSpPr>
      <p:cxnSp>
        <p:nvCxnSpPr>
          <p:cNvPr id="382" name="Google Shape;382;p67"/>
          <p:cNvCxnSpPr/>
          <p:nvPr/>
        </p:nvCxnSpPr>
        <p:spPr>
          <a:xfrm>
            <a:off x="-10300" y="576650"/>
            <a:ext cx="9164700" cy="0"/>
          </a:xfrm>
          <a:prstGeom prst="straightConnector1">
            <a:avLst/>
          </a:prstGeom>
          <a:noFill/>
          <a:ln w="19050" cap="flat" cmpd="sng">
            <a:solidFill>
              <a:srgbClr val="0033A0"/>
            </a:solidFill>
            <a:prstDash val="solid"/>
            <a:round/>
            <a:headEnd type="none" w="sm" len="sm"/>
            <a:tailEnd type="none" w="sm" len="sm"/>
          </a:ln>
        </p:spPr>
      </p:cxnSp>
      <p:sp>
        <p:nvSpPr>
          <p:cNvPr id="383" name="Google Shape;383;p67"/>
          <p:cNvSpPr txBox="1">
            <a:spLocks noGrp="1"/>
          </p:cNvSpPr>
          <p:nvPr>
            <p:ph type="title"/>
          </p:nvPr>
        </p:nvSpPr>
        <p:spPr>
          <a:xfrm>
            <a:off x="257425" y="61850"/>
            <a:ext cx="7663800" cy="514800"/>
          </a:xfrm>
          <a:prstGeom prst="rect">
            <a:avLst/>
          </a:prstGeom>
          <a:noFill/>
          <a:ln>
            <a:noFill/>
          </a:ln>
        </p:spPr>
        <p:txBody>
          <a:bodyPr spcFirstLastPara="1" wrap="square" lIns="0" tIns="91425" rIns="91425" bIns="91425" anchor="t" anchorCtr="0">
            <a:noAutofit/>
          </a:bodyPr>
          <a:lstStyle>
            <a:lvl1pPr marR="0" lvl="0"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2pPr>
            <a:lvl3pPr marR="0" lvl="2"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3pPr>
            <a:lvl4pPr marR="0" lvl="3"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4pPr>
            <a:lvl5pPr marR="0" lvl="4"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5pPr>
            <a:lvl6pPr marR="0" lvl="5"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6pPr>
            <a:lvl7pPr marR="0" lvl="6"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7pPr>
            <a:lvl8pPr marR="0" lvl="7"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8pPr>
            <a:lvl9pPr marR="0" lvl="8"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9pPr>
          </a:lstStyle>
          <a:p>
            <a:endParaRPr/>
          </a:p>
        </p:txBody>
      </p:sp>
      <p:sp>
        <p:nvSpPr>
          <p:cNvPr id="384" name="Google Shape;384;p67"/>
          <p:cNvSpPr txBox="1"/>
          <p:nvPr/>
        </p:nvSpPr>
        <p:spPr>
          <a:xfrm>
            <a:off x="-6875" y="4924600"/>
            <a:ext cx="444600" cy="3141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700" b="0" i="0" u="none" strike="noStrike" cap="none">
                <a:solidFill>
                  <a:srgbClr val="595959"/>
                </a:solidFill>
                <a:latin typeface="Open Sans"/>
                <a:ea typeface="Open Sans"/>
                <a:cs typeface="Open Sans"/>
                <a:sym typeface="Open Sans"/>
              </a:rPr>
              <a:t>‹#›</a:t>
            </a:fld>
            <a:endParaRPr sz="700" b="0" i="0" u="none" strike="noStrike" cap="none">
              <a:solidFill>
                <a:srgbClr val="595959"/>
              </a:solidFill>
              <a:latin typeface="Open Sans"/>
              <a:ea typeface="Open Sans"/>
              <a:cs typeface="Open Sans"/>
              <a:sym typeface="Open Sans"/>
            </a:endParaRPr>
          </a:p>
        </p:txBody>
      </p:sp>
      <p:pic>
        <p:nvPicPr>
          <p:cNvPr id="385" name="Google Shape;385;p67"/>
          <p:cNvPicPr preferRelativeResize="0"/>
          <p:nvPr/>
        </p:nvPicPr>
        <p:blipFill rotWithShape="1">
          <a:blip r:embed="rId2">
            <a:alphaModFix/>
          </a:blip>
          <a:srcRect l="88879" t="42870"/>
          <a:stretch/>
        </p:blipFill>
        <p:spPr>
          <a:xfrm>
            <a:off x="8377986" y="4627200"/>
            <a:ext cx="766013" cy="516300"/>
          </a:xfrm>
          <a:prstGeom prst="rect">
            <a:avLst/>
          </a:prstGeom>
          <a:noFill/>
          <a:ln>
            <a:noFill/>
          </a:ln>
        </p:spPr>
      </p:pic>
      <p:sp>
        <p:nvSpPr>
          <p:cNvPr id="386" name="Google Shape;386;p67"/>
          <p:cNvSpPr txBox="1">
            <a:spLocks noGrp="1"/>
          </p:cNvSpPr>
          <p:nvPr>
            <p:ph type="body" idx="1"/>
          </p:nvPr>
        </p:nvSpPr>
        <p:spPr>
          <a:xfrm>
            <a:off x="257425" y="901025"/>
            <a:ext cx="7958100" cy="366900"/>
          </a:xfrm>
          <a:prstGeom prst="rect">
            <a:avLst/>
          </a:prstGeom>
          <a:noFill/>
          <a:ln>
            <a:noFill/>
          </a:ln>
        </p:spPr>
        <p:txBody>
          <a:bodyPr spcFirstLastPara="1" wrap="square" lIns="0"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Open Sans"/>
              <a:buNone/>
              <a:defRPr sz="1400" b="1" i="0" u="none" strike="noStrike" cap="none">
                <a:solidFill>
                  <a:srgbClr val="0033A0"/>
                </a:solidFill>
                <a:latin typeface="Open Sans"/>
                <a:ea typeface="Open Sans"/>
                <a:cs typeface="Open Sans"/>
                <a:sym typeface="Open Sans"/>
              </a:defRPr>
            </a:lvl1pPr>
            <a:lvl2pPr marL="914400" marR="0" lvl="1"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2pPr>
            <a:lvl3pPr marL="1371600" marR="0" lvl="2"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3pPr>
            <a:lvl4pPr marL="1828800" marR="0" lvl="3"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4pPr>
            <a:lvl5pPr marL="2286000" marR="0" lvl="4"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5pPr>
            <a:lvl6pPr marL="2743200" marR="0" lvl="5"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6pPr>
            <a:lvl7pPr marL="3200400" marR="0" lvl="6"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7pPr>
            <a:lvl8pPr marL="3657600" marR="0" lvl="7"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8pPr>
            <a:lvl9pPr marL="4114800" marR="0" lvl="8"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Header and bullets 4 2">
  <p:cSld name="TITLE_AND_BODY_5_3">
    <p:spTree>
      <p:nvGrpSpPr>
        <p:cNvPr id="1" name="Shape 387"/>
        <p:cNvGrpSpPr/>
        <p:nvPr/>
      </p:nvGrpSpPr>
      <p:grpSpPr>
        <a:xfrm>
          <a:off x="0" y="0"/>
          <a:ext cx="0" cy="0"/>
          <a:chOff x="0" y="0"/>
          <a:chExt cx="0" cy="0"/>
        </a:xfrm>
      </p:grpSpPr>
      <p:cxnSp>
        <p:nvCxnSpPr>
          <p:cNvPr id="388" name="Google Shape;388;p68"/>
          <p:cNvCxnSpPr/>
          <p:nvPr/>
        </p:nvCxnSpPr>
        <p:spPr>
          <a:xfrm>
            <a:off x="-10300" y="576650"/>
            <a:ext cx="9164700" cy="0"/>
          </a:xfrm>
          <a:prstGeom prst="straightConnector1">
            <a:avLst/>
          </a:prstGeom>
          <a:noFill/>
          <a:ln w="19050" cap="flat" cmpd="sng">
            <a:solidFill>
              <a:srgbClr val="0033A0"/>
            </a:solidFill>
            <a:prstDash val="solid"/>
            <a:round/>
            <a:headEnd type="none" w="sm" len="sm"/>
            <a:tailEnd type="none" w="sm" len="sm"/>
          </a:ln>
        </p:spPr>
      </p:cxnSp>
      <p:sp>
        <p:nvSpPr>
          <p:cNvPr id="389" name="Google Shape;389;p68"/>
          <p:cNvSpPr txBox="1">
            <a:spLocks noGrp="1"/>
          </p:cNvSpPr>
          <p:nvPr>
            <p:ph type="title"/>
          </p:nvPr>
        </p:nvSpPr>
        <p:spPr>
          <a:xfrm>
            <a:off x="257425" y="61850"/>
            <a:ext cx="7663800" cy="514800"/>
          </a:xfrm>
          <a:prstGeom prst="rect">
            <a:avLst/>
          </a:prstGeom>
          <a:noFill/>
          <a:ln>
            <a:noFill/>
          </a:ln>
        </p:spPr>
        <p:txBody>
          <a:bodyPr spcFirstLastPara="1" wrap="square" lIns="0" tIns="91425" rIns="91425" bIns="91425" anchor="t" anchorCtr="0">
            <a:noAutofit/>
          </a:bodyPr>
          <a:lstStyle>
            <a:lvl1pPr marR="0" lvl="0"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2pPr>
            <a:lvl3pPr marR="0" lvl="2"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3pPr>
            <a:lvl4pPr marR="0" lvl="3"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4pPr>
            <a:lvl5pPr marR="0" lvl="4"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5pPr>
            <a:lvl6pPr marR="0" lvl="5"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6pPr>
            <a:lvl7pPr marR="0" lvl="6"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7pPr>
            <a:lvl8pPr marR="0" lvl="7"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8pPr>
            <a:lvl9pPr marR="0" lvl="8"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9pPr>
          </a:lstStyle>
          <a:p>
            <a:endParaRPr/>
          </a:p>
        </p:txBody>
      </p:sp>
      <p:sp>
        <p:nvSpPr>
          <p:cNvPr id="390" name="Google Shape;390;p68"/>
          <p:cNvSpPr txBox="1"/>
          <p:nvPr/>
        </p:nvSpPr>
        <p:spPr>
          <a:xfrm>
            <a:off x="-6875" y="4753150"/>
            <a:ext cx="444600" cy="3141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595959"/>
                </a:solidFill>
                <a:latin typeface="Open Sans"/>
                <a:ea typeface="Open Sans"/>
                <a:cs typeface="Open Sans"/>
                <a:sym typeface="Open Sans"/>
              </a:rPr>
              <a:t>‹#›</a:t>
            </a:fld>
            <a:endParaRPr sz="1000" b="0" i="0" u="none" strike="noStrike" cap="none">
              <a:solidFill>
                <a:srgbClr val="595959"/>
              </a:solidFill>
              <a:latin typeface="Open Sans"/>
              <a:ea typeface="Open Sans"/>
              <a:cs typeface="Open Sans"/>
              <a:sym typeface="Open Sans"/>
            </a:endParaRPr>
          </a:p>
        </p:txBody>
      </p:sp>
      <p:pic>
        <p:nvPicPr>
          <p:cNvPr id="391" name="Google Shape;391;p68"/>
          <p:cNvPicPr preferRelativeResize="0"/>
          <p:nvPr/>
        </p:nvPicPr>
        <p:blipFill rotWithShape="1">
          <a:blip r:embed="rId2">
            <a:alphaModFix/>
          </a:blip>
          <a:srcRect l="88879" t="42870"/>
          <a:stretch/>
        </p:blipFill>
        <p:spPr>
          <a:xfrm>
            <a:off x="8377986" y="4627200"/>
            <a:ext cx="766019" cy="516300"/>
          </a:xfrm>
          <a:prstGeom prst="rect">
            <a:avLst/>
          </a:prstGeom>
          <a:noFill/>
          <a:ln>
            <a:noFill/>
          </a:ln>
        </p:spPr>
      </p:pic>
      <p:sp>
        <p:nvSpPr>
          <p:cNvPr id="392" name="Google Shape;392;p68"/>
          <p:cNvSpPr txBox="1">
            <a:spLocks noGrp="1"/>
          </p:cNvSpPr>
          <p:nvPr>
            <p:ph type="body" idx="1"/>
          </p:nvPr>
        </p:nvSpPr>
        <p:spPr>
          <a:xfrm>
            <a:off x="257425" y="901025"/>
            <a:ext cx="7958100" cy="366900"/>
          </a:xfrm>
          <a:prstGeom prst="rect">
            <a:avLst/>
          </a:prstGeom>
          <a:noFill/>
          <a:ln>
            <a:noFill/>
          </a:ln>
        </p:spPr>
        <p:txBody>
          <a:bodyPr spcFirstLastPara="1" wrap="square" lIns="0"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Open Sans"/>
              <a:buNone/>
              <a:defRPr sz="1400" b="1" i="0" u="none" strike="noStrike" cap="none">
                <a:solidFill>
                  <a:srgbClr val="0033A0"/>
                </a:solidFill>
                <a:latin typeface="Open Sans"/>
                <a:ea typeface="Open Sans"/>
                <a:cs typeface="Open Sans"/>
                <a:sym typeface="Open Sans"/>
              </a:defRPr>
            </a:lvl1pPr>
            <a:lvl2pPr marL="914400" marR="0" lvl="1"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2pPr>
            <a:lvl3pPr marL="1371600" marR="0" lvl="2"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3pPr>
            <a:lvl4pPr marL="1828800" marR="0" lvl="3"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4pPr>
            <a:lvl5pPr marL="2286000" marR="0" lvl="4"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5pPr>
            <a:lvl6pPr marL="2743200" marR="0" lvl="5"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6pPr>
            <a:lvl7pPr marL="3200400" marR="0" lvl="6"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7pPr>
            <a:lvl8pPr marL="3657600" marR="0" lvl="7"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8pPr>
            <a:lvl9pPr marL="4114800" marR="0" lvl="8"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9pPr>
          </a:lstStyle>
          <a:p>
            <a:endParaRPr/>
          </a:p>
        </p:txBody>
      </p:sp>
      <p:sp>
        <p:nvSpPr>
          <p:cNvPr id="393" name="Google Shape;393;p68"/>
          <p:cNvSpPr txBox="1">
            <a:spLocks noGrp="1"/>
          </p:cNvSpPr>
          <p:nvPr>
            <p:ph type="body" idx="2"/>
          </p:nvPr>
        </p:nvSpPr>
        <p:spPr>
          <a:xfrm>
            <a:off x="257175" y="1387775"/>
            <a:ext cx="7818600" cy="1941600"/>
          </a:xfrm>
          <a:prstGeom prst="rect">
            <a:avLst/>
          </a:prstGeom>
          <a:noFill/>
          <a:ln>
            <a:noFill/>
          </a:ln>
        </p:spPr>
        <p:txBody>
          <a:bodyPr spcFirstLastPara="1" wrap="square" lIns="91425" tIns="45700" rIns="91425" bIns="45700" anchor="t" anchorCtr="0">
            <a:noAutofit/>
          </a:bodyPr>
          <a:lstStyle>
            <a:lvl1pPr marL="457200" marR="0" lvl="0" indent="-304800" algn="l" rtl="0">
              <a:lnSpc>
                <a:spcPct val="100000"/>
              </a:lnSpc>
              <a:spcBef>
                <a:spcPts val="0"/>
              </a:spcBef>
              <a:spcAft>
                <a:spcPts val="0"/>
              </a:spcAft>
              <a:buClr>
                <a:schemeClr val="lt2"/>
              </a:buClr>
              <a:buSzPts val="1200"/>
              <a:buFont typeface="Open Sans"/>
              <a:buChar char="•"/>
              <a:defRPr sz="1200" i="0" u="none" strike="noStrike" cap="none">
                <a:solidFill>
                  <a:srgbClr val="000000"/>
                </a:solidFill>
                <a:latin typeface="Open Sans"/>
                <a:ea typeface="Open Sans"/>
                <a:cs typeface="Open Sans"/>
                <a:sym typeface="Open Sans"/>
              </a:defRPr>
            </a:lvl1pPr>
            <a:lvl2pPr marL="914400" marR="0" lvl="1" indent="-304800" algn="l" rtl="0">
              <a:lnSpc>
                <a:spcPct val="100000"/>
              </a:lnSpc>
              <a:spcBef>
                <a:spcPts val="0"/>
              </a:spcBef>
              <a:spcAft>
                <a:spcPts val="0"/>
              </a:spcAft>
              <a:buClr>
                <a:srgbClr val="000000"/>
              </a:buClr>
              <a:buSzPts val="1200"/>
              <a:buFont typeface="Open Sans"/>
              <a:buChar char="•"/>
              <a:defRPr sz="1200" i="0" u="none" strike="noStrike" cap="none">
                <a:solidFill>
                  <a:srgbClr val="000000"/>
                </a:solidFill>
                <a:latin typeface="Open Sans"/>
                <a:ea typeface="Open Sans"/>
                <a:cs typeface="Open Sans"/>
                <a:sym typeface="Open Sans"/>
              </a:defRPr>
            </a:lvl2pPr>
            <a:lvl3pPr marL="1371600" marR="0" lvl="2" indent="-304800" algn="l" rtl="0">
              <a:lnSpc>
                <a:spcPct val="100000"/>
              </a:lnSpc>
              <a:spcBef>
                <a:spcPts val="0"/>
              </a:spcBef>
              <a:spcAft>
                <a:spcPts val="0"/>
              </a:spcAft>
              <a:buClr>
                <a:schemeClr val="lt2"/>
              </a:buClr>
              <a:buSzPts val="1200"/>
              <a:buFont typeface="Open Sans"/>
              <a:buChar char="•"/>
              <a:defRPr sz="1200" i="0" u="none" strike="noStrike" cap="none">
                <a:solidFill>
                  <a:srgbClr val="000000"/>
                </a:solidFill>
                <a:latin typeface="Open Sans"/>
                <a:ea typeface="Open Sans"/>
                <a:cs typeface="Open Sans"/>
                <a:sym typeface="Open Sans"/>
              </a:defRPr>
            </a:lvl3pPr>
            <a:lvl4pPr marL="1828800" marR="0" lvl="3" indent="-304800" algn="l" rtl="0">
              <a:lnSpc>
                <a:spcPct val="100000"/>
              </a:lnSpc>
              <a:spcBef>
                <a:spcPts val="0"/>
              </a:spcBef>
              <a:spcAft>
                <a:spcPts val="0"/>
              </a:spcAft>
              <a:buClr>
                <a:schemeClr val="lt2"/>
              </a:buClr>
              <a:buSzPts val="1200"/>
              <a:buFont typeface="Open Sans"/>
              <a:buChar char="•"/>
              <a:defRPr sz="1200" i="0" u="none" strike="noStrike" cap="none">
                <a:solidFill>
                  <a:srgbClr val="000000"/>
                </a:solidFill>
                <a:latin typeface="Open Sans"/>
                <a:ea typeface="Open Sans"/>
                <a:cs typeface="Open Sans"/>
                <a:sym typeface="Open Sans"/>
              </a:defRPr>
            </a:lvl4pPr>
            <a:lvl5pPr marL="2286000" marR="0" lvl="4" indent="-304800" algn="l" rtl="0">
              <a:lnSpc>
                <a:spcPct val="100000"/>
              </a:lnSpc>
              <a:spcBef>
                <a:spcPts val="0"/>
              </a:spcBef>
              <a:spcAft>
                <a:spcPts val="0"/>
              </a:spcAft>
              <a:buClr>
                <a:schemeClr val="lt2"/>
              </a:buClr>
              <a:buSzPts val="1200"/>
              <a:buFont typeface="Open Sans"/>
              <a:buChar char="•"/>
              <a:defRPr sz="1200" i="0" u="none" strike="noStrike" cap="none">
                <a:solidFill>
                  <a:srgbClr val="000000"/>
                </a:solidFill>
                <a:latin typeface="Open Sans"/>
                <a:ea typeface="Open Sans"/>
                <a:cs typeface="Open Sans"/>
                <a:sym typeface="Open Sans"/>
              </a:defRPr>
            </a:lvl5pPr>
            <a:lvl6pPr marL="2743200" marR="0" lvl="5" indent="-228600" algn="l" rtl="0">
              <a:lnSpc>
                <a:spcPct val="100000"/>
              </a:lnSpc>
              <a:spcBef>
                <a:spcPts val="0"/>
              </a:spcBef>
              <a:spcAft>
                <a:spcPts val="0"/>
              </a:spcAft>
              <a:buSzPts val="1200"/>
              <a:buFont typeface="Open Sans"/>
              <a:buNone/>
              <a:defRPr sz="1200" i="0" u="none" strike="noStrike" cap="none">
                <a:solidFill>
                  <a:srgbClr val="000000"/>
                </a:solidFill>
                <a:latin typeface="Open Sans"/>
                <a:ea typeface="Open Sans"/>
                <a:cs typeface="Open Sans"/>
                <a:sym typeface="Open Sans"/>
              </a:defRPr>
            </a:lvl6pPr>
            <a:lvl7pPr marL="3200400" marR="0" lvl="6" indent="-228600" algn="l" rtl="0">
              <a:lnSpc>
                <a:spcPct val="100000"/>
              </a:lnSpc>
              <a:spcBef>
                <a:spcPts val="0"/>
              </a:spcBef>
              <a:spcAft>
                <a:spcPts val="0"/>
              </a:spcAft>
              <a:buSzPts val="1200"/>
              <a:buFont typeface="Open Sans"/>
              <a:buNone/>
              <a:defRPr sz="1200" i="0" u="none" strike="noStrike" cap="none">
                <a:solidFill>
                  <a:srgbClr val="000000"/>
                </a:solidFill>
                <a:latin typeface="Open Sans"/>
                <a:ea typeface="Open Sans"/>
                <a:cs typeface="Open Sans"/>
                <a:sym typeface="Open Sans"/>
              </a:defRPr>
            </a:lvl7pPr>
            <a:lvl8pPr marL="3657600" marR="0" lvl="7" indent="-228600" algn="l" rtl="0">
              <a:lnSpc>
                <a:spcPct val="100000"/>
              </a:lnSpc>
              <a:spcBef>
                <a:spcPts val="0"/>
              </a:spcBef>
              <a:spcAft>
                <a:spcPts val="0"/>
              </a:spcAft>
              <a:buSzPts val="1200"/>
              <a:buFont typeface="Open Sans"/>
              <a:buNone/>
              <a:defRPr sz="1200" i="0" u="none" strike="noStrike" cap="none">
                <a:solidFill>
                  <a:srgbClr val="000000"/>
                </a:solidFill>
                <a:latin typeface="Open Sans"/>
                <a:ea typeface="Open Sans"/>
                <a:cs typeface="Open Sans"/>
                <a:sym typeface="Open Sans"/>
              </a:defRPr>
            </a:lvl8pPr>
            <a:lvl9pPr marL="4114800" marR="0" lvl="8" indent="-228600" algn="l" rtl="0">
              <a:lnSpc>
                <a:spcPct val="100000"/>
              </a:lnSpc>
              <a:spcBef>
                <a:spcPts val="0"/>
              </a:spcBef>
              <a:spcAft>
                <a:spcPts val="0"/>
              </a:spcAft>
              <a:buSzPts val="1200"/>
              <a:buFont typeface="Open Sans"/>
              <a:buNone/>
              <a:defRPr sz="1200" i="0" u="none" strike="noStrike" cap="none">
                <a:solidFill>
                  <a:srgbClr val="000000"/>
                </a:solidFill>
                <a:latin typeface="Open Sans"/>
                <a:ea typeface="Open Sans"/>
                <a:cs typeface="Open Sans"/>
                <a:sym typeface="Open Sans"/>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D. Title Only">
  <p:cSld name="D. Title Only">
    <p:spTree>
      <p:nvGrpSpPr>
        <p:cNvPr id="1" name="Shape 394"/>
        <p:cNvGrpSpPr/>
        <p:nvPr/>
      </p:nvGrpSpPr>
      <p:grpSpPr>
        <a:xfrm>
          <a:off x="0" y="0"/>
          <a:ext cx="0" cy="0"/>
          <a:chOff x="0" y="0"/>
          <a:chExt cx="0" cy="0"/>
        </a:xfrm>
      </p:grpSpPr>
      <p:pic>
        <p:nvPicPr>
          <p:cNvPr id="395" name="Google Shape;395;p69"/>
          <p:cNvPicPr preferRelativeResize="0"/>
          <p:nvPr/>
        </p:nvPicPr>
        <p:blipFill rotWithShape="1">
          <a:blip r:embed="rId2">
            <a:alphaModFix/>
          </a:blip>
          <a:srcRect/>
          <a:stretch/>
        </p:blipFill>
        <p:spPr>
          <a:xfrm>
            <a:off x="1191" y="1191"/>
            <a:ext cx="1191" cy="1191"/>
          </a:xfrm>
          <a:prstGeom prst="rect">
            <a:avLst/>
          </a:prstGeom>
          <a:noFill/>
          <a:ln>
            <a:noFill/>
          </a:ln>
        </p:spPr>
      </p:pic>
      <p:sp>
        <p:nvSpPr>
          <p:cNvPr id="396" name="Google Shape;396;p69"/>
          <p:cNvSpPr txBox="1">
            <a:spLocks noGrp="1"/>
          </p:cNvSpPr>
          <p:nvPr>
            <p:ph type="title"/>
          </p:nvPr>
        </p:nvSpPr>
        <p:spPr>
          <a:xfrm>
            <a:off x="472500" y="250062"/>
            <a:ext cx="7099200" cy="5208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2"/>
              </a:buClr>
              <a:buSzPts val="1800"/>
              <a:buFont typeface="Arial Narrow"/>
              <a:buNone/>
              <a:defRPr b="1">
                <a:solidFill>
                  <a:schemeClr val="lt2"/>
                </a:solidFill>
                <a:latin typeface="Arial Narrow"/>
                <a:ea typeface="Arial Narrow"/>
                <a:cs typeface="Arial Narrow"/>
                <a:sym typeface="Arial Narrow"/>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97" name="Google Shape;397;p69"/>
          <p:cNvSpPr/>
          <p:nvPr/>
        </p:nvSpPr>
        <p:spPr>
          <a:xfrm rot="10800000" flipH="1">
            <a:off x="0" y="776173"/>
            <a:ext cx="7681200" cy="13800"/>
          </a:xfrm>
          <a:prstGeom prst="rect">
            <a:avLst/>
          </a:prstGeom>
          <a:gradFill>
            <a:gsLst>
              <a:gs pos="0">
                <a:srgbClr val="FF7200"/>
              </a:gs>
              <a:gs pos="95000">
                <a:srgbClr val="FFE1C9"/>
              </a:gs>
              <a:gs pos="100000">
                <a:srgbClr val="FFE1C9"/>
              </a:gs>
            </a:gsLst>
            <a:lin ang="0" scaled="0"/>
          </a:gradFill>
          <a:ln>
            <a:noFill/>
          </a:ln>
        </p:spPr>
        <p:txBody>
          <a:bodyPr spcFirstLastPara="1" wrap="square" lIns="68575" tIns="34275" rIns="68575" bIns="34275" anchor="ctr" anchorCtr="0">
            <a:noAutofit/>
          </a:bodyPr>
          <a:lstStyle/>
          <a:p>
            <a:pPr marL="139700" marR="0" lvl="0" indent="-76200" algn="ctr" rtl="0">
              <a:lnSpc>
                <a:spcPct val="100000"/>
              </a:lnSpc>
              <a:spcBef>
                <a:spcPts val="0"/>
              </a:spcBef>
              <a:spcAft>
                <a:spcPts val="0"/>
              </a:spcAft>
              <a:buClr>
                <a:schemeClr val="dk1"/>
              </a:buClr>
              <a:buSzPts val="900"/>
              <a:buFont typeface="Arial Narrow"/>
              <a:buNone/>
            </a:pPr>
            <a:endParaRPr sz="900" b="0" i="0" u="none" strike="noStrike" cap="none">
              <a:solidFill>
                <a:srgbClr val="FFFFFF"/>
              </a:solidFill>
              <a:latin typeface="Arial Narrow"/>
              <a:ea typeface="Arial Narrow"/>
              <a:cs typeface="Arial Narrow"/>
              <a:sym typeface="Arial Narrow"/>
            </a:endParaRPr>
          </a:p>
        </p:txBody>
      </p:sp>
      <p:pic>
        <p:nvPicPr>
          <p:cNvPr id="398" name="Google Shape;398;p69" descr="O:\MOMENTYS\PROD\CLIENTS\IMERYS\12210_CHARTE PPT 2012\Publishing\Charte\Fab ppt\forme_interieiur_v33_DEF.jpg"/>
          <p:cNvPicPr preferRelativeResize="0"/>
          <p:nvPr/>
        </p:nvPicPr>
        <p:blipFill rotWithShape="1">
          <a:blip r:embed="rId3">
            <a:alphaModFix/>
          </a:blip>
          <a:srcRect/>
          <a:stretch/>
        </p:blipFill>
        <p:spPr>
          <a:xfrm>
            <a:off x="0" y="4314825"/>
            <a:ext cx="9144000" cy="828675"/>
          </a:xfrm>
          <a:prstGeom prst="rect">
            <a:avLst/>
          </a:prstGeom>
          <a:noFill/>
          <a:ln>
            <a:noFill/>
          </a:ln>
        </p:spPr>
      </p:pic>
      <p:sp>
        <p:nvSpPr>
          <p:cNvPr id="399" name="Google Shape;399;p69"/>
          <p:cNvSpPr/>
          <p:nvPr/>
        </p:nvSpPr>
        <p:spPr>
          <a:xfrm>
            <a:off x="7459335" y="4743321"/>
            <a:ext cx="1681200" cy="396600"/>
          </a:xfrm>
          <a:prstGeom prst="rect">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rgbClr val="FFFFFF"/>
              </a:solidFill>
              <a:latin typeface="Arial Narrow"/>
              <a:ea typeface="Arial Narrow"/>
              <a:cs typeface="Arial Narrow"/>
              <a:sym typeface="Arial Narrow"/>
            </a:endParaRPr>
          </a:p>
        </p:txBody>
      </p:sp>
      <p:grpSp>
        <p:nvGrpSpPr>
          <p:cNvPr id="400" name="Google Shape;400;p69"/>
          <p:cNvGrpSpPr/>
          <p:nvPr/>
        </p:nvGrpSpPr>
        <p:grpSpPr>
          <a:xfrm>
            <a:off x="8175458" y="4346714"/>
            <a:ext cx="965054" cy="638194"/>
            <a:chOff x="10900611" y="5795619"/>
            <a:chExt cx="1286739" cy="850925"/>
          </a:xfrm>
        </p:grpSpPr>
        <p:sp>
          <p:nvSpPr>
            <p:cNvPr id="401" name="Google Shape;401;p69"/>
            <p:cNvSpPr/>
            <p:nvPr/>
          </p:nvSpPr>
          <p:spPr>
            <a:xfrm>
              <a:off x="11220450" y="5795619"/>
              <a:ext cx="966900" cy="528900"/>
            </a:xfrm>
            <a:prstGeom prst="rect">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rgbClr val="FFFFFF"/>
                </a:solidFill>
                <a:latin typeface="Arial Narrow"/>
                <a:ea typeface="Arial Narrow"/>
                <a:cs typeface="Arial Narrow"/>
                <a:sym typeface="Arial Narrow"/>
              </a:endParaRPr>
            </a:p>
          </p:txBody>
        </p:sp>
        <p:pic>
          <p:nvPicPr>
            <p:cNvPr id="402" name="Google Shape;402;p69"/>
            <p:cNvPicPr preferRelativeResize="0"/>
            <p:nvPr/>
          </p:nvPicPr>
          <p:blipFill rotWithShape="1">
            <a:blip r:embed="rId4">
              <a:alphaModFix/>
            </a:blip>
            <a:srcRect l="17548" t="17548" r="17554" b="17554"/>
            <a:stretch/>
          </p:blipFill>
          <p:spPr>
            <a:xfrm>
              <a:off x="10900611" y="5816606"/>
              <a:ext cx="1144949" cy="829938"/>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extLst>
    <p:ext uri="{DCECCB84-F9BA-43D5-87BE-67443E8EF086}">
      <p15:sldGuideLst xmlns:p15="http://schemas.microsoft.com/office/powerpoint/2012/main">
        <p15:guide id="1" orient="horz" pos="32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body 9">
  <p:cSld name="TITLE_AND_BODY_12">
    <p:spTree>
      <p:nvGrpSpPr>
        <p:cNvPr id="1" name="Shape 403"/>
        <p:cNvGrpSpPr/>
        <p:nvPr/>
      </p:nvGrpSpPr>
      <p:grpSpPr>
        <a:xfrm>
          <a:off x="0" y="0"/>
          <a:ext cx="0" cy="0"/>
          <a:chOff x="0" y="0"/>
          <a:chExt cx="0" cy="0"/>
        </a:xfrm>
      </p:grpSpPr>
      <p:sp>
        <p:nvSpPr>
          <p:cNvPr id="404" name="Google Shape;404;p7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05" name="Google Shape;405;p7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406" name="Google Shape;406;p7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Header and bullets 7">
  <p:cSld name="TITLE_AND_BODY_1_8">
    <p:spTree>
      <p:nvGrpSpPr>
        <p:cNvPr id="1" name="Shape 407"/>
        <p:cNvGrpSpPr/>
        <p:nvPr/>
      </p:nvGrpSpPr>
      <p:grpSpPr>
        <a:xfrm>
          <a:off x="0" y="0"/>
          <a:ext cx="0" cy="0"/>
          <a:chOff x="0" y="0"/>
          <a:chExt cx="0" cy="0"/>
        </a:xfrm>
      </p:grpSpPr>
      <p:cxnSp>
        <p:nvCxnSpPr>
          <p:cNvPr id="408" name="Google Shape;408;p71"/>
          <p:cNvCxnSpPr/>
          <p:nvPr/>
        </p:nvCxnSpPr>
        <p:spPr>
          <a:xfrm>
            <a:off x="-10300" y="576650"/>
            <a:ext cx="9164700" cy="0"/>
          </a:xfrm>
          <a:prstGeom prst="straightConnector1">
            <a:avLst/>
          </a:prstGeom>
          <a:noFill/>
          <a:ln w="19050" cap="flat" cmpd="sng">
            <a:solidFill>
              <a:srgbClr val="0033A0"/>
            </a:solidFill>
            <a:prstDash val="solid"/>
            <a:round/>
            <a:headEnd type="none" w="sm" len="sm"/>
            <a:tailEnd type="none" w="sm" len="sm"/>
          </a:ln>
        </p:spPr>
      </p:cxnSp>
      <p:sp>
        <p:nvSpPr>
          <p:cNvPr id="409" name="Google Shape;409;p71"/>
          <p:cNvSpPr txBox="1">
            <a:spLocks noGrp="1"/>
          </p:cNvSpPr>
          <p:nvPr>
            <p:ph type="title"/>
          </p:nvPr>
        </p:nvSpPr>
        <p:spPr>
          <a:xfrm>
            <a:off x="257425" y="61850"/>
            <a:ext cx="7663800" cy="514800"/>
          </a:xfrm>
          <a:prstGeom prst="rect">
            <a:avLst/>
          </a:prstGeom>
          <a:noFill/>
          <a:ln>
            <a:noFill/>
          </a:ln>
        </p:spPr>
        <p:txBody>
          <a:bodyPr spcFirstLastPara="1" wrap="square" lIns="0" tIns="91425" rIns="91425" bIns="91425" anchor="t" anchorCtr="0">
            <a:noAutofit/>
          </a:bodyPr>
          <a:lstStyle>
            <a:lvl1pPr marR="0" lvl="0"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2pPr>
            <a:lvl3pPr marR="0" lvl="2"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3pPr>
            <a:lvl4pPr marR="0" lvl="3"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4pPr>
            <a:lvl5pPr marR="0" lvl="4"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5pPr>
            <a:lvl6pPr marR="0" lvl="5"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6pPr>
            <a:lvl7pPr marR="0" lvl="6"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7pPr>
            <a:lvl8pPr marR="0" lvl="7"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8pPr>
            <a:lvl9pPr marR="0" lvl="8"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9pPr>
          </a:lstStyle>
          <a:p>
            <a:endParaRPr/>
          </a:p>
        </p:txBody>
      </p:sp>
      <p:sp>
        <p:nvSpPr>
          <p:cNvPr id="410" name="Google Shape;410;p71"/>
          <p:cNvSpPr txBox="1">
            <a:spLocks noGrp="1"/>
          </p:cNvSpPr>
          <p:nvPr>
            <p:ph type="body" idx="1"/>
          </p:nvPr>
        </p:nvSpPr>
        <p:spPr>
          <a:xfrm>
            <a:off x="257425" y="901025"/>
            <a:ext cx="7958100" cy="366900"/>
          </a:xfrm>
          <a:prstGeom prst="rect">
            <a:avLst/>
          </a:prstGeom>
          <a:noFill/>
          <a:ln>
            <a:noFill/>
          </a:ln>
        </p:spPr>
        <p:txBody>
          <a:bodyPr spcFirstLastPara="1" wrap="square" lIns="0"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Open Sans"/>
              <a:buNone/>
              <a:defRPr sz="1400" b="1" i="0" u="none" strike="noStrike" cap="none">
                <a:solidFill>
                  <a:srgbClr val="0033A0"/>
                </a:solidFill>
                <a:latin typeface="Open Sans"/>
                <a:ea typeface="Open Sans"/>
                <a:cs typeface="Open Sans"/>
                <a:sym typeface="Open Sans"/>
              </a:defRPr>
            </a:lvl1pPr>
            <a:lvl2pPr marL="914400" marR="0" lvl="1"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2pPr>
            <a:lvl3pPr marL="1371600" marR="0" lvl="2"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3pPr>
            <a:lvl4pPr marL="1828800" marR="0" lvl="3"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4pPr>
            <a:lvl5pPr marL="2286000" marR="0" lvl="4"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5pPr>
            <a:lvl6pPr marL="2743200" marR="0" lvl="5"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6pPr>
            <a:lvl7pPr marL="3200400" marR="0" lvl="6"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7pPr>
            <a:lvl8pPr marL="3657600" marR="0" lvl="7"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8pPr>
            <a:lvl9pPr marL="4114800" marR="0" lvl="8"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9pPr>
          </a:lstStyle>
          <a:p>
            <a:endParaRPr/>
          </a:p>
        </p:txBody>
      </p:sp>
      <p:sp>
        <p:nvSpPr>
          <p:cNvPr id="411" name="Google Shape;411;p71"/>
          <p:cNvSpPr txBox="1">
            <a:spLocks noGrp="1"/>
          </p:cNvSpPr>
          <p:nvPr>
            <p:ph type="body" idx="2"/>
          </p:nvPr>
        </p:nvSpPr>
        <p:spPr>
          <a:xfrm>
            <a:off x="257175" y="1387775"/>
            <a:ext cx="7818600" cy="1941600"/>
          </a:xfrm>
          <a:prstGeom prst="rect">
            <a:avLst/>
          </a:prstGeom>
          <a:noFill/>
          <a:ln>
            <a:noFill/>
          </a:ln>
        </p:spPr>
        <p:txBody>
          <a:bodyPr spcFirstLastPara="1" wrap="square" lIns="91425" tIns="45700" rIns="91425" bIns="45700" anchor="t" anchorCtr="0">
            <a:noAutofit/>
          </a:bodyPr>
          <a:lstStyle>
            <a:lvl1pPr marL="457200" marR="0" lvl="0" indent="-304800" algn="l" rtl="0">
              <a:lnSpc>
                <a:spcPct val="100000"/>
              </a:lnSpc>
              <a:spcBef>
                <a:spcPts val="0"/>
              </a:spcBef>
              <a:spcAft>
                <a:spcPts val="0"/>
              </a:spcAft>
              <a:buClr>
                <a:schemeClr val="lt2"/>
              </a:buClr>
              <a:buSzPts val="1200"/>
              <a:buFont typeface="Open Sans"/>
              <a:buChar char="•"/>
              <a:defRPr sz="1200" i="0" u="none" strike="noStrike" cap="none">
                <a:solidFill>
                  <a:srgbClr val="000000"/>
                </a:solidFill>
                <a:latin typeface="Open Sans"/>
                <a:ea typeface="Open Sans"/>
                <a:cs typeface="Open Sans"/>
                <a:sym typeface="Open Sans"/>
              </a:defRPr>
            </a:lvl1pPr>
            <a:lvl2pPr marL="914400" marR="0" lvl="1" indent="-304800" algn="l" rtl="0">
              <a:lnSpc>
                <a:spcPct val="100000"/>
              </a:lnSpc>
              <a:spcBef>
                <a:spcPts val="0"/>
              </a:spcBef>
              <a:spcAft>
                <a:spcPts val="0"/>
              </a:spcAft>
              <a:buClr>
                <a:srgbClr val="000000"/>
              </a:buClr>
              <a:buSzPts val="1200"/>
              <a:buFont typeface="Open Sans"/>
              <a:buChar char="•"/>
              <a:defRPr sz="1200" i="0" u="none" strike="noStrike" cap="none">
                <a:solidFill>
                  <a:srgbClr val="000000"/>
                </a:solidFill>
                <a:latin typeface="Open Sans"/>
                <a:ea typeface="Open Sans"/>
                <a:cs typeface="Open Sans"/>
                <a:sym typeface="Open Sans"/>
              </a:defRPr>
            </a:lvl2pPr>
            <a:lvl3pPr marL="1371600" marR="0" lvl="2" indent="-304800" algn="l" rtl="0">
              <a:lnSpc>
                <a:spcPct val="100000"/>
              </a:lnSpc>
              <a:spcBef>
                <a:spcPts val="0"/>
              </a:spcBef>
              <a:spcAft>
                <a:spcPts val="0"/>
              </a:spcAft>
              <a:buClr>
                <a:schemeClr val="lt2"/>
              </a:buClr>
              <a:buSzPts val="1200"/>
              <a:buFont typeface="Open Sans"/>
              <a:buChar char="•"/>
              <a:defRPr sz="1200" i="0" u="none" strike="noStrike" cap="none">
                <a:solidFill>
                  <a:srgbClr val="000000"/>
                </a:solidFill>
                <a:latin typeface="Open Sans"/>
                <a:ea typeface="Open Sans"/>
                <a:cs typeface="Open Sans"/>
                <a:sym typeface="Open Sans"/>
              </a:defRPr>
            </a:lvl3pPr>
            <a:lvl4pPr marL="1828800" marR="0" lvl="3" indent="-304800" algn="l" rtl="0">
              <a:lnSpc>
                <a:spcPct val="100000"/>
              </a:lnSpc>
              <a:spcBef>
                <a:spcPts val="0"/>
              </a:spcBef>
              <a:spcAft>
                <a:spcPts val="0"/>
              </a:spcAft>
              <a:buClr>
                <a:schemeClr val="lt2"/>
              </a:buClr>
              <a:buSzPts val="1200"/>
              <a:buFont typeface="Open Sans"/>
              <a:buChar char="•"/>
              <a:defRPr sz="1200" i="0" u="none" strike="noStrike" cap="none">
                <a:solidFill>
                  <a:srgbClr val="000000"/>
                </a:solidFill>
                <a:latin typeface="Open Sans"/>
                <a:ea typeface="Open Sans"/>
                <a:cs typeface="Open Sans"/>
                <a:sym typeface="Open Sans"/>
              </a:defRPr>
            </a:lvl4pPr>
            <a:lvl5pPr marL="2286000" marR="0" lvl="4" indent="-304800" algn="l" rtl="0">
              <a:lnSpc>
                <a:spcPct val="100000"/>
              </a:lnSpc>
              <a:spcBef>
                <a:spcPts val="0"/>
              </a:spcBef>
              <a:spcAft>
                <a:spcPts val="0"/>
              </a:spcAft>
              <a:buClr>
                <a:schemeClr val="lt2"/>
              </a:buClr>
              <a:buSzPts val="1200"/>
              <a:buFont typeface="Open Sans"/>
              <a:buChar char="•"/>
              <a:defRPr sz="1200" i="0" u="none" strike="noStrike" cap="none">
                <a:solidFill>
                  <a:srgbClr val="000000"/>
                </a:solidFill>
                <a:latin typeface="Open Sans"/>
                <a:ea typeface="Open Sans"/>
                <a:cs typeface="Open Sans"/>
                <a:sym typeface="Open Sans"/>
              </a:defRPr>
            </a:lvl5pPr>
            <a:lvl6pPr marL="2743200" marR="0" lvl="5" indent="-228600" algn="l" rtl="0">
              <a:lnSpc>
                <a:spcPct val="100000"/>
              </a:lnSpc>
              <a:spcBef>
                <a:spcPts val="0"/>
              </a:spcBef>
              <a:spcAft>
                <a:spcPts val="0"/>
              </a:spcAft>
              <a:buSzPts val="1200"/>
              <a:buFont typeface="Open Sans"/>
              <a:buNone/>
              <a:defRPr sz="1200" i="0" u="none" strike="noStrike" cap="none">
                <a:solidFill>
                  <a:srgbClr val="000000"/>
                </a:solidFill>
                <a:latin typeface="Open Sans"/>
                <a:ea typeface="Open Sans"/>
                <a:cs typeface="Open Sans"/>
                <a:sym typeface="Open Sans"/>
              </a:defRPr>
            </a:lvl6pPr>
            <a:lvl7pPr marL="3200400" marR="0" lvl="6" indent="-228600" algn="l" rtl="0">
              <a:lnSpc>
                <a:spcPct val="100000"/>
              </a:lnSpc>
              <a:spcBef>
                <a:spcPts val="0"/>
              </a:spcBef>
              <a:spcAft>
                <a:spcPts val="0"/>
              </a:spcAft>
              <a:buSzPts val="1200"/>
              <a:buFont typeface="Open Sans"/>
              <a:buNone/>
              <a:defRPr sz="1200" i="0" u="none" strike="noStrike" cap="none">
                <a:solidFill>
                  <a:srgbClr val="000000"/>
                </a:solidFill>
                <a:latin typeface="Open Sans"/>
                <a:ea typeface="Open Sans"/>
                <a:cs typeface="Open Sans"/>
                <a:sym typeface="Open Sans"/>
              </a:defRPr>
            </a:lvl7pPr>
            <a:lvl8pPr marL="3657600" marR="0" lvl="7" indent="-228600" algn="l" rtl="0">
              <a:lnSpc>
                <a:spcPct val="100000"/>
              </a:lnSpc>
              <a:spcBef>
                <a:spcPts val="0"/>
              </a:spcBef>
              <a:spcAft>
                <a:spcPts val="0"/>
              </a:spcAft>
              <a:buSzPts val="1200"/>
              <a:buFont typeface="Open Sans"/>
              <a:buNone/>
              <a:defRPr sz="1200" i="0" u="none" strike="noStrike" cap="none">
                <a:solidFill>
                  <a:srgbClr val="000000"/>
                </a:solidFill>
                <a:latin typeface="Open Sans"/>
                <a:ea typeface="Open Sans"/>
                <a:cs typeface="Open Sans"/>
                <a:sym typeface="Open Sans"/>
              </a:defRPr>
            </a:lvl8pPr>
            <a:lvl9pPr marL="4114800" marR="0" lvl="8" indent="-228600" algn="l" rtl="0">
              <a:lnSpc>
                <a:spcPct val="100000"/>
              </a:lnSpc>
              <a:spcBef>
                <a:spcPts val="0"/>
              </a:spcBef>
              <a:spcAft>
                <a:spcPts val="0"/>
              </a:spcAft>
              <a:buSzPts val="1200"/>
              <a:buFont typeface="Open Sans"/>
              <a:buNone/>
              <a:defRPr sz="1200" i="0" u="none" strike="noStrike" cap="none">
                <a:solidFill>
                  <a:srgbClr val="000000"/>
                </a:solidFill>
                <a:latin typeface="Open Sans"/>
                <a:ea typeface="Open Sans"/>
                <a:cs typeface="Open Sans"/>
                <a:sym typeface="Open Sans"/>
              </a:defRPr>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body 10">
  <p:cSld name="TITLE_AND_BODY_13">
    <p:spTree>
      <p:nvGrpSpPr>
        <p:cNvPr id="1" name="Shape 412"/>
        <p:cNvGrpSpPr/>
        <p:nvPr/>
      </p:nvGrpSpPr>
      <p:grpSpPr>
        <a:xfrm>
          <a:off x="0" y="0"/>
          <a:ext cx="0" cy="0"/>
          <a:chOff x="0" y="0"/>
          <a:chExt cx="0" cy="0"/>
        </a:xfrm>
      </p:grpSpPr>
      <p:sp>
        <p:nvSpPr>
          <p:cNvPr id="413" name="Google Shape;413;p7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14" name="Google Shape;414;p7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415" name="Google Shape;415;p7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Headline and double bullets">
  <p:cSld name="Content 2">
    <p:spTree>
      <p:nvGrpSpPr>
        <p:cNvPr id="1" name="Shape 50"/>
        <p:cNvGrpSpPr/>
        <p:nvPr/>
      </p:nvGrpSpPr>
      <p:grpSpPr>
        <a:xfrm>
          <a:off x="0" y="0"/>
          <a:ext cx="0" cy="0"/>
          <a:chOff x="0" y="0"/>
          <a:chExt cx="0" cy="0"/>
        </a:xfrm>
      </p:grpSpPr>
      <p:cxnSp>
        <p:nvCxnSpPr>
          <p:cNvPr id="51" name="Google Shape;51;p8"/>
          <p:cNvCxnSpPr/>
          <p:nvPr/>
        </p:nvCxnSpPr>
        <p:spPr>
          <a:xfrm>
            <a:off x="-10300" y="576650"/>
            <a:ext cx="9164700" cy="0"/>
          </a:xfrm>
          <a:prstGeom prst="straightConnector1">
            <a:avLst/>
          </a:prstGeom>
          <a:noFill/>
          <a:ln w="19050" cap="flat" cmpd="sng">
            <a:solidFill>
              <a:srgbClr val="0033A0"/>
            </a:solidFill>
            <a:prstDash val="solid"/>
            <a:round/>
            <a:headEnd type="none" w="sm" len="sm"/>
            <a:tailEnd type="none" w="sm" len="sm"/>
          </a:ln>
        </p:spPr>
      </p:cxnSp>
      <p:sp>
        <p:nvSpPr>
          <p:cNvPr id="52" name="Google Shape;52;p8"/>
          <p:cNvSpPr txBox="1">
            <a:spLocks noGrp="1"/>
          </p:cNvSpPr>
          <p:nvPr>
            <p:ph type="title"/>
          </p:nvPr>
        </p:nvSpPr>
        <p:spPr>
          <a:xfrm>
            <a:off x="257425" y="61850"/>
            <a:ext cx="7663800" cy="514800"/>
          </a:xfrm>
          <a:prstGeom prst="rect">
            <a:avLst/>
          </a:prstGeom>
          <a:noFill/>
          <a:ln>
            <a:noFill/>
          </a:ln>
        </p:spPr>
        <p:txBody>
          <a:bodyPr spcFirstLastPara="1" wrap="square" lIns="0" tIns="91425" rIns="91425" bIns="91425" anchor="t" anchorCtr="0">
            <a:noAutofit/>
          </a:bodyPr>
          <a:lstStyle>
            <a:lvl1pPr marR="0" lvl="0"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Arial"/>
                <a:ea typeface="Arial"/>
                <a:cs typeface="Arial"/>
                <a:sym typeface="Arial"/>
              </a:defRPr>
            </a:lvl9pPr>
          </a:lstStyle>
          <a:p>
            <a:endParaRPr/>
          </a:p>
        </p:txBody>
      </p:sp>
      <p:sp>
        <p:nvSpPr>
          <p:cNvPr id="53" name="Google Shape;53;p8"/>
          <p:cNvSpPr txBox="1">
            <a:spLocks noGrp="1"/>
          </p:cNvSpPr>
          <p:nvPr>
            <p:ph type="body" idx="1"/>
          </p:nvPr>
        </p:nvSpPr>
        <p:spPr>
          <a:xfrm>
            <a:off x="257425" y="901025"/>
            <a:ext cx="2272019" cy="362546"/>
          </a:xfrm>
          <a:prstGeom prst="rect">
            <a:avLst/>
          </a:prstGeom>
          <a:noFill/>
          <a:ln>
            <a:noFill/>
          </a:ln>
        </p:spPr>
        <p:txBody>
          <a:bodyPr spcFirstLastPara="1" wrap="square" lIns="0"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400" b="1" i="0" u="none" strike="noStrike" cap="none">
                <a:solidFill>
                  <a:srgbClr val="0033A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54" name="Google Shape;54;p8"/>
          <p:cNvSpPr txBox="1"/>
          <p:nvPr/>
        </p:nvSpPr>
        <p:spPr>
          <a:xfrm>
            <a:off x="772525" y="4771950"/>
            <a:ext cx="4256700" cy="29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595959"/>
                </a:solidFill>
                <a:latin typeface="Arial"/>
                <a:ea typeface="Arial"/>
                <a:cs typeface="Arial"/>
                <a:sym typeface="Arial"/>
              </a:rPr>
              <a:t>dd/mmm/yyyy  | Presentation title</a:t>
            </a:r>
            <a:endParaRPr sz="800" b="0" i="0" u="none" strike="noStrike" cap="none">
              <a:solidFill>
                <a:srgbClr val="595959"/>
              </a:solidFill>
              <a:latin typeface="Arial"/>
              <a:ea typeface="Arial"/>
              <a:cs typeface="Arial"/>
              <a:sym typeface="Arial"/>
            </a:endParaRPr>
          </a:p>
        </p:txBody>
      </p:sp>
      <p:sp>
        <p:nvSpPr>
          <p:cNvPr id="55" name="Google Shape;55;p8"/>
          <p:cNvSpPr txBox="1"/>
          <p:nvPr/>
        </p:nvSpPr>
        <p:spPr>
          <a:xfrm>
            <a:off x="-6875" y="4753150"/>
            <a:ext cx="444600" cy="3141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595959"/>
                </a:solidFill>
                <a:latin typeface="Arial"/>
                <a:ea typeface="Arial"/>
                <a:cs typeface="Arial"/>
                <a:sym typeface="Arial"/>
              </a:rPr>
              <a:t>‹#›</a:t>
            </a:fld>
            <a:endParaRPr sz="1000" b="0" i="0" u="none" strike="noStrike" cap="none">
              <a:solidFill>
                <a:srgbClr val="595959"/>
              </a:solidFill>
              <a:latin typeface="Arial"/>
              <a:ea typeface="Arial"/>
              <a:cs typeface="Arial"/>
              <a:sym typeface="Arial"/>
            </a:endParaRPr>
          </a:p>
        </p:txBody>
      </p:sp>
      <p:pic>
        <p:nvPicPr>
          <p:cNvPr id="56" name="Google Shape;56;p8"/>
          <p:cNvPicPr preferRelativeResize="0"/>
          <p:nvPr/>
        </p:nvPicPr>
        <p:blipFill rotWithShape="1">
          <a:blip r:embed="rId2">
            <a:alphaModFix/>
          </a:blip>
          <a:srcRect l="88879" t="42870"/>
          <a:stretch/>
        </p:blipFill>
        <p:spPr>
          <a:xfrm>
            <a:off x="8377986" y="4627200"/>
            <a:ext cx="766015" cy="516300"/>
          </a:xfrm>
          <a:prstGeom prst="rect">
            <a:avLst/>
          </a:prstGeom>
          <a:noFill/>
          <a:ln>
            <a:noFill/>
          </a:ln>
        </p:spPr>
      </p:pic>
      <p:sp>
        <p:nvSpPr>
          <p:cNvPr id="57" name="Google Shape;57;p8"/>
          <p:cNvSpPr txBox="1">
            <a:spLocks noGrp="1"/>
          </p:cNvSpPr>
          <p:nvPr>
            <p:ph type="body" idx="2"/>
          </p:nvPr>
        </p:nvSpPr>
        <p:spPr>
          <a:xfrm>
            <a:off x="257175" y="1387787"/>
            <a:ext cx="3275100" cy="1941600"/>
          </a:xfrm>
          <a:prstGeom prst="rect">
            <a:avLst/>
          </a:prstGeom>
          <a:noFill/>
          <a:ln>
            <a:noFill/>
          </a:ln>
        </p:spPr>
        <p:txBody>
          <a:bodyPr spcFirstLastPara="1" wrap="square" lIns="91425" tIns="45700" rIns="91425" bIns="45700" anchor="t" anchorCtr="0">
            <a:noAutofit/>
          </a:bodyPr>
          <a:lstStyle>
            <a:lvl1pPr marL="457200" marR="0" lvl="0" indent="-304800" algn="l" rtl="0">
              <a:lnSpc>
                <a:spcPct val="100000"/>
              </a:lnSpc>
              <a:spcBef>
                <a:spcPts val="0"/>
              </a:spcBef>
              <a:spcAft>
                <a:spcPts val="0"/>
              </a:spcAft>
              <a:buClr>
                <a:schemeClr val="lt2"/>
              </a:buClr>
              <a:buSzPts val="1200"/>
              <a:buFont typeface="Arial"/>
              <a:buChar char="•"/>
              <a:defRPr sz="1200" b="0" i="0" u="none" strike="noStrike" cap="none">
                <a:solidFill>
                  <a:srgbClr val="000000"/>
                </a:solidFill>
                <a:latin typeface="Arial"/>
                <a:ea typeface="Arial"/>
                <a:cs typeface="Arial"/>
                <a:sym typeface="Arial"/>
              </a:defRPr>
            </a:lvl1pPr>
            <a:lvl2pPr marL="914400" marR="0" lvl="1"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2pPr>
            <a:lvl3pPr marL="1371600" marR="0" lvl="2" indent="-304800" algn="l" rtl="0">
              <a:lnSpc>
                <a:spcPct val="100000"/>
              </a:lnSpc>
              <a:spcBef>
                <a:spcPts val="0"/>
              </a:spcBef>
              <a:spcAft>
                <a:spcPts val="0"/>
              </a:spcAft>
              <a:buClr>
                <a:schemeClr val="lt2"/>
              </a:buClr>
              <a:buSzPts val="1200"/>
              <a:buFont typeface="Arial"/>
              <a:buChar char="•"/>
              <a:defRPr sz="1200" b="0" i="0" u="none" strike="noStrike" cap="none">
                <a:solidFill>
                  <a:srgbClr val="000000"/>
                </a:solidFill>
                <a:latin typeface="Arial"/>
                <a:ea typeface="Arial"/>
                <a:cs typeface="Arial"/>
                <a:sym typeface="Arial"/>
              </a:defRPr>
            </a:lvl3pPr>
            <a:lvl4pPr marL="1828800" marR="0" lvl="3" indent="-304800" algn="l" rtl="0">
              <a:lnSpc>
                <a:spcPct val="100000"/>
              </a:lnSpc>
              <a:spcBef>
                <a:spcPts val="0"/>
              </a:spcBef>
              <a:spcAft>
                <a:spcPts val="0"/>
              </a:spcAft>
              <a:buClr>
                <a:schemeClr val="lt2"/>
              </a:buClr>
              <a:buSzPts val="1200"/>
              <a:buFont typeface="Arial"/>
              <a:buChar char="•"/>
              <a:defRPr sz="1200" b="0" i="0" u="none" strike="noStrike" cap="none">
                <a:solidFill>
                  <a:srgbClr val="000000"/>
                </a:solidFill>
                <a:latin typeface="Arial"/>
                <a:ea typeface="Arial"/>
                <a:cs typeface="Arial"/>
                <a:sym typeface="Arial"/>
              </a:defRPr>
            </a:lvl4pPr>
            <a:lvl5pPr marL="2286000" marR="0" lvl="4" indent="-304800" algn="l" rtl="0">
              <a:lnSpc>
                <a:spcPct val="100000"/>
              </a:lnSpc>
              <a:spcBef>
                <a:spcPts val="0"/>
              </a:spcBef>
              <a:spcAft>
                <a:spcPts val="0"/>
              </a:spcAft>
              <a:buClr>
                <a:schemeClr val="lt2"/>
              </a:buClr>
              <a:buSzPts val="1200"/>
              <a:buFont typeface="Arial"/>
              <a:buChar char="•"/>
              <a:defRPr sz="12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endParaRPr/>
          </a:p>
        </p:txBody>
      </p:sp>
      <p:sp>
        <p:nvSpPr>
          <p:cNvPr id="58" name="Google Shape;58;p8"/>
          <p:cNvSpPr txBox="1">
            <a:spLocks noGrp="1"/>
          </p:cNvSpPr>
          <p:nvPr>
            <p:ph type="body" idx="3"/>
          </p:nvPr>
        </p:nvSpPr>
        <p:spPr>
          <a:xfrm>
            <a:off x="4116906" y="901025"/>
            <a:ext cx="2272019" cy="362546"/>
          </a:xfrm>
          <a:prstGeom prst="rect">
            <a:avLst/>
          </a:prstGeom>
          <a:noFill/>
          <a:ln>
            <a:noFill/>
          </a:ln>
        </p:spPr>
        <p:txBody>
          <a:bodyPr spcFirstLastPara="1" wrap="square" lIns="0"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400" b="1" i="0" u="none" strike="noStrike" cap="none">
                <a:solidFill>
                  <a:srgbClr val="0033A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59" name="Google Shape;59;p8"/>
          <p:cNvSpPr txBox="1">
            <a:spLocks noGrp="1"/>
          </p:cNvSpPr>
          <p:nvPr>
            <p:ph type="body" idx="4"/>
          </p:nvPr>
        </p:nvSpPr>
        <p:spPr>
          <a:xfrm>
            <a:off x="4116656" y="1387787"/>
            <a:ext cx="3275100" cy="1941512"/>
          </a:xfrm>
          <a:prstGeom prst="rect">
            <a:avLst/>
          </a:prstGeom>
          <a:noFill/>
          <a:ln>
            <a:noFill/>
          </a:ln>
        </p:spPr>
        <p:txBody>
          <a:bodyPr spcFirstLastPara="1" wrap="square" lIns="91425" tIns="45700" rIns="91425" bIns="45700" anchor="t" anchorCtr="0">
            <a:noAutofit/>
          </a:bodyPr>
          <a:lstStyle>
            <a:lvl1pPr marL="457200" marR="0" lvl="0" indent="-304800" algn="l" rtl="0">
              <a:lnSpc>
                <a:spcPct val="100000"/>
              </a:lnSpc>
              <a:spcBef>
                <a:spcPts val="0"/>
              </a:spcBef>
              <a:spcAft>
                <a:spcPts val="0"/>
              </a:spcAft>
              <a:buClr>
                <a:schemeClr val="lt2"/>
              </a:buClr>
              <a:buSzPts val="1200"/>
              <a:buFont typeface="Arial"/>
              <a:buChar char="•"/>
              <a:defRPr sz="1200" b="0" i="0" u="none" strike="noStrike" cap="none">
                <a:solidFill>
                  <a:srgbClr val="000000"/>
                </a:solidFill>
                <a:latin typeface="Arial"/>
                <a:ea typeface="Arial"/>
                <a:cs typeface="Arial"/>
                <a:sym typeface="Arial"/>
              </a:defRPr>
            </a:lvl1pPr>
            <a:lvl2pPr marL="914400" marR="0" lvl="1"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2pPr>
            <a:lvl3pPr marL="1371600" marR="0" lvl="2" indent="-304800" algn="l" rtl="0">
              <a:lnSpc>
                <a:spcPct val="100000"/>
              </a:lnSpc>
              <a:spcBef>
                <a:spcPts val="0"/>
              </a:spcBef>
              <a:spcAft>
                <a:spcPts val="0"/>
              </a:spcAft>
              <a:buClr>
                <a:schemeClr val="lt2"/>
              </a:buClr>
              <a:buSzPts val="1200"/>
              <a:buFont typeface="Arial"/>
              <a:buChar char="•"/>
              <a:defRPr sz="1200" b="0" i="0" u="none" strike="noStrike" cap="none">
                <a:solidFill>
                  <a:srgbClr val="000000"/>
                </a:solidFill>
                <a:latin typeface="Arial"/>
                <a:ea typeface="Arial"/>
                <a:cs typeface="Arial"/>
                <a:sym typeface="Arial"/>
              </a:defRPr>
            </a:lvl3pPr>
            <a:lvl4pPr marL="1828800" marR="0" lvl="3" indent="-304800" algn="l" rtl="0">
              <a:lnSpc>
                <a:spcPct val="100000"/>
              </a:lnSpc>
              <a:spcBef>
                <a:spcPts val="0"/>
              </a:spcBef>
              <a:spcAft>
                <a:spcPts val="0"/>
              </a:spcAft>
              <a:buClr>
                <a:schemeClr val="lt2"/>
              </a:buClr>
              <a:buSzPts val="1200"/>
              <a:buFont typeface="Arial"/>
              <a:buChar char="•"/>
              <a:defRPr sz="1200" b="0" i="0" u="none" strike="noStrike" cap="none">
                <a:solidFill>
                  <a:srgbClr val="000000"/>
                </a:solidFill>
                <a:latin typeface="Arial"/>
                <a:ea typeface="Arial"/>
                <a:cs typeface="Arial"/>
                <a:sym typeface="Arial"/>
              </a:defRPr>
            </a:lvl4pPr>
            <a:lvl5pPr marL="2286000" marR="0" lvl="4" indent="-304800" algn="l" rtl="0">
              <a:lnSpc>
                <a:spcPct val="100000"/>
              </a:lnSpc>
              <a:spcBef>
                <a:spcPts val="0"/>
              </a:spcBef>
              <a:spcAft>
                <a:spcPts val="0"/>
              </a:spcAft>
              <a:buClr>
                <a:schemeClr val="lt2"/>
              </a:buClr>
              <a:buSzPts val="1200"/>
              <a:buFont typeface="Arial"/>
              <a:buChar char="•"/>
              <a:defRPr sz="12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endParaRPr/>
          </a:p>
        </p:txBody>
      </p:sp>
      <p:sp>
        <p:nvSpPr>
          <p:cNvPr id="60" name="Google Shape;60;p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33A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33A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33A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33A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33A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33A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33A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33A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33A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Header and bullets 8">
  <p:cSld name="TITLE_AND_BODY_1_9">
    <p:spTree>
      <p:nvGrpSpPr>
        <p:cNvPr id="1" name="Shape 416"/>
        <p:cNvGrpSpPr/>
        <p:nvPr/>
      </p:nvGrpSpPr>
      <p:grpSpPr>
        <a:xfrm>
          <a:off x="0" y="0"/>
          <a:ext cx="0" cy="0"/>
          <a:chOff x="0" y="0"/>
          <a:chExt cx="0" cy="0"/>
        </a:xfrm>
      </p:grpSpPr>
      <p:cxnSp>
        <p:nvCxnSpPr>
          <p:cNvPr id="417" name="Google Shape;417;p73"/>
          <p:cNvCxnSpPr/>
          <p:nvPr/>
        </p:nvCxnSpPr>
        <p:spPr>
          <a:xfrm>
            <a:off x="-10300" y="576650"/>
            <a:ext cx="9164700" cy="0"/>
          </a:xfrm>
          <a:prstGeom prst="straightConnector1">
            <a:avLst/>
          </a:prstGeom>
          <a:noFill/>
          <a:ln w="19050" cap="flat" cmpd="sng">
            <a:solidFill>
              <a:srgbClr val="0033A0"/>
            </a:solidFill>
            <a:prstDash val="solid"/>
            <a:round/>
            <a:headEnd type="none" w="sm" len="sm"/>
            <a:tailEnd type="none" w="sm" len="sm"/>
          </a:ln>
        </p:spPr>
      </p:cxnSp>
      <p:sp>
        <p:nvSpPr>
          <p:cNvPr id="418" name="Google Shape;418;p73"/>
          <p:cNvSpPr txBox="1">
            <a:spLocks noGrp="1"/>
          </p:cNvSpPr>
          <p:nvPr>
            <p:ph type="title"/>
          </p:nvPr>
        </p:nvSpPr>
        <p:spPr>
          <a:xfrm>
            <a:off x="257425" y="61850"/>
            <a:ext cx="7663800" cy="514800"/>
          </a:xfrm>
          <a:prstGeom prst="rect">
            <a:avLst/>
          </a:prstGeom>
          <a:noFill/>
          <a:ln>
            <a:noFill/>
          </a:ln>
        </p:spPr>
        <p:txBody>
          <a:bodyPr spcFirstLastPara="1" wrap="square" lIns="0" tIns="91425" rIns="91425" bIns="91425" anchor="t" anchorCtr="0">
            <a:noAutofit/>
          </a:bodyPr>
          <a:lstStyle>
            <a:lvl1pPr marR="0" lvl="0"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2pPr>
            <a:lvl3pPr marR="0" lvl="2"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3pPr>
            <a:lvl4pPr marR="0" lvl="3"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4pPr>
            <a:lvl5pPr marR="0" lvl="4"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5pPr>
            <a:lvl6pPr marR="0" lvl="5"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6pPr>
            <a:lvl7pPr marR="0" lvl="6"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7pPr>
            <a:lvl8pPr marR="0" lvl="7"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8pPr>
            <a:lvl9pPr marR="0" lvl="8"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9pPr>
          </a:lstStyle>
          <a:p>
            <a:endParaRPr/>
          </a:p>
        </p:txBody>
      </p:sp>
      <p:sp>
        <p:nvSpPr>
          <p:cNvPr id="419" name="Google Shape;419;p73"/>
          <p:cNvSpPr txBox="1">
            <a:spLocks noGrp="1"/>
          </p:cNvSpPr>
          <p:nvPr>
            <p:ph type="body" idx="1"/>
          </p:nvPr>
        </p:nvSpPr>
        <p:spPr>
          <a:xfrm>
            <a:off x="257425" y="901025"/>
            <a:ext cx="7958100" cy="366900"/>
          </a:xfrm>
          <a:prstGeom prst="rect">
            <a:avLst/>
          </a:prstGeom>
          <a:noFill/>
          <a:ln>
            <a:noFill/>
          </a:ln>
        </p:spPr>
        <p:txBody>
          <a:bodyPr spcFirstLastPara="1" wrap="square" lIns="0"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Open Sans"/>
              <a:buNone/>
              <a:defRPr sz="1400" b="1" i="0" u="none" strike="noStrike" cap="none">
                <a:solidFill>
                  <a:srgbClr val="0033A0"/>
                </a:solidFill>
                <a:latin typeface="Open Sans"/>
                <a:ea typeface="Open Sans"/>
                <a:cs typeface="Open Sans"/>
                <a:sym typeface="Open Sans"/>
              </a:defRPr>
            </a:lvl1pPr>
            <a:lvl2pPr marL="914400" marR="0" lvl="1"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2pPr>
            <a:lvl3pPr marL="1371600" marR="0" lvl="2"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3pPr>
            <a:lvl4pPr marL="1828800" marR="0" lvl="3"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4pPr>
            <a:lvl5pPr marL="2286000" marR="0" lvl="4"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5pPr>
            <a:lvl6pPr marL="2743200" marR="0" lvl="5"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6pPr>
            <a:lvl7pPr marL="3200400" marR="0" lvl="6"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7pPr>
            <a:lvl8pPr marL="3657600" marR="0" lvl="7"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8pPr>
            <a:lvl9pPr marL="4114800" marR="0" lvl="8"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9pPr>
          </a:lstStyle>
          <a:p>
            <a:endParaRPr/>
          </a:p>
        </p:txBody>
      </p:sp>
      <p:sp>
        <p:nvSpPr>
          <p:cNvPr id="420" name="Google Shape;420;p73"/>
          <p:cNvSpPr txBox="1">
            <a:spLocks noGrp="1"/>
          </p:cNvSpPr>
          <p:nvPr>
            <p:ph type="body" idx="2"/>
          </p:nvPr>
        </p:nvSpPr>
        <p:spPr>
          <a:xfrm>
            <a:off x="257175" y="1387775"/>
            <a:ext cx="7818600" cy="1941600"/>
          </a:xfrm>
          <a:prstGeom prst="rect">
            <a:avLst/>
          </a:prstGeom>
          <a:noFill/>
          <a:ln>
            <a:noFill/>
          </a:ln>
        </p:spPr>
        <p:txBody>
          <a:bodyPr spcFirstLastPara="1" wrap="square" lIns="91425" tIns="45700" rIns="91425" bIns="45700" anchor="t" anchorCtr="0">
            <a:noAutofit/>
          </a:bodyPr>
          <a:lstStyle>
            <a:lvl1pPr marL="457200" marR="0" lvl="0" indent="-304800" algn="l" rtl="0">
              <a:lnSpc>
                <a:spcPct val="100000"/>
              </a:lnSpc>
              <a:spcBef>
                <a:spcPts val="0"/>
              </a:spcBef>
              <a:spcAft>
                <a:spcPts val="0"/>
              </a:spcAft>
              <a:buClr>
                <a:schemeClr val="lt2"/>
              </a:buClr>
              <a:buSzPts val="1200"/>
              <a:buFont typeface="Open Sans"/>
              <a:buChar char="•"/>
              <a:defRPr sz="1200" i="0" u="none" strike="noStrike" cap="none">
                <a:solidFill>
                  <a:srgbClr val="000000"/>
                </a:solidFill>
                <a:latin typeface="Open Sans"/>
                <a:ea typeface="Open Sans"/>
                <a:cs typeface="Open Sans"/>
                <a:sym typeface="Open Sans"/>
              </a:defRPr>
            </a:lvl1pPr>
            <a:lvl2pPr marL="914400" marR="0" lvl="1" indent="-304800" algn="l" rtl="0">
              <a:lnSpc>
                <a:spcPct val="100000"/>
              </a:lnSpc>
              <a:spcBef>
                <a:spcPts val="0"/>
              </a:spcBef>
              <a:spcAft>
                <a:spcPts val="0"/>
              </a:spcAft>
              <a:buClr>
                <a:srgbClr val="000000"/>
              </a:buClr>
              <a:buSzPts val="1200"/>
              <a:buFont typeface="Open Sans"/>
              <a:buChar char="•"/>
              <a:defRPr sz="1200" i="0" u="none" strike="noStrike" cap="none">
                <a:solidFill>
                  <a:srgbClr val="000000"/>
                </a:solidFill>
                <a:latin typeface="Open Sans"/>
                <a:ea typeface="Open Sans"/>
                <a:cs typeface="Open Sans"/>
                <a:sym typeface="Open Sans"/>
              </a:defRPr>
            </a:lvl2pPr>
            <a:lvl3pPr marL="1371600" marR="0" lvl="2" indent="-304800" algn="l" rtl="0">
              <a:lnSpc>
                <a:spcPct val="100000"/>
              </a:lnSpc>
              <a:spcBef>
                <a:spcPts val="0"/>
              </a:spcBef>
              <a:spcAft>
                <a:spcPts val="0"/>
              </a:spcAft>
              <a:buClr>
                <a:schemeClr val="lt2"/>
              </a:buClr>
              <a:buSzPts val="1200"/>
              <a:buFont typeface="Open Sans"/>
              <a:buChar char="•"/>
              <a:defRPr sz="1200" i="0" u="none" strike="noStrike" cap="none">
                <a:solidFill>
                  <a:srgbClr val="000000"/>
                </a:solidFill>
                <a:latin typeface="Open Sans"/>
                <a:ea typeface="Open Sans"/>
                <a:cs typeface="Open Sans"/>
                <a:sym typeface="Open Sans"/>
              </a:defRPr>
            </a:lvl3pPr>
            <a:lvl4pPr marL="1828800" marR="0" lvl="3" indent="-304800" algn="l" rtl="0">
              <a:lnSpc>
                <a:spcPct val="100000"/>
              </a:lnSpc>
              <a:spcBef>
                <a:spcPts val="0"/>
              </a:spcBef>
              <a:spcAft>
                <a:spcPts val="0"/>
              </a:spcAft>
              <a:buClr>
                <a:schemeClr val="lt2"/>
              </a:buClr>
              <a:buSzPts val="1200"/>
              <a:buFont typeface="Open Sans"/>
              <a:buChar char="•"/>
              <a:defRPr sz="1200" i="0" u="none" strike="noStrike" cap="none">
                <a:solidFill>
                  <a:srgbClr val="000000"/>
                </a:solidFill>
                <a:latin typeface="Open Sans"/>
                <a:ea typeface="Open Sans"/>
                <a:cs typeface="Open Sans"/>
                <a:sym typeface="Open Sans"/>
              </a:defRPr>
            </a:lvl4pPr>
            <a:lvl5pPr marL="2286000" marR="0" lvl="4" indent="-304800" algn="l" rtl="0">
              <a:lnSpc>
                <a:spcPct val="100000"/>
              </a:lnSpc>
              <a:spcBef>
                <a:spcPts val="0"/>
              </a:spcBef>
              <a:spcAft>
                <a:spcPts val="0"/>
              </a:spcAft>
              <a:buClr>
                <a:schemeClr val="lt2"/>
              </a:buClr>
              <a:buSzPts val="1200"/>
              <a:buFont typeface="Open Sans"/>
              <a:buChar char="•"/>
              <a:defRPr sz="1200" i="0" u="none" strike="noStrike" cap="none">
                <a:solidFill>
                  <a:srgbClr val="000000"/>
                </a:solidFill>
                <a:latin typeface="Open Sans"/>
                <a:ea typeface="Open Sans"/>
                <a:cs typeface="Open Sans"/>
                <a:sym typeface="Open Sans"/>
              </a:defRPr>
            </a:lvl5pPr>
            <a:lvl6pPr marL="2743200" marR="0" lvl="5" indent="-228600" algn="l" rtl="0">
              <a:lnSpc>
                <a:spcPct val="100000"/>
              </a:lnSpc>
              <a:spcBef>
                <a:spcPts val="0"/>
              </a:spcBef>
              <a:spcAft>
                <a:spcPts val="0"/>
              </a:spcAft>
              <a:buSzPts val="1200"/>
              <a:buFont typeface="Open Sans"/>
              <a:buNone/>
              <a:defRPr sz="1200" i="0" u="none" strike="noStrike" cap="none">
                <a:solidFill>
                  <a:srgbClr val="000000"/>
                </a:solidFill>
                <a:latin typeface="Open Sans"/>
                <a:ea typeface="Open Sans"/>
                <a:cs typeface="Open Sans"/>
                <a:sym typeface="Open Sans"/>
              </a:defRPr>
            </a:lvl6pPr>
            <a:lvl7pPr marL="3200400" marR="0" lvl="6" indent="-228600" algn="l" rtl="0">
              <a:lnSpc>
                <a:spcPct val="100000"/>
              </a:lnSpc>
              <a:spcBef>
                <a:spcPts val="0"/>
              </a:spcBef>
              <a:spcAft>
                <a:spcPts val="0"/>
              </a:spcAft>
              <a:buSzPts val="1200"/>
              <a:buFont typeface="Open Sans"/>
              <a:buNone/>
              <a:defRPr sz="1200" i="0" u="none" strike="noStrike" cap="none">
                <a:solidFill>
                  <a:srgbClr val="000000"/>
                </a:solidFill>
                <a:latin typeface="Open Sans"/>
                <a:ea typeface="Open Sans"/>
                <a:cs typeface="Open Sans"/>
                <a:sym typeface="Open Sans"/>
              </a:defRPr>
            </a:lvl7pPr>
            <a:lvl8pPr marL="3657600" marR="0" lvl="7" indent="-228600" algn="l" rtl="0">
              <a:lnSpc>
                <a:spcPct val="100000"/>
              </a:lnSpc>
              <a:spcBef>
                <a:spcPts val="0"/>
              </a:spcBef>
              <a:spcAft>
                <a:spcPts val="0"/>
              </a:spcAft>
              <a:buSzPts val="1200"/>
              <a:buFont typeface="Open Sans"/>
              <a:buNone/>
              <a:defRPr sz="1200" i="0" u="none" strike="noStrike" cap="none">
                <a:solidFill>
                  <a:srgbClr val="000000"/>
                </a:solidFill>
                <a:latin typeface="Open Sans"/>
                <a:ea typeface="Open Sans"/>
                <a:cs typeface="Open Sans"/>
                <a:sym typeface="Open Sans"/>
              </a:defRPr>
            </a:lvl8pPr>
            <a:lvl9pPr marL="4114800" marR="0" lvl="8" indent="-228600" algn="l" rtl="0">
              <a:lnSpc>
                <a:spcPct val="100000"/>
              </a:lnSpc>
              <a:spcBef>
                <a:spcPts val="0"/>
              </a:spcBef>
              <a:spcAft>
                <a:spcPts val="0"/>
              </a:spcAft>
              <a:buSzPts val="1200"/>
              <a:buFont typeface="Open Sans"/>
              <a:buNone/>
              <a:defRPr sz="1200" i="0" u="none" strike="noStrike" cap="none">
                <a:solidFill>
                  <a:srgbClr val="000000"/>
                </a:solidFill>
                <a:latin typeface="Open Sans"/>
                <a:ea typeface="Open Sans"/>
                <a:cs typeface="Open Sans"/>
                <a:sym typeface="Open Sans"/>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Header and bullets 1 3">
  <p:cSld name="TITLE_AND_BODY_1_10">
    <p:spTree>
      <p:nvGrpSpPr>
        <p:cNvPr id="1" name="Shape 421"/>
        <p:cNvGrpSpPr/>
        <p:nvPr/>
      </p:nvGrpSpPr>
      <p:grpSpPr>
        <a:xfrm>
          <a:off x="0" y="0"/>
          <a:ext cx="0" cy="0"/>
          <a:chOff x="0" y="0"/>
          <a:chExt cx="0" cy="0"/>
        </a:xfrm>
      </p:grpSpPr>
      <p:cxnSp>
        <p:nvCxnSpPr>
          <p:cNvPr id="422" name="Google Shape;422;p74"/>
          <p:cNvCxnSpPr/>
          <p:nvPr/>
        </p:nvCxnSpPr>
        <p:spPr>
          <a:xfrm>
            <a:off x="-10300" y="576650"/>
            <a:ext cx="9164700" cy="0"/>
          </a:xfrm>
          <a:prstGeom prst="straightConnector1">
            <a:avLst/>
          </a:prstGeom>
          <a:noFill/>
          <a:ln w="19050" cap="flat" cmpd="sng">
            <a:solidFill>
              <a:srgbClr val="0033A0"/>
            </a:solidFill>
            <a:prstDash val="solid"/>
            <a:round/>
            <a:headEnd type="none" w="sm" len="sm"/>
            <a:tailEnd type="none" w="sm" len="sm"/>
          </a:ln>
        </p:spPr>
      </p:cxnSp>
      <p:sp>
        <p:nvSpPr>
          <p:cNvPr id="423" name="Google Shape;423;p74"/>
          <p:cNvSpPr txBox="1">
            <a:spLocks noGrp="1"/>
          </p:cNvSpPr>
          <p:nvPr>
            <p:ph type="title"/>
          </p:nvPr>
        </p:nvSpPr>
        <p:spPr>
          <a:xfrm>
            <a:off x="257425" y="61850"/>
            <a:ext cx="7663800" cy="514800"/>
          </a:xfrm>
          <a:prstGeom prst="rect">
            <a:avLst/>
          </a:prstGeom>
          <a:noFill/>
          <a:ln>
            <a:noFill/>
          </a:ln>
        </p:spPr>
        <p:txBody>
          <a:bodyPr spcFirstLastPara="1" wrap="square" lIns="0" tIns="91425" rIns="91425" bIns="91425" anchor="t" anchorCtr="0">
            <a:noAutofit/>
          </a:bodyPr>
          <a:lstStyle>
            <a:lvl1pPr marR="0" lvl="0"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2pPr>
            <a:lvl3pPr marR="0" lvl="2"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3pPr>
            <a:lvl4pPr marR="0" lvl="3"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4pPr>
            <a:lvl5pPr marR="0" lvl="4"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5pPr>
            <a:lvl6pPr marR="0" lvl="5"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6pPr>
            <a:lvl7pPr marR="0" lvl="6"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7pPr>
            <a:lvl8pPr marR="0" lvl="7"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8pPr>
            <a:lvl9pPr marR="0" lvl="8"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9pPr>
          </a:lstStyle>
          <a:p>
            <a:endParaRPr/>
          </a:p>
        </p:txBody>
      </p:sp>
      <p:sp>
        <p:nvSpPr>
          <p:cNvPr id="424" name="Google Shape;424;p74"/>
          <p:cNvSpPr txBox="1">
            <a:spLocks noGrp="1"/>
          </p:cNvSpPr>
          <p:nvPr>
            <p:ph type="body" idx="1"/>
          </p:nvPr>
        </p:nvSpPr>
        <p:spPr>
          <a:xfrm>
            <a:off x="257425" y="901025"/>
            <a:ext cx="7958100" cy="366900"/>
          </a:xfrm>
          <a:prstGeom prst="rect">
            <a:avLst/>
          </a:prstGeom>
          <a:noFill/>
          <a:ln>
            <a:noFill/>
          </a:ln>
        </p:spPr>
        <p:txBody>
          <a:bodyPr spcFirstLastPara="1" wrap="square" lIns="0"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Open Sans"/>
              <a:buNone/>
              <a:defRPr sz="1400" b="1" i="0" u="none" strike="noStrike" cap="none">
                <a:solidFill>
                  <a:srgbClr val="0033A0"/>
                </a:solidFill>
                <a:latin typeface="Open Sans"/>
                <a:ea typeface="Open Sans"/>
                <a:cs typeface="Open Sans"/>
                <a:sym typeface="Open Sans"/>
              </a:defRPr>
            </a:lvl1pPr>
            <a:lvl2pPr marL="914400" marR="0" lvl="1"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2pPr>
            <a:lvl3pPr marL="1371600" marR="0" lvl="2"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3pPr>
            <a:lvl4pPr marL="1828800" marR="0" lvl="3"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4pPr>
            <a:lvl5pPr marL="2286000" marR="0" lvl="4"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5pPr>
            <a:lvl6pPr marL="2743200" marR="0" lvl="5"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6pPr>
            <a:lvl7pPr marL="3200400" marR="0" lvl="6"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7pPr>
            <a:lvl8pPr marL="3657600" marR="0" lvl="7"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8pPr>
            <a:lvl9pPr marL="4114800" marR="0" lvl="8"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9pPr>
          </a:lstStyle>
          <a:p>
            <a:endParaRPr/>
          </a:p>
        </p:txBody>
      </p:sp>
      <p:sp>
        <p:nvSpPr>
          <p:cNvPr id="425" name="Google Shape;425;p74"/>
          <p:cNvSpPr txBox="1">
            <a:spLocks noGrp="1"/>
          </p:cNvSpPr>
          <p:nvPr>
            <p:ph type="body" idx="2"/>
          </p:nvPr>
        </p:nvSpPr>
        <p:spPr>
          <a:xfrm>
            <a:off x="257175" y="1387775"/>
            <a:ext cx="7818600" cy="1941600"/>
          </a:xfrm>
          <a:prstGeom prst="rect">
            <a:avLst/>
          </a:prstGeom>
          <a:noFill/>
          <a:ln>
            <a:noFill/>
          </a:ln>
        </p:spPr>
        <p:txBody>
          <a:bodyPr spcFirstLastPara="1" wrap="square" lIns="91425" tIns="45700" rIns="91425" bIns="45700" anchor="t" anchorCtr="0">
            <a:noAutofit/>
          </a:bodyPr>
          <a:lstStyle>
            <a:lvl1pPr marL="457200" marR="0" lvl="0" indent="-304800" algn="l" rtl="0">
              <a:lnSpc>
                <a:spcPct val="100000"/>
              </a:lnSpc>
              <a:spcBef>
                <a:spcPts val="0"/>
              </a:spcBef>
              <a:spcAft>
                <a:spcPts val="0"/>
              </a:spcAft>
              <a:buClr>
                <a:schemeClr val="lt2"/>
              </a:buClr>
              <a:buSzPts val="1200"/>
              <a:buFont typeface="Open Sans"/>
              <a:buChar char="•"/>
              <a:defRPr sz="1200" i="0" u="none" strike="noStrike" cap="none">
                <a:solidFill>
                  <a:srgbClr val="000000"/>
                </a:solidFill>
                <a:latin typeface="Open Sans"/>
                <a:ea typeface="Open Sans"/>
                <a:cs typeface="Open Sans"/>
                <a:sym typeface="Open Sans"/>
              </a:defRPr>
            </a:lvl1pPr>
            <a:lvl2pPr marL="914400" marR="0" lvl="1" indent="-304800" algn="l" rtl="0">
              <a:lnSpc>
                <a:spcPct val="100000"/>
              </a:lnSpc>
              <a:spcBef>
                <a:spcPts val="0"/>
              </a:spcBef>
              <a:spcAft>
                <a:spcPts val="0"/>
              </a:spcAft>
              <a:buClr>
                <a:srgbClr val="000000"/>
              </a:buClr>
              <a:buSzPts val="1200"/>
              <a:buFont typeface="Open Sans"/>
              <a:buChar char="•"/>
              <a:defRPr sz="1200" i="0" u="none" strike="noStrike" cap="none">
                <a:solidFill>
                  <a:srgbClr val="000000"/>
                </a:solidFill>
                <a:latin typeface="Open Sans"/>
                <a:ea typeface="Open Sans"/>
                <a:cs typeface="Open Sans"/>
                <a:sym typeface="Open Sans"/>
              </a:defRPr>
            </a:lvl2pPr>
            <a:lvl3pPr marL="1371600" marR="0" lvl="2" indent="-304800" algn="l" rtl="0">
              <a:lnSpc>
                <a:spcPct val="100000"/>
              </a:lnSpc>
              <a:spcBef>
                <a:spcPts val="0"/>
              </a:spcBef>
              <a:spcAft>
                <a:spcPts val="0"/>
              </a:spcAft>
              <a:buClr>
                <a:schemeClr val="lt2"/>
              </a:buClr>
              <a:buSzPts val="1200"/>
              <a:buFont typeface="Open Sans"/>
              <a:buChar char="•"/>
              <a:defRPr sz="1200" i="0" u="none" strike="noStrike" cap="none">
                <a:solidFill>
                  <a:srgbClr val="000000"/>
                </a:solidFill>
                <a:latin typeface="Open Sans"/>
                <a:ea typeface="Open Sans"/>
                <a:cs typeface="Open Sans"/>
                <a:sym typeface="Open Sans"/>
              </a:defRPr>
            </a:lvl3pPr>
            <a:lvl4pPr marL="1828800" marR="0" lvl="3" indent="-304800" algn="l" rtl="0">
              <a:lnSpc>
                <a:spcPct val="100000"/>
              </a:lnSpc>
              <a:spcBef>
                <a:spcPts val="0"/>
              </a:spcBef>
              <a:spcAft>
                <a:spcPts val="0"/>
              </a:spcAft>
              <a:buClr>
                <a:schemeClr val="lt2"/>
              </a:buClr>
              <a:buSzPts val="1200"/>
              <a:buFont typeface="Open Sans"/>
              <a:buChar char="•"/>
              <a:defRPr sz="1200" i="0" u="none" strike="noStrike" cap="none">
                <a:solidFill>
                  <a:srgbClr val="000000"/>
                </a:solidFill>
                <a:latin typeface="Open Sans"/>
                <a:ea typeface="Open Sans"/>
                <a:cs typeface="Open Sans"/>
                <a:sym typeface="Open Sans"/>
              </a:defRPr>
            </a:lvl4pPr>
            <a:lvl5pPr marL="2286000" marR="0" lvl="4" indent="-304800" algn="l" rtl="0">
              <a:lnSpc>
                <a:spcPct val="100000"/>
              </a:lnSpc>
              <a:spcBef>
                <a:spcPts val="0"/>
              </a:spcBef>
              <a:spcAft>
                <a:spcPts val="0"/>
              </a:spcAft>
              <a:buClr>
                <a:schemeClr val="lt2"/>
              </a:buClr>
              <a:buSzPts val="1200"/>
              <a:buFont typeface="Open Sans"/>
              <a:buChar char="•"/>
              <a:defRPr sz="1200" i="0" u="none" strike="noStrike" cap="none">
                <a:solidFill>
                  <a:srgbClr val="000000"/>
                </a:solidFill>
                <a:latin typeface="Open Sans"/>
                <a:ea typeface="Open Sans"/>
                <a:cs typeface="Open Sans"/>
                <a:sym typeface="Open Sans"/>
              </a:defRPr>
            </a:lvl5pPr>
            <a:lvl6pPr marL="2743200" marR="0" lvl="5" indent="-228600" algn="l" rtl="0">
              <a:lnSpc>
                <a:spcPct val="100000"/>
              </a:lnSpc>
              <a:spcBef>
                <a:spcPts val="0"/>
              </a:spcBef>
              <a:spcAft>
                <a:spcPts val="0"/>
              </a:spcAft>
              <a:buSzPts val="1200"/>
              <a:buFont typeface="Open Sans"/>
              <a:buNone/>
              <a:defRPr sz="1200" i="0" u="none" strike="noStrike" cap="none">
                <a:solidFill>
                  <a:srgbClr val="000000"/>
                </a:solidFill>
                <a:latin typeface="Open Sans"/>
                <a:ea typeface="Open Sans"/>
                <a:cs typeface="Open Sans"/>
                <a:sym typeface="Open Sans"/>
              </a:defRPr>
            </a:lvl6pPr>
            <a:lvl7pPr marL="3200400" marR="0" lvl="6" indent="-228600" algn="l" rtl="0">
              <a:lnSpc>
                <a:spcPct val="100000"/>
              </a:lnSpc>
              <a:spcBef>
                <a:spcPts val="0"/>
              </a:spcBef>
              <a:spcAft>
                <a:spcPts val="0"/>
              </a:spcAft>
              <a:buSzPts val="1200"/>
              <a:buFont typeface="Open Sans"/>
              <a:buNone/>
              <a:defRPr sz="1200" i="0" u="none" strike="noStrike" cap="none">
                <a:solidFill>
                  <a:srgbClr val="000000"/>
                </a:solidFill>
                <a:latin typeface="Open Sans"/>
                <a:ea typeface="Open Sans"/>
                <a:cs typeface="Open Sans"/>
                <a:sym typeface="Open Sans"/>
              </a:defRPr>
            </a:lvl7pPr>
            <a:lvl8pPr marL="3657600" marR="0" lvl="7" indent="-228600" algn="l" rtl="0">
              <a:lnSpc>
                <a:spcPct val="100000"/>
              </a:lnSpc>
              <a:spcBef>
                <a:spcPts val="0"/>
              </a:spcBef>
              <a:spcAft>
                <a:spcPts val="0"/>
              </a:spcAft>
              <a:buSzPts val="1200"/>
              <a:buFont typeface="Open Sans"/>
              <a:buNone/>
              <a:defRPr sz="1200" i="0" u="none" strike="noStrike" cap="none">
                <a:solidFill>
                  <a:srgbClr val="000000"/>
                </a:solidFill>
                <a:latin typeface="Open Sans"/>
                <a:ea typeface="Open Sans"/>
                <a:cs typeface="Open Sans"/>
                <a:sym typeface="Open Sans"/>
              </a:defRPr>
            </a:lvl8pPr>
            <a:lvl9pPr marL="4114800" marR="0" lvl="8" indent="-228600" algn="l" rtl="0">
              <a:lnSpc>
                <a:spcPct val="100000"/>
              </a:lnSpc>
              <a:spcBef>
                <a:spcPts val="0"/>
              </a:spcBef>
              <a:spcAft>
                <a:spcPts val="0"/>
              </a:spcAft>
              <a:buSzPts val="1200"/>
              <a:buFont typeface="Open Sans"/>
              <a:buNone/>
              <a:defRPr sz="1200" i="0" u="none" strike="noStrike" cap="none">
                <a:solidFill>
                  <a:srgbClr val="000000"/>
                </a:solidFill>
                <a:latin typeface="Open Sans"/>
                <a:ea typeface="Open Sans"/>
                <a:cs typeface="Open Sans"/>
                <a:sym typeface="Open Sans"/>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Header and bullets 4 3">
  <p:cSld name="TITLE_AND_BODY_5_4">
    <p:spTree>
      <p:nvGrpSpPr>
        <p:cNvPr id="1" name="Shape 426"/>
        <p:cNvGrpSpPr/>
        <p:nvPr/>
      </p:nvGrpSpPr>
      <p:grpSpPr>
        <a:xfrm>
          <a:off x="0" y="0"/>
          <a:ext cx="0" cy="0"/>
          <a:chOff x="0" y="0"/>
          <a:chExt cx="0" cy="0"/>
        </a:xfrm>
      </p:grpSpPr>
      <p:cxnSp>
        <p:nvCxnSpPr>
          <p:cNvPr id="427" name="Google Shape;427;p75"/>
          <p:cNvCxnSpPr/>
          <p:nvPr/>
        </p:nvCxnSpPr>
        <p:spPr>
          <a:xfrm>
            <a:off x="-10300" y="576650"/>
            <a:ext cx="9164700" cy="0"/>
          </a:xfrm>
          <a:prstGeom prst="straightConnector1">
            <a:avLst/>
          </a:prstGeom>
          <a:noFill/>
          <a:ln w="19050" cap="flat" cmpd="sng">
            <a:solidFill>
              <a:srgbClr val="0033A0"/>
            </a:solidFill>
            <a:prstDash val="solid"/>
            <a:round/>
            <a:headEnd type="none" w="sm" len="sm"/>
            <a:tailEnd type="none" w="sm" len="sm"/>
          </a:ln>
        </p:spPr>
      </p:cxnSp>
      <p:sp>
        <p:nvSpPr>
          <p:cNvPr id="428" name="Google Shape;428;p75"/>
          <p:cNvSpPr txBox="1">
            <a:spLocks noGrp="1"/>
          </p:cNvSpPr>
          <p:nvPr>
            <p:ph type="title"/>
          </p:nvPr>
        </p:nvSpPr>
        <p:spPr>
          <a:xfrm>
            <a:off x="257425" y="61850"/>
            <a:ext cx="7663800" cy="514800"/>
          </a:xfrm>
          <a:prstGeom prst="rect">
            <a:avLst/>
          </a:prstGeom>
          <a:noFill/>
          <a:ln>
            <a:noFill/>
          </a:ln>
        </p:spPr>
        <p:txBody>
          <a:bodyPr spcFirstLastPara="1" wrap="square" lIns="0" tIns="91425" rIns="91425" bIns="91425" anchor="t" anchorCtr="0">
            <a:noAutofit/>
          </a:bodyPr>
          <a:lstStyle>
            <a:lvl1pPr marR="0" lvl="0"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2pPr>
            <a:lvl3pPr marR="0" lvl="2"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3pPr>
            <a:lvl4pPr marR="0" lvl="3"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4pPr>
            <a:lvl5pPr marR="0" lvl="4"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5pPr>
            <a:lvl6pPr marR="0" lvl="5"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6pPr>
            <a:lvl7pPr marR="0" lvl="6"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7pPr>
            <a:lvl8pPr marR="0" lvl="7"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8pPr>
            <a:lvl9pPr marR="0" lvl="8"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9pPr>
          </a:lstStyle>
          <a:p>
            <a:endParaRPr/>
          </a:p>
        </p:txBody>
      </p:sp>
      <p:sp>
        <p:nvSpPr>
          <p:cNvPr id="429" name="Google Shape;429;p75"/>
          <p:cNvSpPr txBox="1"/>
          <p:nvPr/>
        </p:nvSpPr>
        <p:spPr>
          <a:xfrm>
            <a:off x="-6875" y="4753150"/>
            <a:ext cx="444600" cy="3141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595959"/>
                </a:solidFill>
                <a:latin typeface="Open Sans"/>
                <a:ea typeface="Open Sans"/>
                <a:cs typeface="Open Sans"/>
                <a:sym typeface="Open Sans"/>
              </a:rPr>
              <a:t>‹#›</a:t>
            </a:fld>
            <a:endParaRPr sz="1000" b="0" i="0" u="none" strike="noStrike" cap="none">
              <a:solidFill>
                <a:srgbClr val="595959"/>
              </a:solidFill>
              <a:latin typeface="Open Sans"/>
              <a:ea typeface="Open Sans"/>
              <a:cs typeface="Open Sans"/>
              <a:sym typeface="Open Sans"/>
            </a:endParaRPr>
          </a:p>
        </p:txBody>
      </p:sp>
      <p:pic>
        <p:nvPicPr>
          <p:cNvPr id="430" name="Google Shape;430;p75"/>
          <p:cNvPicPr preferRelativeResize="0"/>
          <p:nvPr/>
        </p:nvPicPr>
        <p:blipFill rotWithShape="1">
          <a:blip r:embed="rId2">
            <a:alphaModFix/>
          </a:blip>
          <a:srcRect l="88879" t="42870"/>
          <a:stretch/>
        </p:blipFill>
        <p:spPr>
          <a:xfrm>
            <a:off x="8377986" y="4627200"/>
            <a:ext cx="766019" cy="516300"/>
          </a:xfrm>
          <a:prstGeom prst="rect">
            <a:avLst/>
          </a:prstGeom>
          <a:noFill/>
          <a:ln>
            <a:noFill/>
          </a:ln>
        </p:spPr>
      </p:pic>
      <p:sp>
        <p:nvSpPr>
          <p:cNvPr id="431" name="Google Shape;431;p75"/>
          <p:cNvSpPr txBox="1">
            <a:spLocks noGrp="1"/>
          </p:cNvSpPr>
          <p:nvPr>
            <p:ph type="body" idx="1"/>
          </p:nvPr>
        </p:nvSpPr>
        <p:spPr>
          <a:xfrm>
            <a:off x="257425" y="901025"/>
            <a:ext cx="7958100" cy="366900"/>
          </a:xfrm>
          <a:prstGeom prst="rect">
            <a:avLst/>
          </a:prstGeom>
          <a:noFill/>
          <a:ln>
            <a:noFill/>
          </a:ln>
        </p:spPr>
        <p:txBody>
          <a:bodyPr spcFirstLastPara="1" wrap="square" lIns="0"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Open Sans"/>
              <a:buNone/>
              <a:defRPr sz="1400" b="1" i="0" u="none" strike="noStrike" cap="none">
                <a:solidFill>
                  <a:srgbClr val="0033A0"/>
                </a:solidFill>
                <a:latin typeface="Open Sans"/>
                <a:ea typeface="Open Sans"/>
                <a:cs typeface="Open Sans"/>
                <a:sym typeface="Open Sans"/>
              </a:defRPr>
            </a:lvl1pPr>
            <a:lvl2pPr marL="914400" marR="0" lvl="1"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2pPr>
            <a:lvl3pPr marL="1371600" marR="0" lvl="2"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3pPr>
            <a:lvl4pPr marL="1828800" marR="0" lvl="3"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4pPr>
            <a:lvl5pPr marL="2286000" marR="0" lvl="4"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5pPr>
            <a:lvl6pPr marL="2743200" marR="0" lvl="5"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6pPr>
            <a:lvl7pPr marL="3200400" marR="0" lvl="6"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7pPr>
            <a:lvl8pPr marL="3657600" marR="0" lvl="7"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8pPr>
            <a:lvl9pPr marL="4114800" marR="0" lvl="8" indent="-317500" algn="l" rtl="0">
              <a:lnSpc>
                <a:spcPct val="100000"/>
              </a:lnSpc>
              <a:spcBef>
                <a:spcPts val="0"/>
              </a:spcBef>
              <a:spcAft>
                <a:spcPts val="0"/>
              </a:spcAft>
              <a:buClr>
                <a:srgbClr val="000000"/>
              </a:buClr>
              <a:buSzPts val="1400"/>
              <a:buFont typeface="Open Sans"/>
              <a:buChar char="■"/>
              <a:defRPr sz="1400" i="0" u="none" strike="noStrike" cap="none">
                <a:solidFill>
                  <a:srgbClr val="000000"/>
                </a:solidFill>
                <a:latin typeface="Open Sans"/>
                <a:ea typeface="Open Sans"/>
                <a:cs typeface="Open Sans"/>
                <a:sym typeface="Open Sans"/>
              </a:defRPr>
            </a:lvl9pPr>
          </a:lstStyle>
          <a:p>
            <a:endParaRPr/>
          </a:p>
        </p:txBody>
      </p:sp>
      <p:sp>
        <p:nvSpPr>
          <p:cNvPr id="432" name="Google Shape;432;p75"/>
          <p:cNvSpPr txBox="1">
            <a:spLocks noGrp="1"/>
          </p:cNvSpPr>
          <p:nvPr>
            <p:ph type="body" idx="2"/>
          </p:nvPr>
        </p:nvSpPr>
        <p:spPr>
          <a:xfrm>
            <a:off x="257175" y="1387775"/>
            <a:ext cx="7818600" cy="1941600"/>
          </a:xfrm>
          <a:prstGeom prst="rect">
            <a:avLst/>
          </a:prstGeom>
          <a:noFill/>
          <a:ln>
            <a:noFill/>
          </a:ln>
        </p:spPr>
        <p:txBody>
          <a:bodyPr spcFirstLastPara="1" wrap="square" lIns="91425" tIns="45700" rIns="91425" bIns="45700" anchor="t" anchorCtr="0">
            <a:noAutofit/>
          </a:bodyPr>
          <a:lstStyle>
            <a:lvl1pPr marL="457200" marR="0" lvl="0" indent="-304800" algn="l" rtl="0">
              <a:lnSpc>
                <a:spcPct val="100000"/>
              </a:lnSpc>
              <a:spcBef>
                <a:spcPts val="0"/>
              </a:spcBef>
              <a:spcAft>
                <a:spcPts val="0"/>
              </a:spcAft>
              <a:buClr>
                <a:schemeClr val="lt2"/>
              </a:buClr>
              <a:buSzPts val="1200"/>
              <a:buFont typeface="Open Sans"/>
              <a:buChar char="•"/>
              <a:defRPr sz="1200" i="0" u="none" strike="noStrike" cap="none">
                <a:solidFill>
                  <a:srgbClr val="000000"/>
                </a:solidFill>
                <a:latin typeface="Open Sans"/>
                <a:ea typeface="Open Sans"/>
                <a:cs typeface="Open Sans"/>
                <a:sym typeface="Open Sans"/>
              </a:defRPr>
            </a:lvl1pPr>
            <a:lvl2pPr marL="914400" marR="0" lvl="1" indent="-304800" algn="l" rtl="0">
              <a:lnSpc>
                <a:spcPct val="100000"/>
              </a:lnSpc>
              <a:spcBef>
                <a:spcPts val="0"/>
              </a:spcBef>
              <a:spcAft>
                <a:spcPts val="0"/>
              </a:spcAft>
              <a:buClr>
                <a:srgbClr val="000000"/>
              </a:buClr>
              <a:buSzPts val="1200"/>
              <a:buFont typeface="Open Sans"/>
              <a:buChar char="•"/>
              <a:defRPr sz="1200" i="0" u="none" strike="noStrike" cap="none">
                <a:solidFill>
                  <a:srgbClr val="000000"/>
                </a:solidFill>
                <a:latin typeface="Open Sans"/>
                <a:ea typeface="Open Sans"/>
                <a:cs typeface="Open Sans"/>
                <a:sym typeface="Open Sans"/>
              </a:defRPr>
            </a:lvl2pPr>
            <a:lvl3pPr marL="1371600" marR="0" lvl="2" indent="-304800" algn="l" rtl="0">
              <a:lnSpc>
                <a:spcPct val="100000"/>
              </a:lnSpc>
              <a:spcBef>
                <a:spcPts val="0"/>
              </a:spcBef>
              <a:spcAft>
                <a:spcPts val="0"/>
              </a:spcAft>
              <a:buClr>
                <a:schemeClr val="lt2"/>
              </a:buClr>
              <a:buSzPts val="1200"/>
              <a:buFont typeface="Open Sans"/>
              <a:buChar char="•"/>
              <a:defRPr sz="1200" i="0" u="none" strike="noStrike" cap="none">
                <a:solidFill>
                  <a:srgbClr val="000000"/>
                </a:solidFill>
                <a:latin typeface="Open Sans"/>
                <a:ea typeface="Open Sans"/>
                <a:cs typeface="Open Sans"/>
                <a:sym typeface="Open Sans"/>
              </a:defRPr>
            </a:lvl3pPr>
            <a:lvl4pPr marL="1828800" marR="0" lvl="3" indent="-304800" algn="l" rtl="0">
              <a:lnSpc>
                <a:spcPct val="100000"/>
              </a:lnSpc>
              <a:spcBef>
                <a:spcPts val="0"/>
              </a:spcBef>
              <a:spcAft>
                <a:spcPts val="0"/>
              </a:spcAft>
              <a:buClr>
                <a:schemeClr val="lt2"/>
              </a:buClr>
              <a:buSzPts val="1200"/>
              <a:buFont typeface="Open Sans"/>
              <a:buChar char="•"/>
              <a:defRPr sz="1200" i="0" u="none" strike="noStrike" cap="none">
                <a:solidFill>
                  <a:srgbClr val="000000"/>
                </a:solidFill>
                <a:latin typeface="Open Sans"/>
                <a:ea typeface="Open Sans"/>
                <a:cs typeface="Open Sans"/>
                <a:sym typeface="Open Sans"/>
              </a:defRPr>
            </a:lvl4pPr>
            <a:lvl5pPr marL="2286000" marR="0" lvl="4" indent="-304800" algn="l" rtl="0">
              <a:lnSpc>
                <a:spcPct val="100000"/>
              </a:lnSpc>
              <a:spcBef>
                <a:spcPts val="0"/>
              </a:spcBef>
              <a:spcAft>
                <a:spcPts val="0"/>
              </a:spcAft>
              <a:buClr>
                <a:schemeClr val="lt2"/>
              </a:buClr>
              <a:buSzPts val="1200"/>
              <a:buFont typeface="Open Sans"/>
              <a:buChar char="•"/>
              <a:defRPr sz="1200" i="0" u="none" strike="noStrike" cap="none">
                <a:solidFill>
                  <a:srgbClr val="000000"/>
                </a:solidFill>
                <a:latin typeface="Open Sans"/>
                <a:ea typeface="Open Sans"/>
                <a:cs typeface="Open Sans"/>
                <a:sym typeface="Open Sans"/>
              </a:defRPr>
            </a:lvl5pPr>
            <a:lvl6pPr marL="2743200" marR="0" lvl="5" indent="-228600" algn="l" rtl="0">
              <a:lnSpc>
                <a:spcPct val="100000"/>
              </a:lnSpc>
              <a:spcBef>
                <a:spcPts val="0"/>
              </a:spcBef>
              <a:spcAft>
                <a:spcPts val="0"/>
              </a:spcAft>
              <a:buSzPts val="1200"/>
              <a:buFont typeface="Open Sans"/>
              <a:buNone/>
              <a:defRPr sz="1200" i="0" u="none" strike="noStrike" cap="none">
                <a:solidFill>
                  <a:srgbClr val="000000"/>
                </a:solidFill>
                <a:latin typeface="Open Sans"/>
                <a:ea typeface="Open Sans"/>
                <a:cs typeface="Open Sans"/>
                <a:sym typeface="Open Sans"/>
              </a:defRPr>
            </a:lvl6pPr>
            <a:lvl7pPr marL="3200400" marR="0" lvl="6" indent="-228600" algn="l" rtl="0">
              <a:lnSpc>
                <a:spcPct val="100000"/>
              </a:lnSpc>
              <a:spcBef>
                <a:spcPts val="0"/>
              </a:spcBef>
              <a:spcAft>
                <a:spcPts val="0"/>
              </a:spcAft>
              <a:buSzPts val="1200"/>
              <a:buFont typeface="Open Sans"/>
              <a:buNone/>
              <a:defRPr sz="1200" i="0" u="none" strike="noStrike" cap="none">
                <a:solidFill>
                  <a:srgbClr val="000000"/>
                </a:solidFill>
                <a:latin typeface="Open Sans"/>
                <a:ea typeface="Open Sans"/>
                <a:cs typeface="Open Sans"/>
                <a:sym typeface="Open Sans"/>
              </a:defRPr>
            </a:lvl7pPr>
            <a:lvl8pPr marL="3657600" marR="0" lvl="7" indent="-228600" algn="l" rtl="0">
              <a:lnSpc>
                <a:spcPct val="100000"/>
              </a:lnSpc>
              <a:spcBef>
                <a:spcPts val="0"/>
              </a:spcBef>
              <a:spcAft>
                <a:spcPts val="0"/>
              </a:spcAft>
              <a:buSzPts val="1200"/>
              <a:buFont typeface="Open Sans"/>
              <a:buNone/>
              <a:defRPr sz="1200" i="0" u="none" strike="noStrike" cap="none">
                <a:solidFill>
                  <a:srgbClr val="000000"/>
                </a:solidFill>
                <a:latin typeface="Open Sans"/>
                <a:ea typeface="Open Sans"/>
                <a:cs typeface="Open Sans"/>
                <a:sym typeface="Open Sans"/>
              </a:defRPr>
            </a:lvl8pPr>
            <a:lvl9pPr marL="4114800" marR="0" lvl="8" indent="-228600" algn="l" rtl="0">
              <a:lnSpc>
                <a:spcPct val="100000"/>
              </a:lnSpc>
              <a:spcBef>
                <a:spcPts val="0"/>
              </a:spcBef>
              <a:spcAft>
                <a:spcPts val="0"/>
              </a:spcAft>
              <a:buSzPts val="1200"/>
              <a:buFont typeface="Open Sans"/>
              <a:buNone/>
              <a:defRPr sz="1200" i="0" u="none" strike="noStrike" cap="none">
                <a:solidFill>
                  <a:srgbClr val="000000"/>
                </a:solidFill>
                <a:latin typeface="Open Sans"/>
                <a:ea typeface="Open Sans"/>
                <a:cs typeface="Open Sans"/>
                <a:sym typeface="Open Sans"/>
              </a:defRPr>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Headline and double bullets 4">
  <p:cSld name="Content 2_3">
    <p:spTree>
      <p:nvGrpSpPr>
        <p:cNvPr id="1" name="Shape 433"/>
        <p:cNvGrpSpPr/>
        <p:nvPr/>
      </p:nvGrpSpPr>
      <p:grpSpPr>
        <a:xfrm>
          <a:off x="0" y="0"/>
          <a:ext cx="0" cy="0"/>
          <a:chOff x="0" y="0"/>
          <a:chExt cx="0" cy="0"/>
        </a:xfrm>
      </p:grpSpPr>
      <p:cxnSp>
        <p:nvCxnSpPr>
          <p:cNvPr id="434" name="Google Shape;434;p76"/>
          <p:cNvCxnSpPr/>
          <p:nvPr/>
        </p:nvCxnSpPr>
        <p:spPr>
          <a:xfrm>
            <a:off x="-10300" y="576650"/>
            <a:ext cx="9164700" cy="0"/>
          </a:xfrm>
          <a:prstGeom prst="straightConnector1">
            <a:avLst/>
          </a:prstGeom>
          <a:noFill/>
          <a:ln w="19050" cap="flat" cmpd="sng">
            <a:solidFill>
              <a:srgbClr val="0033A0"/>
            </a:solidFill>
            <a:prstDash val="solid"/>
            <a:round/>
            <a:headEnd type="none" w="sm" len="sm"/>
            <a:tailEnd type="none" w="sm" len="sm"/>
          </a:ln>
        </p:spPr>
      </p:cxnSp>
      <p:sp>
        <p:nvSpPr>
          <p:cNvPr id="435" name="Google Shape;435;p76"/>
          <p:cNvSpPr txBox="1">
            <a:spLocks noGrp="1"/>
          </p:cNvSpPr>
          <p:nvPr>
            <p:ph type="title"/>
          </p:nvPr>
        </p:nvSpPr>
        <p:spPr>
          <a:xfrm>
            <a:off x="257425" y="61850"/>
            <a:ext cx="7663800" cy="514800"/>
          </a:xfrm>
          <a:prstGeom prst="rect">
            <a:avLst/>
          </a:prstGeom>
          <a:noFill/>
          <a:ln>
            <a:noFill/>
          </a:ln>
        </p:spPr>
        <p:txBody>
          <a:bodyPr spcFirstLastPara="1" wrap="square" lIns="0" tIns="91425" rIns="91425" bIns="91425" anchor="t" anchorCtr="0">
            <a:noAutofit/>
          </a:bodyPr>
          <a:lstStyle>
            <a:lvl1pPr marR="0" lvl="0" algn="l" rtl="0">
              <a:lnSpc>
                <a:spcPct val="100000"/>
              </a:lnSpc>
              <a:spcBef>
                <a:spcPts val="0"/>
              </a:spcBef>
              <a:spcAft>
                <a:spcPts val="0"/>
              </a:spcAft>
              <a:buClr>
                <a:srgbClr val="0033A0"/>
              </a:buClr>
              <a:buSzPts val="1800"/>
              <a:buFont typeface="Arial"/>
              <a:buNone/>
              <a:defRPr sz="1800" b="1" i="0" u="none" strike="noStrike" cap="none">
                <a:solidFill>
                  <a:srgbClr val="0033A0"/>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2pPr>
            <a:lvl3pPr marR="0" lvl="2"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3pPr>
            <a:lvl4pPr marR="0" lvl="3"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4pPr>
            <a:lvl5pPr marR="0" lvl="4"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5pPr>
            <a:lvl6pPr marR="0" lvl="5"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6pPr>
            <a:lvl7pPr marR="0" lvl="6"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7pPr>
            <a:lvl8pPr marR="0" lvl="7"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8pPr>
            <a:lvl9pPr marR="0" lvl="8"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9pPr>
          </a:lstStyle>
          <a:p>
            <a:endParaRPr/>
          </a:p>
        </p:txBody>
      </p:sp>
      <p:sp>
        <p:nvSpPr>
          <p:cNvPr id="436" name="Google Shape;436;p76"/>
          <p:cNvSpPr txBox="1">
            <a:spLocks noGrp="1"/>
          </p:cNvSpPr>
          <p:nvPr>
            <p:ph type="body" idx="1"/>
          </p:nvPr>
        </p:nvSpPr>
        <p:spPr>
          <a:xfrm>
            <a:off x="257425" y="901025"/>
            <a:ext cx="3275100" cy="362400"/>
          </a:xfrm>
          <a:prstGeom prst="rect">
            <a:avLst/>
          </a:prstGeom>
          <a:noFill/>
          <a:ln>
            <a:noFill/>
          </a:ln>
        </p:spPr>
        <p:txBody>
          <a:bodyPr spcFirstLastPara="1" wrap="square" lIns="0"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Open Sans"/>
              <a:buNone/>
              <a:defRPr sz="1400" b="1" i="0" u="none" strike="noStrike" cap="none">
                <a:solidFill>
                  <a:srgbClr val="0033A0"/>
                </a:solidFill>
                <a:latin typeface="Open Sans"/>
                <a:ea typeface="Open Sans"/>
                <a:cs typeface="Open Sans"/>
                <a:sym typeface="Open Sans"/>
              </a:defRPr>
            </a:lvl1pPr>
            <a:lvl2pPr marL="914400" marR="0" lvl="1"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2pPr>
            <a:lvl3pPr marL="1371600" marR="0" lvl="2"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3pPr>
            <a:lvl4pPr marL="1828800" marR="0" lvl="3"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4pPr>
            <a:lvl5pPr marL="2286000" marR="0" lvl="4"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5pPr>
            <a:lvl6pPr marL="2743200" marR="0" lvl="5"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6pPr>
            <a:lvl7pPr marL="3200400" marR="0" lvl="6"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7pPr>
            <a:lvl8pPr marL="3657600" marR="0" lvl="7"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8pPr>
            <a:lvl9pPr marL="4114800" marR="0" lvl="8"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9pPr>
          </a:lstStyle>
          <a:p>
            <a:endParaRPr/>
          </a:p>
        </p:txBody>
      </p:sp>
      <p:sp>
        <p:nvSpPr>
          <p:cNvPr id="437" name="Google Shape;437;p76"/>
          <p:cNvSpPr txBox="1"/>
          <p:nvPr/>
        </p:nvSpPr>
        <p:spPr>
          <a:xfrm>
            <a:off x="-6875" y="4753150"/>
            <a:ext cx="444600" cy="3141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chemeClr val="accent6"/>
                </a:solidFill>
                <a:latin typeface="Open Sans"/>
                <a:ea typeface="Open Sans"/>
                <a:cs typeface="Open Sans"/>
                <a:sym typeface="Open Sans"/>
              </a:rPr>
              <a:t>‹#›</a:t>
            </a:fld>
            <a:endParaRPr sz="1000" b="0" i="0" u="none" strike="noStrike" cap="none">
              <a:solidFill>
                <a:schemeClr val="accent6"/>
              </a:solidFill>
              <a:latin typeface="Open Sans"/>
              <a:ea typeface="Open Sans"/>
              <a:cs typeface="Open Sans"/>
              <a:sym typeface="Open Sans"/>
            </a:endParaRPr>
          </a:p>
        </p:txBody>
      </p:sp>
      <p:pic>
        <p:nvPicPr>
          <p:cNvPr id="438" name="Google Shape;438;p76"/>
          <p:cNvPicPr preferRelativeResize="0"/>
          <p:nvPr/>
        </p:nvPicPr>
        <p:blipFill rotWithShape="1">
          <a:blip r:embed="rId2">
            <a:alphaModFix/>
          </a:blip>
          <a:srcRect l="88879" t="42870"/>
          <a:stretch/>
        </p:blipFill>
        <p:spPr>
          <a:xfrm>
            <a:off x="8377986" y="4627200"/>
            <a:ext cx="766013" cy="516300"/>
          </a:xfrm>
          <a:prstGeom prst="rect">
            <a:avLst/>
          </a:prstGeom>
          <a:noFill/>
          <a:ln>
            <a:noFill/>
          </a:ln>
        </p:spPr>
      </p:pic>
      <p:sp>
        <p:nvSpPr>
          <p:cNvPr id="439" name="Google Shape;439;p76"/>
          <p:cNvSpPr txBox="1">
            <a:spLocks noGrp="1"/>
          </p:cNvSpPr>
          <p:nvPr>
            <p:ph type="body" idx="2"/>
          </p:nvPr>
        </p:nvSpPr>
        <p:spPr>
          <a:xfrm>
            <a:off x="4116906" y="901025"/>
            <a:ext cx="2271900" cy="362400"/>
          </a:xfrm>
          <a:prstGeom prst="rect">
            <a:avLst/>
          </a:prstGeom>
          <a:noFill/>
          <a:ln>
            <a:noFill/>
          </a:ln>
        </p:spPr>
        <p:txBody>
          <a:bodyPr spcFirstLastPara="1" wrap="square" lIns="0"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Open Sans"/>
              <a:buNone/>
              <a:defRPr sz="1400" b="1" i="0" u="none" strike="noStrike" cap="none">
                <a:solidFill>
                  <a:srgbClr val="0033A0"/>
                </a:solidFill>
                <a:latin typeface="Open Sans"/>
                <a:ea typeface="Open Sans"/>
                <a:cs typeface="Open Sans"/>
                <a:sym typeface="Open Sans"/>
              </a:defRPr>
            </a:lvl1pPr>
            <a:lvl2pPr marL="914400" marR="0" lvl="1"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2pPr>
            <a:lvl3pPr marL="1371600" marR="0" lvl="2"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3pPr>
            <a:lvl4pPr marL="1828800" marR="0" lvl="3"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4pPr>
            <a:lvl5pPr marL="2286000" marR="0" lvl="4"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5pPr>
            <a:lvl6pPr marL="2743200" marR="0" lvl="5"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6pPr>
            <a:lvl7pPr marL="3200400" marR="0" lvl="6"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7pPr>
            <a:lvl8pPr marL="3657600" marR="0" lvl="7"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8pPr>
            <a:lvl9pPr marL="4114800" marR="0" lvl="8"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9pPr>
          </a:lstStyle>
          <a:p>
            <a:endParaRPr/>
          </a:p>
        </p:txBody>
      </p:sp>
      <p:sp>
        <p:nvSpPr>
          <p:cNvPr id="440" name="Google Shape;440;p76"/>
          <p:cNvSpPr txBox="1">
            <a:spLocks noGrp="1"/>
          </p:cNvSpPr>
          <p:nvPr>
            <p:ph type="body" idx="3"/>
          </p:nvPr>
        </p:nvSpPr>
        <p:spPr>
          <a:xfrm>
            <a:off x="4116656" y="1387787"/>
            <a:ext cx="3275100" cy="1941600"/>
          </a:xfrm>
          <a:prstGeom prst="rect">
            <a:avLst/>
          </a:prstGeom>
          <a:noFill/>
          <a:ln>
            <a:noFill/>
          </a:ln>
        </p:spPr>
        <p:txBody>
          <a:bodyPr spcFirstLastPara="1" wrap="square" lIns="91425" tIns="45700" rIns="91425" bIns="45700" anchor="t" anchorCtr="0">
            <a:noAutofit/>
          </a:bodyPr>
          <a:lstStyle>
            <a:lvl1pPr marL="457200" marR="0" lvl="0" indent="-304800" algn="l" rtl="0">
              <a:lnSpc>
                <a:spcPct val="100000"/>
              </a:lnSpc>
              <a:spcBef>
                <a:spcPts val="0"/>
              </a:spcBef>
              <a:spcAft>
                <a:spcPts val="0"/>
              </a:spcAft>
              <a:buClr>
                <a:schemeClr val="lt2"/>
              </a:buClr>
              <a:buSzPts val="1200"/>
              <a:buFont typeface="Open Sans"/>
              <a:buChar char="•"/>
              <a:defRPr sz="1200" b="0" i="0" u="none" strike="noStrike" cap="none">
                <a:solidFill>
                  <a:srgbClr val="000000"/>
                </a:solidFill>
                <a:latin typeface="Open Sans"/>
                <a:ea typeface="Open Sans"/>
                <a:cs typeface="Open Sans"/>
                <a:sym typeface="Open Sans"/>
              </a:defRPr>
            </a:lvl1pPr>
            <a:lvl2pPr marL="914400" marR="0" lvl="1" indent="-304800" algn="l" rtl="0">
              <a:lnSpc>
                <a:spcPct val="100000"/>
              </a:lnSpc>
              <a:spcBef>
                <a:spcPts val="0"/>
              </a:spcBef>
              <a:spcAft>
                <a:spcPts val="0"/>
              </a:spcAft>
              <a:buClr>
                <a:srgbClr val="000000"/>
              </a:buClr>
              <a:buSzPts val="1200"/>
              <a:buFont typeface="Open Sans"/>
              <a:buChar char="•"/>
              <a:defRPr sz="1200" b="0" i="0" u="none" strike="noStrike" cap="none">
                <a:solidFill>
                  <a:srgbClr val="000000"/>
                </a:solidFill>
                <a:latin typeface="Open Sans"/>
                <a:ea typeface="Open Sans"/>
                <a:cs typeface="Open Sans"/>
                <a:sym typeface="Open Sans"/>
              </a:defRPr>
            </a:lvl2pPr>
            <a:lvl3pPr marL="1371600" marR="0" lvl="2" indent="-304800" algn="l" rtl="0">
              <a:lnSpc>
                <a:spcPct val="100000"/>
              </a:lnSpc>
              <a:spcBef>
                <a:spcPts val="0"/>
              </a:spcBef>
              <a:spcAft>
                <a:spcPts val="0"/>
              </a:spcAft>
              <a:buClr>
                <a:schemeClr val="lt2"/>
              </a:buClr>
              <a:buSzPts val="1200"/>
              <a:buFont typeface="Open Sans"/>
              <a:buChar char="•"/>
              <a:defRPr sz="1200" b="0" i="0" u="none" strike="noStrike" cap="none">
                <a:solidFill>
                  <a:srgbClr val="000000"/>
                </a:solidFill>
                <a:latin typeface="Open Sans"/>
                <a:ea typeface="Open Sans"/>
                <a:cs typeface="Open Sans"/>
                <a:sym typeface="Open Sans"/>
              </a:defRPr>
            </a:lvl3pPr>
            <a:lvl4pPr marL="1828800" marR="0" lvl="3" indent="-304800" algn="l" rtl="0">
              <a:lnSpc>
                <a:spcPct val="100000"/>
              </a:lnSpc>
              <a:spcBef>
                <a:spcPts val="0"/>
              </a:spcBef>
              <a:spcAft>
                <a:spcPts val="0"/>
              </a:spcAft>
              <a:buClr>
                <a:schemeClr val="lt2"/>
              </a:buClr>
              <a:buSzPts val="1200"/>
              <a:buFont typeface="Open Sans"/>
              <a:buChar char="•"/>
              <a:defRPr sz="1200" b="0" i="0" u="none" strike="noStrike" cap="none">
                <a:solidFill>
                  <a:srgbClr val="000000"/>
                </a:solidFill>
                <a:latin typeface="Open Sans"/>
                <a:ea typeface="Open Sans"/>
                <a:cs typeface="Open Sans"/>
                <a:sym typeface="Open Sans"/>
              </a:defRPr>
            </a:lvl4pPr>
            <a:lvl5pPr marL="2286000" marR="0" lvl="4" indent="-304800" algn="l" rtl="0">
              <a:lnSpc>
                <a:spcPct val="100000"/>
              </a:lnSpc>
              <a:spcBef>
                <a:spcPts val="0"/>
              </a:spcBef>
              <a:spcAft>
                <a:spcPts val="0"/>
              </a:spcAft>
              <a:buClr>
                <a:schemeClr val="lt2"/>
              </a:buClr>
              <a:buSzPts val="1200"/>
              <a:buFont typeface="Open Sans"/>
              <a:buChar char="•"/>
              <a:defRPr sz="1200" b="0" i="0" u="none" strike="noStrike" cap="none">
                <a:solidFill>
                  <a:srgbClr val="000000"/>
                </a:solidFill>
                <a:latin typeface="Open Sans"/>
                <a:ea typeface="Open Sans"/>
                <a:cs typeface="Open Sans"/>
                <a:sym typeface="Open Sans"/>
              </a:defRPr>
            </a:lvl5pPr>
            <a:lvl6pPr marL="2743200" marR="0" lvl="5" indent="-228600" algn="l" rtl="0">
              <a:lnSpc>
                <a:spcPct val="100000"/>
              </a:lnSpc>
              <a:spcBef>
                <a:spcPts val="0"/>
              </a:spcBef>
              <a:spcAft>
                <a:spcPts val="0"/>
              </a:spcAft>
              <a:buClr>
                <a:srgbClr val="000000"/>
              </a:buClr>
              <a:buSzPts val="1200"/>
              <a:buFont typeface="Open Sans"/>
              <a:buNone/>
              <a:defRPr sz="1200" b="0" i="0" u="none" strike="noStrike" cap="none">
                <a:solidFill>
                  <a:srgbClr val="000000"/>
                </a:solidFill>
                <a:latin typeface="Open Sans"/>
                <a:ea typeface="Open Sans"/>
                <a:cs typeface="Open Sans"/>
                <a:sym typeface="Open Sans"/>
              </a:defRPr>
            </a:lvl6pPr>
            <a:lvl7pPr marL="3200400" marR="0" lvl="6" indent="-228600" algn="l" rtl="0">
              <a:lnSpc>
                <a:spcPct val="100000"/>
              </a:lnSpc>
              <a:spcBef>
                <a:spcPts val="0"/>
              </a:spcBef>
              <a:spcAft>
                <a:spcPts val="0"/>
              </a:spcAft>
              <a:buClr>
                <a:srgbClr val="000000"/>
              </a:buClr>
              <a:buSzPts val="1200"/>
              <a:buFont typeface="Open Sans"/>
              <a:buNone/>
              <a:defRPr sz="1200" b="0" i="0" u="none" strike="noStrike" cap="none">
                <a:solidFill>
                  <a:srgbClr val="000000"/>
                </a:solidFill>
                <a:latin typeface="Open Sans"/>
                <a:ea typeface="Open Sans"/>
                <a:cs typeface="Open Sans"/>
                <a:sym typeface="Open Sans"/>
              </a:defRPr>
            </a:lvl7pPr>
            <a:lvl8pPr marL="3657600" marR="0" lvl="7" indent="-228600" algn="l" rtl="0">
              <a:lnSpc>
                <a:spcPct val="100000"/>
              </a:lnSpc>
              <a:spcBef>
                <a:spcPts val="0"/>
              </a:spcBef>
              <a:spcAft>
                <a:spcPts val="0"/>
              </a:spcAft>
              <a:buClr>
                <a:srgbClr val="000000"/>
              </a:buClr>
              <a:buSzPts val="1200"/>
              <a:buFont typeface="Open Sans"/>
              <a:buNone/>
              <a:defRPr sz="1200" b="0" i="0" u="none" strike="noStrike" cap="none">
                <a:solidFill>
                  <a:srgbClr val="000000"/>
                </a:solidFill>
                <a:latin typeface="Open Sans"/>
                <a:ea typeface="Open Sans"/>
                <a:cs typeface="Open Sans"/>
                <a:sym typeface="Open Sans"/>
              </a:defRPr>
            </a:lvl8pPr>
            <a:lvl9pPr marL="4114800" marR="0" lvl="8" indent="-228600" algn="l" rtl="0">
              <a:lnSpc>
                <a:spcPct val="100000"/>
              </a:lnSpc>
              <a:spcBef>
                <a:spcPts val="0"/>
              </a:spcBef>
              <a:spcAft>
                <a:spcPts val="0"/>
              </a:spcAft>
              <a:buClr>
                <a:srgbClr val="000000"/>
              </a:buClr>
              <a:buSzPts val="1200"/>
              <a:buFont typeface="Open Sans"/>
              <a:buNone/>
              <a:defRPr sz="1200" b="0" i="0" u="none" strike="noStrike" cap="none">
                <a:solidFill>
                  <a:srgbClr val="000000"/>
                </a:solidFill>
                <a:latin typeface="Open Sans"/>
                <a:ea typeface="Open Sans"/>
                <a:cs typeface="Open Sans"/>
                <a:sym typeface="Open Sans"/>
              </a:defRPr>
            </a:lvl9p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HeadLine+Text Slide">
  <p:cSld name="HeadLine+Text Slide">
    <p:spTree>
      <p:nvGrpSpPr>
        <p:cNvPr id="1" name="Shape 441"/>
        <p:cNvGrpSpPr/>
        <p:nvPr/>
      </p:nvGrpSpPr>
      <p:grpSpPr>
        <a:xfrm>
          <a:off x="0" y="0"/>
          <a:ext cx="0" cy="0"/>
          <a:chOff x="0" y="0"/>
          <a:chExt cx="0" cy="0"/>
        </a:xfrm>
      </p:grpSpPr>
      <p:sp>
        <p:nvSpPr>
          <p:cNvPr id="442" name="Google Shape;442;p77"/>
          <p:cNvSpPr txBox="1"/>
          <p:nvPr/>
        </p:nvSpPr>
        <p:spPr>
          <a:xfrm>
            <a:off x="8806061" y="4917986"/>
            <a:ext cx="348900" cy="184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800"/>
              <a:buFont typeface="Arial"/>
              <a:buNone/>
            </a:pPr>
            <a:fld id="{00000000-1234-1234-1234-123412341234}" type="slidenum">
              <a:rPr lang="en-US" sz="800" b="1" i="0" u="none" strike="noStrike" cap="none">
                <a:solidFill>
                  <a:schemeClr val="lt1"/>
                </a:solidFill>
                <a:latin typeface="Arial"/>
                <a:ea typeface="Arial"/>
                <a:cs typeface="Arial"/>
                <a:sym typeface="Arial"/>
              </a:rPr>
              <a:t>‹#›</a:t>
            </a:fld>
            <a:endParaRPr sz="900" b="1" i="0" u="none" strike="noStrike" cap="none">
              <a:solidFill>
                <a:schemeClr val="lt1"/>
              </a:solidFill>
              <a:latin typeface="Arial"/>
              <a:ea typeface="Arial"/>
              <a:cs typeface="Arial"/>
              <a:sym typeface="Arial"/>
            </a:endParaRPr>
          </a:p>
        </p:txBody>
      </p:sp>
      <p:sp>
        <p:nvSpPr>
          <p:cNvPr id="443" name="Google Shape;443;p77"/>
          <p:cNvSpPr txBox="1"/>
          <p:nvPr/>
        </p:nvSpPr>
        <p:spPr>
          <a:xfrm>
            <a:off x="8806061" y="4917986"/>
            <a:ext cx="348900" cy="184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F3F3F"/>
              </a:buClr>
              <a:buSzPts val="800"/>
              <a:buFont typeface="Calibri"/>
              <a:buNone/>
            </a:pPr>
            <a:fld id="{00000000-1234-1234-1234-123412341234}" type="slidenum">
              <a:rPr lang="en-US" sz="800" b="1" i="0" u="none" strike="noStrike" cap="none">
                <a:solidFill>
                  <a:srgbClr val="3F3F3F"/>
                </a:solidFill>
                <a:latin typeface="Calibri"/>
                <a:ea typeface="Calibri"/>
                <a:cs typeface="Calibri"/>
                <a:sym typeface="Calibri"/>
              </a:rPr>
              <a:t>‹#›</a:t>
            </a:fld>
            <a:endParaRPr sz="900" b="1" i="0" u="none" strike="noStrike" cap="none">
              <a:solidFill>
                <a:srgbClr val="3F3F3F"/>
              </a:solidFill>
              <a:latin typeface="Calibri"/>
              <a:ea typeface="Calibri"/>
              <a:cs typeface="Calibri"/>
              <a:sym typeface="Calibri"/>
            </a:endParaRPr>
          </a:p>
        </p:txBody>
      </p:sp>
      <p:cxnSp>
        <p:nvCxnSpPr>
          <p:cNvPr id="444" name="Google Shape;444;p77"/>
          <p:cNvCxnSpPr/>
          <p:nvPr/>
        </p:nvCxnSpPr>
        <p:spPr>
          <a:xfrm>
            <a:off x="-10300" y="576650"/>
            <a:ext cx="9164700" cy="0"/>
          </a:xfrm>
          <a:prstGeom prst="straightConnector1">
            <a:avLst/>
          </a:prstGeom>
          <a:noFill/>
          <a:ln w="19050" cap="flat" cmpd="sng">
            <a:solidFill>
              <a:srgbClr val="0033A0"/>
            </a:solidFill>
            <a:prstDash val="solid"/>
            <a:round/>
            <a:headEnd type="none" w="sm" len="sm"/>
            <a:tailEnd type="none" w="sm" len="sm"/>
          </a:ln>
        </p:spPr>
      </p:cxn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Plain Title Only">
  <p:cSld name="Plain Title Only_2">
    <p:spTree>
      <p:nvGrpSpPr>
        <p:cNvPr id="1" name="Shape 445"/>
        <p:cNvGrpSpPr/>
        <p:nvPr/>
      </p:nvGrpSpPr>
      <p:grpSpPr>
        <a:xfrm>
          <a:off x="0" y="0"/>
          <a:ext cx="0" cy="0"/>
          <a:chOff x="0" y="0"/>
          <a:chExt cx="0" cy="0"/>
        </a:xfrm>
      </p:grpSpPr>
      <p:sp>
        <p:nvSpPr>
          <p:cNvPr id="446" name="Google Shape;446;p78"/>
          <p:cNvSpPr/>
          <p:nvPr/>
        </p:nvSpPr>
        <p:spPr>
          <a:xfrm>
            <a:off x="8651702" y="4836799"/>
            <a:ext cx="495459" cy="309372"/>
          </a:xfrm>
          <a:custGeom>
            <a:avLst/>
            <a:gdLst/>
            <a:ahLst/>
            <a:cxnLst/>
            <a:rect l="l" t="t" r="r" b="b"/>
            <a:pathLst>
              <a:path w="660612" h="230875" extrusionOk="0">
                <a:moveTo>
                  <a:pt x="279413" y="1179"/>
                </a:moveTo>
                <a:lnTo>
                  <a:pt x="660612" y="0"/>
                </a:lnTo>
                <a:cubicBezTo>
                  <a:pt x="659207" y="72191"/>
                  <a:pt x="657803" y="157352"/>
                  <a:pt x="656398" y="229543"/>
                </a:cubicBezTo>
                <a:lnTo>
                  <a:pt x="220592" y="229543"/>
                </a:lnTo>
                <a:lnTo>
                  <a:pt x="78749" y="230875"/>
                </a:lnTo>
                <a:lnTo>
                  <a:pt x="0" y="83203"/>
                </a:lnTo>
                <a:lnTo>
                  <a:pt x="108520" y="225525"/>
                </a:lnTo>
                <a:cubicBezTo>
                  <a:pt x="162675" y="135808"/>
                  <a:pt x="225258" y="90896"/>
                  <a:pt x="279413" y="1179"/>
                </a:cubicBezTo>
                <a:close/>
              </a:path>
            </a:pathLst>
          </a:cu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447" name="Google Shape;447;p78"/>
          <p:cNvSpPr txBox="1"/>
          <p:nvPr/>
        </p:nvSpPr>
        <p:spPr>
          <a:xfrm>
            <a:off x="8806061" y="4917985"/>
            <a:ext cx="348900" cy="184200"/>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800"/>
              <a:buFont typeface="Arial"/>
              <a:buNone/>
            </a:pPr>
            <a:fld id="{00000000-1234-1234-1234-123412341234}" type="slidenum">
              <a:rPr lang="en-US" sz="800" b="1" i="0" u="none" strike="noStrike" cap="none">
                <a:solidFill>
                  <a:schemeClr val="lt1"/>
                </a:solidFill>
                <a:latin typeface="Arial"/>
                <a:ea typeface="Arial"/>
                <a:cs typeface="Arial"/>
                <a:sym typeface="Arial"/>
              </a:rPr>
              <a:t>‹#›</a:t>
            </a:fld>
            <a:endParaRPr sz="900" b="1" i="0" u="none" strike="noStrike" cap="none">
              <a:solidFill>
                <a:schemeClr val="lt1"/>
              </a:solidFill>
              <a:latin typeface="Arial"/>
              <a:ea typeface="Arial"/>
              <a:cs typeface="Arial"/>
              <a:sym typeface="Arial"/>
            </a:endParaRPr>
          </a:p>
        </p:txBody>
      </p:sp>
      <p:sp>
        <p:nvSpPr>
          <p:cNvPr id="448" name="Google Shape;448;p78"/>
          <p:cNvSpPr txBox="1">
            <a:spLocks noGrp="1"/>
          </p:cNvSpPr>
          <p:nvPr>
            <p:ph type="title"/>
          </p:nvPr>
        </p:nvSpPr>
        <p:spPr>
          <a:xfrm>
            <a:off x="99080" y="127103"/>
            <a:ext cx="5105400" cy="3750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rgbClr val="00C43C"/>
              </a:buClr>
              <a:buSzPts val="2400"/>
              <a:buFont typeface="Calibri"/>
              <a:buNone/>
              <a:defRPr sz="2400" b="1" i="0" u="none" strike="noStrike" cap="none">
                <a:solidFill>
                  <a:srgbClr val="00C43C"/>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cxnSp>
        <p:nvCxnSpPr>
          <p:cNvPr id="449" name="Google Shape;449;p78"/>
          <p:cNvCxnSpPr/>
          <p:nvPr/>
        </p:nvCxnSpPr>
        <p:spPr>
          <a:xfrm>
            <a:off x="-10300" y="576650"/>
            <a:ext cx="9164700" cy="0"/>
          </a:xfrm>
          <a:prstGeom prst="straightConnector1">
            <a:avLst/>
          </a:prstGeom>
          <a:noFill/>
          <a:ln w="19050" cap="flat" cmpd="sng">
            <a:solidFill>
              <a:srgbClr val="0033A0"/>
            </a:solidFill>
            <a:prstDash val="solid"/>
            <a:round/>
            <a:headEnd type="none" w="sm" len="sm"/>
            <a:tailEnd type="none" w="sm" len="sm"/>
          </a:ln>
        </p:spPr>
      </p:cxn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Headline and double bullets 2">
  <p:cSld name="Content 2_5">
    <p:spTree>
      <p:nvGrpSpPr>
        <p:cNvPr id="1" name="Shape 450"/>
        <p:cNvGrpSpPr/>
        <p:nvPr/>
      </p:nvGrpSpPr>
      <p:grpSpPr>
        <a:xfrm>
          <a:off x="0" y="0"/>
          <a:ext cx="0" cy="0"/>
          <a:chOff x="0" y="0"/>
          <a:chExt cx="0" cy="0"/>
        </a:xfrm>
      </p:grpSpPr>
      <p:cxnSp>
        <p:nvCxnSpPr>
          <p:cNvPr id="451" name="Google Shape;451;p79"/>
          <p:cNvCxnSpPr/>
          <p:nvPr/>
        </p:nvCxnSpPr>
        <p:spPr>
          <a:xfrm>
            <a:off x="-10300" y="576650"/>
            <a:ext cx="9164700" cy="0"/>
          </a:xfrm>
          <a:prstGeom prst="straightConnector1">
            <a:avLst/>
          </a:prstGeom>
          <a:noFill/>
          <a:ln w="19050" cap="flat" cmpd="sng">
            <a:solidFill>
              <a:srgbClr val="0033A0"/>
            </a:solidFill>
            <a:prstDash val="solid"/>
            <a:round/>
            <a:headEnd type="none" w="sm" len="sm"/>
            <a:tailEnd type="none" w="sm" len="sm"/>
          </a:ln>
        </p:spPr>
      </p:cxnSp>
      <p:sp>
        <p:nvSpPr>
          <p:cNvPr id="452" name="Google Shape;452;p79"/>
          <p:cNvSpPr txBox="1">
            <a:spLocks noGrp="1"/>
          </p:cNvSpPr>
          <p:nvPr>
            <p:ph type="title"/>
          </p:nvPr>
        </p:nvSpPr>
        <p:spPr>
          <a:xfrm>
            <a:off x="257425" y="61850"/>
            <a:ext cx="7663800" cy="514800"/>
          </a:xfrm>
          <a:prstGeom prst="rect">
            <a:avLst/>
          </a:prstGeom>
          <a:noFill/>
          <a:ln>
            <a:noFill/>
          </a:ln>
        </p:spPr>
        <p:txBody>
          <a:bodyPr spcFirstLastPara="1" wrap="square" lIns="0" tIns="91425" rIns="91425" bIns="91425" anchor="t" anchorCtr="0">
            <a:noAutofit/>
          </a:bodyPr>
          <a:lstStyle>
            <a:lvl1pPr marR="0" lvl="0" algn="l" rtl="0">
              <a:lnSpc>
                <a:spcPct val="100000"/>
              </a:lnSpc>
              <a:spcBef>
                <a:spcPts val="0"/>
              </a:spcBef>
              <a:spcAft>
                <a:spcPts val="0"/>
              </a:spcAft>
              <a:buClr>
                <a:srgbClr val="0033A0"/>
              </a:buClr>
              <a:buSzPts val="1800"/>
              <a:buFont typeface="Arial"/>
              <a:buNone/>
              <a:defRPr sz="1800" b="1" i="0" u="none" strike="noStrike" cap="none">
                <a:solidFill>
                  <a:srgbClr val="0033A0"/>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2pPr>
            <a:lvl3pPr marR="0" lvl="2"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3pPr>
            <a:lvl4pPr marR="0" lvl="3"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4pPr>
            <a:lvl5pPr marR="0" lvl="4"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5pPr>
            <a:lvl6pPr marR="0" lvl="5"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6pPr>
            <a:lvl7pPr marR="0" lvl="6"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7pPr>
            <a:lvl8pPr marR="0" lvl="7"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8pPr>
            <a:lvl9pPr marR="0" lvl="8"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9pPr>
          </a:lstStyle>
          <a:p>
            <a:endParaRPr/>
          </a:p>
        </p:txBody>
      </p:sp>
      <p:sp>
        <p:nvSpPr>
          <p:cNvPr id="453" name="Google Shape;453;p79"/>
          <p:cNvSpPr txBox="1">
            <a:spLocks noGrp="1"/>
          </p:cNvSpPr>
          <p:nvPr>
            <p:ph type="body" idx="1"/>
          </p:nvPr>
        </p:nvSpPr>
        <p:spPr>
          <a:xfrm>
            <a:off x="257425" y="901025"/>
            <a:ext cx="3275100" cy="362400"/>
          </a:xfrm>
          <a:prstGeom prst="rect">
            <a:avLst/>
          </a:prstGeom>
          <a:noFill/>
          <a:ln>
            <a:noFill/>
          </a:ln>
        </p:spPr>
        <p:txBody>
          <a:bodyPr spcFirstLastPara="1" wrap="square" lIns="0"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Open Sans"/>
              <a:buNone/>
              <a:defRPr sz="1400" b="1" i="0" u="none" strike="noStrike" cap="none">
                <a:solidFill>
                  <a:srgbClr val="0033A0"/>
                </a:solidFill>
                <a:latin typeface="Open Sans"/>
                <a:ea typeface="Open Sans"/>
                <a:cs typeface="Open Sans"/>
                <a:sym typeface="Open Sans"/>
              </a:defRPr>
            </a:lvl1pPr>
            <a:lvl2pPr marL="914400" marR="0" lvl="1"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2pPr>
            <a:lvl3pPr marL="1371600" marR="0" lvl="2"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3pPr>
            <a:lvl4pPr marL="1828800" marR="0" lvl="3"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4pPr>
            <a:lvl5pPr marL="2286000" marR="0" lvl="4"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5pPr>
            <a:lvl6pPr marL="2743200" marR="0" lvl="5"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6pPr>
            <a:lvl7pPr marL="3200400" marR="0" lvl="6"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7pPr>
            <a:lvl8pPr marL="3657600" marR="0" lvl="7"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8pPr>
            <a:lvl9pPr marL="4114800" marR="0" lvl="8"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9pPr>
          </a:lstStyle>
          <a:p>
            <a:endParaRPr/>
          </a:p>
        </p:txBody>
      </p:sp>
      <p:sp>
        <p:nvSpPr>
          <p:cNvPr id="454" name="Google Shape;454;p79"/>
          <p:cNvSpPr txBox="1"/>
          <p:nvPr/>
        </p:nvSpPr>
        <p:spPr>
          <a:xfrm>
            <a:off x="-6875" y="4753150"/>
            <a:ext cx="444600" cy="3141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chemeClr val="accent6"/>
                </a:solidFill>
                <a:latin typeface="Open Sans"/>
                <a:ea typeface="Open Sans"/>
                <a:cs typeface="Open Sans"/>
                <a:sym typeface="Open Sans"/>
              </a:rPr>
              <a:t>‹#›</a:t>
            </a:fld>
            <a:endParaRPr sz="1000" b="0" i="0" u="none" strike="noStrike" cap="none">
              <a:solidFill>
                <a:schemeClr val="accent6"/>
              </a:solidFill>
              <a:latin typeface="Open Sans"/>
              <a:ea typeface="Open Sans"/>
              <a:cs typeface="Open Sans"/>
              <a:sym typeface="Open Sans"/>
            </a:endParaRPr>
          </a:p>
        </p:txBody>
      </p:sp>
      <p:pic>
        <p:nvPicPr>
          <p:cNvPr id="455" name="Google Shape;455;p79"/>
          <p:cNvPicPr preferRelativeResize="0"/>
          <p:nvPr/>
        </p:nvPicPr>
        <p:blipFill rotWithShape="1">
          <a:blip r:embed="rId2">
            <a:alphaModFix/>
          </a:blip>
          <a:srcRect l="88879" t="42870"/>
          <a:stretch/>
        </p:blipFill>
        <p:spPr>
          <a:xfrm>
            <a:off x="8377986" y="4627200"/>
            <a:ext cx="766013" cy="516300"/>
          </a:xfrm>
          <a:prstGeom prst="rect">
            <a:avLst/>
          </a:prstGeom>
          <a:noFill/>
          <a:ln>
            <a:noFill/>
          </a:ln>
        </p:spPr>
      </p:pic>
      <p:sp>
        <p:nvSpPr>
          <p:cNvPr id="456" name="Google Shape;456;p79"/>
          <p:cNvSpPr txBox="1">
            <a:spLocks noGrp="1"/>
          </p:cNvSpPr>
          <p:nvPr>
            <p:ph type="body" idx="2"/>
          </p:nvPr>
        </p:nvSpPr>
        <p:spPr>
          <a:xfrm>
            <a:off x="4116906" y="901025"/>
            <a:ext cx="2271900" cy="362400"/>
          </a:xfrm>
          <a:prstGeom prst="rect">
            <a:avLst/>
          </a:prstGeom>
          <a:noFill/>
          <a:ln>
            <a:noFill/>
          </a:ln>
        </p:spPr>
        <p:txBody>
          <a:bodyPr spcFirstLastPara="1" wrap="square" lIns="0"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Open Sans"/>
              <a:buNone/>
              <a:defRPr sz="1400" b="1" i="0" u="none" strike="noStrike" cap="none">
                <a:solidFill>
                  <a:srgbClr val="0033A0"/>
                </a:solidFill>
                <a:latin typeface="Open Sans"/>
                <a:ea typeface="Open Sans"/>
                <a:cs typeface="Open Sans"/>
                <a:sym typeface="Open Sans"/>
              </a:defRPr>
            </a:lvl1pPr>
            <a:lvl2pPr marL="914400" marR="0" lvl="1"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2pPr>
            <a:lvl3pPr marL="1371600" marR="0" lvl="2"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3pPr>
            <a:lvl4pPr marL="1828800" marR="0" lvl="3"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4pPr>
            <a:lvl5pPr marL="2286000" marR="0" lvl="4"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5pPr>
            <a:lvl6pPr marL="2743200" marR="0" lvl="5"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6pPr>
            <a:lvl7pPr marL="3200400" marR="0" lvl="6"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7pPr>
            <a:lvl8pPr marL="3657600" marR="0" lvl="7"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8pPr>
            <a:lvl9pPr marL="4114800" marR="0" lvl="8"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9pPr>
          </a:lstStyle>
          <a:p>
            <a:endParaRPr/>
          </a:p>
        </p:txBody>
      </p:sp>
      <p:sp>
        <p:nvSpPr>
          <p:cNvPr id="457" name="Google Shape;457;p79"/>
          <p:cNvSpPr txBox="1">
            <a:spLocks noGrp="1"/>
          </p:cNvSpPr>
          <p:nvPr>
            <p:ph type="body" idx="3"/>
          </p:nvPr>
        </p:nvSpPr>
        <p:spPr>
          <a:xfrm>
            <a:off x="4116656" y="1387787"/>
            <a:ext cx="3275100" cy="1941600"/>
          </a:xfrm>
          <a:prstGeom prst="rect">
            <a:avLst/>
          </a:prstGeom>
          <a:noFill/>
          <a:ln>
            <a:noFill/>
          </a:ln>
        </p:spPr>
        <p:txBody>
          <a:bodyPr spcFirstLastPara="1" wrap="square" lIns="91425" tIns="45700" rIns="91425" bIns="45700" anchor="t" anchorCtr="0">
            <a:noAutofit/>
          </a:bodyPr>
          <a:lstStyle>
            <a:lvl1pPr marL="457200" marR="0" lvl="0" indent="-304800" algn="l" rtl="0">
              <a:lnSpc>
                <a:spcPct val="100000"/>
              </a:lnSpc>
              <a:spcBef>
                <a:spcPts val="0"/>
              </a:spcBef>
              <a:spcAft>
                <a:spcPts val="0"/>
              </a:spcAft>
              <a:buClr>
                <a:schemeClr val="lt2"/>
              </a:buClr>
              <a:buSzPts val="1200"/>
              <a:buFont typeface="Open Sans"/>
              <a:buChar char="•"/>
              <a:defRPr sz="1200" b="0" i="0" u="none" strike="noStrike" cap="none">
                <a:solidFill>
                  <a:srgbClr val="000000"/>
                </a:solidFill>
                <a:latin typeface="Open Sans"/>
                <a:ea typeface="Open Sans"/>
                <a:cs typeface="Open Sans"/>
                <a:sym typeface="Open Sans"/>
              </a:defRPr>
            </a:lvl1pPr>
            <a:lvl2pPr marL="914400" marR="0" lvl="1" indent="-304800" algn="l" rtl="0">
              <a:lnSpc>
                <a:spcPct val="100000"/>
              </a:lnSpc>
              <a:spcBef>
                <a:spcPts val="0"/>
              </a:spcBef>
              <a:spcAft>
                <a:spcPts val="0"/>
              </a:spcAft>
              <a:buClr>
                <a:srgbClr val="000000"/>
              </a:buClr>
              <a:buSzPts val="1200"/>
              <a:buFont typeface="Open Sans"/>
              <a:buChar char="•"/>
              <a:defRPr sz="1200" b="0" i="0" u="none" strike="noStrike" cap="none">
                <a:solidFill>
                  <a:srgbClr val="000000"/>
                </a:solidFill>
                <a:latin typeface="Open Sans"/>
                <a:ea typeface="Open Sans"/>
                <a:cs typeface="Open Sans"/>
                <a:sym typeface="Open Sans"/>
              </a:defRPr>
            </a:lvl2pPr>
            <a:lvl3pPr marL="1371600" marR="0" lvl="2" indent="-304800" algn="l" rtl="0">
              <a:lnSpc>
                <a:spcPct val="100000"/>
              </a:lnSpc>
              <a:spcBef>
                <a:spcPts val="0"/>
              </a:spcBef>
              <a:spcAft>
                <a:spcPts val="0"/>
              </a:spcAft>
              <a:buClr>
                <a:schemeClr val="lt2"/>
              </a:buClr>
              <a:buSzPts val="1200"/>
              <a:buFont typeface="Open Sans"/>
              <a:buChar char="•"/>
              <a:defRPr sz="1200" b="0" i="0" u="none" strike="noStrike" cap="none">
                <a:solidFill>
                  <a:srgbClr val="000000"/>
                </a:solidFill>
                <a:latin typeface="Open Sans"/>
                <a:ea typeface="Open Sans"/>
                <a:cs typeface="Open Sans"/>
                <a:sym typeface="Open Sans"/>
              </a:defRPr>
            </a:lvl3pPr>
            <a:lvl4pPr marL="1828800" marR="0" lvl="3" indent="-304800" algn="l" rtl="0">
              <a:lnSpc>
                <a:spcPct val="100000"/>
              </a:lnSpc>
              <a:spcBef>
                <a:spcPts val="0"/>
              </a:spcBef>
              <a:spcAft>
                <a:spcPts val="0"/>
              </a:spcAft>
              <a:buClr>
                <a:schemeClr val="lt2"/>
              </a:buClr>
              <a:buSzPts val="1200"/>
              <a:buFont typeface="Open Sans"/>
              <a:buChar char="•"/>
              <a:defRPr sz="1200" b="0" i="0" u="none" strike="noStrike" cap="none">
                <a:solidFill>
                  <a:srgbClr val="000000"/>
                </a:solidFill>
                <a:latin typeface="Open Sans"/>
                <a:ea typeface="Open Sans"/>
                <a:cs typeface="Open Sans"/>
                <a:sym typeface="Open Sans"/>
              </a:defRPr>
            </a:lvl4pPr>
            <a:lvl5pPr marL="2286000" marR="0" lvl="4" indent="-304800" algn="l" rtl="0">
              <a:lnSpc>
                <a:spcPct val="100000"/>
              </a:lnSpc>
              <a:spcBef>
                <a:spcPts val="0"/>
              </a:spcBef>
              <a:spcAft>
                <a:spcPts val="0"/>
              </a:spcAft>
              <a:buClr>
                <a:schemeClr val="lt2"/>
              </a:buClr>
              <a:buSzPts val="1200"/>
              <a:buFont typeface="Open Sans"/>
              <a:buChar char="•"/>
              <a:defRPr sz="1200" b="0" i="0" u="none" strike="noStrike" cap="none">
                <a:solidFill>
                  <a:srgbClr val="000000"/>
                </a:solidFill>
                <a:latin typeface="Open Sans"/>
                <a:ea typeface="Open Sans"/>
                <a:cs typeface="Open Sans"/>
                <a:sym typeface="Open Sans"/>
              </a:defRPr>
            </a:lvl5pPr>
            <a:lvl6pPr marL="2743200" marR="0" lvl="5" indent="-228600" algn="l" rtl="0">
              <a:lnSpc>
                <a:spcPct val="100000"/>
              </a:lnSpc>
              <a:spcBef>
                <a:spcPts val="0"/>
              </a:spcBef>
              <a:spcAft>
                <a:spcPts val="0"/>
              </a:spcAft>
              <a:buClr>
                <a:srgbClr val="000000"/>
              </a:buClr>
              <a:buSzPts val="1200"/>
              <a:buFont typeface="Open Sans"/>
              <a:buNone/>
              <a:defRPr sz="1200" b="0" i="0" u="none" strike="noStrike" cap="none">
                <a:solidFill>
                  <a:srgbClr val="000000"/>
                </a:solidFill>
                <a:latin typeface="Open Sans"/>
                <a:ea typeface="Open Sans"/>
                <a:cs typeface="Open Sans"/>
                <a:sym typeface="Open Sans"/>
              </a:defRPr>
            </a:lvl6pPr>
            <a:lvl7pPr marL="3200400" marR="0" lvl="6" indent="-228600" algn="l" rtl="0">
              <a:lnSpc>
                <a:spcPct val="100000"/>
              </a:lnSpc>
              <a:spcBef>
                <a:spcPts val="0"/>
              </a:spcBef>
              <a:spcAft>
                <a:spcPts val="0"/>
              </a:spcAft>
              <a:buClr>
                <a:srgbClr val="000000"/>
              </a:buClr>
              <a:buSzPts val="1200"/>
              <a:buFont typeface="Open Sans"/>
              <a:buNone/>
              <a:defRPr sz="1200" b="0" i="0" u="none" strike="noStrike" cap="none">
                <a:solidFill>
                  <a:srgbClr val="000000"/>
                </a:solidFill>
                <a:latin typeface="Open Sans"/>
                <a:ea typeface="Open Sans"/>
                <a:cs typeface="Open Sans"/>
                <a:sym typeface="Open Sans"/>
              </a:defRPr>
            </a:lvl7pPr>
            <a:lvl8pPr marL="3657600" marR="0" lvl="7" indent="-228600" algn="l" rtl="0">
              <a:lnSpc>
                <a:spcPct val="100000"/>
              </a:lnSpc>
              <a:spcBef>
                <a:spcPts val="0"/>
              </a:spcBef>
              <a:spcAft>
                <a:spcPts val="0"/>
              </a:spcAft>
              <a:buClr>
                <a:srgbClr val="000000"/>
              </a:buClr>
              <a:buSzPts val="1200"/>
              <a:buFont typeface="Open Sans"/>
              <a:buNone/>
              <a:defRPr sz="1200" b="0" i="0" u="none" strike="noStrike" cap="none">
                <a:solidFill>
                  <a:srgbClr val="000000"/>
                </a:solidFill>
                <a:latin typeface="Open Sans"/>
                <a:ea typeface="Open Sans"/>
                <a:cs typeface="Open Sans"/>
                <a:sym typeface="Open Sans"/>
              </a:defRPr>
            </a:lvl8pPr>
            <a:lvl9pPr marL="4114800" marR="0" lvl="8" indent="-228600" algn="l" rtl="0">
              <a:lnSpc>
                <a:spcPct val="100000"/>
              </a:lnSpc>
              <a:spcBef>
                <a:spcPts val="0"/>
              </a:spcBef>
              <a:spcAft>
                <a:spcPts val="0"/>
              </a:spcAft>
              <a:buClr>
                <a:srgbClr val="000000"/>
              </a:buClr>
              <a:buSzPts val="1200"/>
              <a:buFont typeface="Open Sans"/>
              <a:buNone/>
              <a:defRPr sz="1200" b="0" i="0" u="none" strike="noStrike" cap="none">
                <a:solidFill>
                  <a:srgbClr val="000000"/>
                </a:solidFill>
                <a:latin typeface="Open Sans"/>
                <a:ea typeface="Open Sans"/>
                <a:cs typeface="Open Sans"/>
                <a:sym typeface="Open Sans"/>
              </a:defRPr>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Plain Title Only 1">
  <p:cSld name="Plain Title Only_3">
    <p:spTree>
      <p:nvGrpSpPr>
        <p:cNvPr id="1" name="Shape 458"/>
        <p:cNvGrpSpPr/>
        <p:nvPr/>
      </p:nvGrpSpPr>
      <p:grpSpPr>
        <a:xfrm>
          <a:off x="0" y="0"/>
          <a:ext cx="0" cy="0"/>
          <a:chOff x="0" y="0"/>
          <a:chExt cx="0" cy="0"/>
        </a:xfrm>
      </p:grpSpPr>
      <p:sp>
        <p:nvSpPr>
          <p:cNvPr id="459" name="Google Shape;459;p80"/>
          <p:cNvSpPr/>
          <p:nvPr/>
        </p:nvSpPr>
        <p:spPr>
          <a:xfrm>
            <a:off x="8651702" y="4836799"/>
            <a:ext cx="495459" cy="309372"/>
          </a:xfrm>
          <a:custGeom>
            <a:avLst/>
            <a:gdLst/>
            <a:ahLst/>
            <a:cxnLst/>
            <a:rect l="l" t="t" r="r" b="b"/>
            <a:pathLst>
              <a:path w="660612" h="230875" extrusionOk="0">
                <a:moveTo>
                  <a:pt x="279413" y="1179"/>
                </a:moveTo>
                <a:lnTo>
                  <a:pt x="660612" y="0"/>
                </a:lnTo>
                <a:cubicBezTo>
                  <a:pt x="659207" y="72191"/>
                  <a:pt x="657803" y="157352"/>
                  <a:pt x="656398" y="229543"/>
                </a:cubicBezTo>
                <a:lnTo>
                  <a:pt x="220592" y="229543"/>
                </a:lnTo>
                <a:lnTo>
                  <a:pt x="78749" y="230875"/>
                </a:lnTo>
                <a:lnTo>
                  <a:pt x="0" y="83203"/>
                </a:lnTo>
                <a:lnTo>
                  <a:pt x="108520" y="225525"/>
                </a:lnTo>
                <a:cubicBezTo>
                  <a:pt x="162675" y="135808"/>
                  <a:pt x="225258" y="90896"/>
                  <a:pt x="279413" y="1179"/>
                </a:cubicBezTo>
                <a:close/>
              </a:path>
            </a:pathLst>
          </a:cu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460" name="Google Shape;460;p80"/>
          <p:cNvSpPr txBox="1"/>
          <p:nvPr/>
        </p:nvSpPr>
        <p:spPr>
          <a:xfrm>
            <a:off x="8806061" y="4917985"/>
            <a:ext cx="348900" cy="184200"/>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800"/>
              <a:buFont typeface="Arial"/>
              <a:buNone/>
            </a:pPr>
            <a:fld id="{00000000-1234-1234-1234-123412341234}" type="slidenum">
              <a:rPr lang="en-US" sz="800" b="1" i="0" u="none" strike="noStrike" cap="none">
                <a:solidFill>
                  <a:schemeClr val="lt1"/>
                </a:solidFill>
                <a:latin typeface="Arial"/>
                <a:ea typeface="Arial"/>
                <a:cs typeface="Arial"/>
                <a:sym typeface="Arial"/>
              </a:rPr>
              <a:t>‹#›</a:t>
            </a:fld>
            <a:endParaRPr sz="900" b="1" i="0" u="none" strike="noStrike" cap="none">
              <a:solidFill>
                <a:schemeClr val="lt1"/>
              </a:solidFill>
              <a:latin typeface="Arial"/>
              <a:ea typeface="Arial"/>
              <a:cs typeface="Arial"/>
              <a:sym typeface="Arial"/>
            </a:endParaRPr>
          </a:p>
        </p:txBody>
      </p:sp>
      <p:sp>
        <p:nvSpPr>
          <p:cNvPr id="461" name="Google Shape;461;p80"/>
          <p:cNvSpPr txBox="1">
            <a:spLocks noGrp="1"/>
          </p:cNvSpPr>
          <p:nvPr>
            <p:ph type="title"/>
          </p:nvPr>
        </p:nvSpPr>
        <p:spPr>
          <a:xfrm>
            <a:off x="99080" y="127103"/>
            <a:ext cx="5105400" cy="3750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rgbClr val="00C43C"/>
              </a:buClr>
              <a:buSzPts val="2400"/>
              <a:buFont typeface="Calibri"/>
              <a:buNone/>
              <a:defRPr sz="2400" b="1" i="0" u="none" strike="noStrike" cap="none">
                <a:solidFill>
                  <a:srgbClr val="00C43C"/>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cxnSp>
        <p:nvCxnSpPr>
          <p:cNvPr id="462" name="Google Shape;462;p80"/>
          <p:cNvCxnSpPr/>
          <p:nvPr/>
        </p:nvCxnSpPr>
        <p:spPr>
          <a:xfrm>
            <a:off x="-10300" y="576650"/>
            <a:ext cx="9164700" cy="0"/>
          </a:xfrm>
          <a:prstGeom prst="straightConnector1">
            <a:avLst/>
          </a:prstGeom>
          <a:noFill/>
          <a:ln w="19050" cap="flat" cmpd="sng">
            <a:solidFill>
              <a:srgbClr val="0033A0"/>
            </a:solidFill>
            <a:prstDash val="solid"/>
            <a:round/>
            <a:headEnd type="none" w="sm" len="sm"/>
            <a:tailEnd type="none" w="sm" len="sm"/>
          </a:ln>
        </p:spPr>
      </p:cxn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Plain Title Only 2">
  <p:cSld name="Plain Title Only_4">
    <p:spTree>
      <p:nvGrpSpPr>
        <p:cNvPr id="1" name="Shape 463"/>
        <p:cNvGrpSpPr/>
        <p:nvPr/>
      </p:nvGrpSpPr>
      <p:grpSpPr>
        <a:xfrm>
          <a:off x="0" y="0"/>
          <a:ext cx="0" cy="0"/>
          <a:chOff x="0" y="0"/>
          <a:chExt cx="0" cy="0"/>
        </a:xfrm>
      </p:grpSpPr>
      <p:sp>
        <p:nvSpPr>
          <p:cNvPr id="464" name="Google Shape;464;p81"/>
          <p:cNvSpPr txBox="1"/>
          <p:nvPr/>
        </p:nvSpPr>
        <p:spPr>
          <a:xfrm>
            <a:off x="8806061" y="4917985"/>
            <a:ext cx="348900" cy="184200"/>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800" b="1">
                <a:solidFill>
                  <a:schemeClr val="lt1"/>
                </a:solidFill>
                <a:latin typeface="Arial"/>
                <a:ea typeface="Arial"/>
                <a:cs typeface="Arial"/>
                <a:sym typeface="Arial"/>
              </a:rPr>
              <a:t>‹#›</a:t>
            </a:fld>
            <a:endParaRPr sz="900" b="1">
              <a:solidFill>
                <a:schemeClr val="lt1"/>
              </a:solidFill>
              <a:latin typeface="Arial"/>
              <a:ea typeface="Arial"/>
              <a:cs typeface="Arial"/>
              <a:sym typeface="Arial"/>
            </a:endParaRPr>
          </a:p>
        </p:txBody>
      </p:sp>
      <p:sp>
        <p:nvSpPr>
          <p:cNvPr id="465" name="Google Shape;465;p81"/>
          <p:cNvSpPr txBox="1">
            <a:spLocks noGrp="1"/>
          </p:cNvSpPr>
          <p:nvPr>
            <p:ph type="title"/>
          </p:nvPr>
        </p:nvSpPr>
        <p:spPr>
          <a:xfrm>
            <a:off x="99080" y="127103"/>
            <a:ext cx="5105400" cy="3750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rgbClr val="00C43C"/>
              </a:buClr>
              <a:buSzPts val="2400"/>
              <a:buFont typeface="Calibri"/>
              <a:buNone/>
              <a:defRPr sz="2400" b="1" i="0" u="none" strike="noStrike" cap="none">
                <a:solidFill>
                  <a:srgbClr val="00C43C"/>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cxnSp>
        <p:nvCxnSpPr>
          <p:cNvPr id="466" name="Google Shape;466;p81"/>
          <p:cNvCxnSpPr/>
          <p:nvPr/>
        </p:nvCxnSpPr>
        <p:spPr>
          <a:xfrm>
            <a:off x="-10300" y="576650"/>
            <a:ext cx="9164700" cy="0"/>
          </a:xfrm>
          <a:prstGeom prst="straightConnector1">
            <a:avLst/>
          </a:prstGeom>
          <a:noFill/>
          <a:ln w="19050" cap="flat" cmpd="sng">
            <a:solidFill>
              <a:srgbClr val="0033A0"/>
            </a:solidFill>
            <a:prstDash val="solid"/>
            <a:round/>
            <a:headEnd type="none" w="sm" len="sm"/>
            <a:tailEnd type="none" w="sm" len="sm"/>
          </a:ln>
        </p:spPr>
      </p:cxn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Headline and double bullets 3">
  <p:cSld name="Content 2_6">
    <p:spTree>
      <p:nvGrpSpPr>
        <p:cNvPr id="1" name="Shape 476"/>
        <p:cNvGrpSpPr/>
        <p:nvPr/>
      </p:nvGrpSpPr>
      <p:grpSpPr>
        <a:xfrm>
          <a:off x="0" y="0"/>
          <a:ext cx="0" cy="0"/>
          <a:chOff x="0" y="0"/>
          <a:chExt cx="0" cy="0"/>
        </a:xfrm>
      </p:grpSpPr>
      <p:cxnSp>
        <p:nvCxnSpPr>
          <p:cNvPr id="477" name="Google Shape;477;p83"/>
          <p:cNvCxnSpPr/>
          <p:nvPr/>
        </p:nvCxnSpPr>
        <p:spPr>
          <a:xfrm>
            <a:off x="-10300" y="576650"/>
            <a:ext cx="9164700" cy="0"/>
          </a:xfrm>
          <a:prstGeom prst="straightConnector1">
            <a:avLst/>
          </a:prstGeom>
          <a:noFill/>
          <a:ln w="19050" cap="flat" cmpd="sng">
            <a:solidFill>
              <a:srgbClr val="0033A0"/>
            </a:solidFill>
            <a:prstDash val="solid"/>
            <a:round/>
            <a:headEnd type="none" w="sm" len="sm"/>
            <a:tailEnd type="none" w="sm" len="sm"/>
          </a:ln>
        </p:spPr>
      </p:cxnSp>
      <p:sp>
        <p:nvSpPr>
          <p:cNvPr id="478" name="Google Shape;478;p83"/>
          <p:cNvSpPr txBox="1">
            <a:spLocks noGrp="1"/>
          </p:cNvSpPr>
          <p:nvPr>
            <p:ph type="title"/>
          </p:nvPr>
        </p:nvSpPr>
        <p:spPr>
          <a:xfrm>
            <a:off x="257425" y="61850"/>
            <a:ext cx="7663800" cy="514800"/>
          </a:xfrm>
          <a:prstGeom prst="rect">
            <a:avLst/>
          </a:prstGeom>
          <a:noFill/>
          <a:ln>
            <a:noFill/>
          </a:ln>
        </p:spPr>
        <p:txBody>
          <a:bodyPr spcFirstLastPara="1" wrap="square" lIns="0" tIns="91425" rIns="91425" bIns="91425" anchor="t" anchorCtr="0">
            <a:noAutofit/>
          </a:bodyPr>
          <a:lstStyle>
            <a:lvl1pPr marR="0" lvl="0" algn="l" rtl="0">
              <a:lnSpc>
                <a:spcPct val="100000"/>
              </a:lnSpc>
              <a:spcBef>
                <a:spcPts val="0"/>
              </a:spcBef>
              <a:spcAft>
                <a:spcPts val="0"/>
              </a:spcAft>
              <a:buClr>
                <a:srgbClr val="0033A0"/>
              </a:buClr>
              <a:buSzPts val="1800"/>
              <a:buFont typeface="Arial"/>
              <a:buNone/>
              <a:defRPr sz="1800" b="1" i="0" u="none" strike="noStrike" cap="none">
                <a:solidFill>
                  <a:srgbClr val="0033A0"/>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2pPr>
            <a:lvl3pPr marR="0" lvl="2"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3pPr>
            <a:lvl4pPr marR="0" lvl="3"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4pPr>
            <a:lvl5pPr marR="0" lvl="4"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5pPr>
            <a:lvl6pPr marR="0" lvl="5"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6pPr>
            <a:lvl7pPr marR="0" lvl="6"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7pPr>
            <a:lvl8pPr marR="0" lvl="7"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8pPr>
            <a:lvl9pPr marR="0" lvl="8"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9pPr>
          </a:lstStyle>
          <a:p>
            <a:endParaRPr/>
          </a:p>
        </p:txBody>
      </p:sp>
      <p:sp>
        <p:nvSpPr>
          <p:cNvPr id="479" name="Google Shape;479;p83"/>
          <p:cNvSpPr txBox="1">
            <a:spLocks noGrp="1"/>
          </p:cNvSpPr>
          <p:nvPr>
            <p:ph type="body" idx="1"/>
          </p:nvPr>
        </p:nvSpPr>
        <p:spPr>
          <a:xfrm>
            <a:off x="257425" y="901025"/>
            <a:ext cx="3275100" cy="362400"/>
          </a:xfrm>
          <a:prstGeom prst="rect">
            <a:avLst/>
          </a:prstGeom>
          <a:noFill/>
          <a:ln>
            <a:noFill/>
          </a:ln>
        </p:spPr>
        <p:txBody>
          <a:bodyPr spcFirstLastPara="1" wrap="square" lIns="0"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Open Sans"/>
              <a:buNone/>
              <a:defRPr sz="1400" b="1" i="0" u="none" strike="noStrike" cap="none">
                <a:solidFill>
                  <a:srgbClr val="0033A0"/>
                </a:solidFill>
                <a:latin typeface="Open Sans"/>
                <a:ea typeface="Open Sans"/>
                <a:cs typeface="Open Sans"/>
                <a:sym typeface="Open Sans"/>
              </a:defRPr>
            </a:lvl1pPr>
            <a:lvl2pPr marL="914400" marR="0" lvl="1"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2pPr>
            <a:lvl3pPr marL="1371600" marR="0" lvl="2"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3pPr>
            <a:lvl4pPr marL="1828800" marR="0" lvl="3"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4pPr>
            <a:lvl5pPr marL="2286000" marR="0" lvl="4"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5pPr>
            <a:lvl6pPr marL="2743200" marR="0" lvl="5"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6pPr>
            <a:lvl7pPr marL="3200400" marR="0" lvl="6"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7pPr>
            <a:lvl8pPr marL="3657600" marR="0" lvl="7"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8pPr>
            <a:lvl9pPr marL="4114800" marR="0" lvl="8"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9pPr>
          </a:lstStyle>
          <a:p>
            <a:endParaRPr/>
          </a:p>
        </p:txBody>
      </p:sp>
      <p:sp>
        <p:nvSpPr>
          <p:cNvPr id="480" name="Google Shape;480;p83"/>
          <p:cNvSpPr txBox="1"/>
          <p:nvPr/>
        </p:nvSpPr>
        <p:spPr>
          <a:xfrm>
            <a:off x="-6875" y="4753150"/>
            <a:ext cx="444600" cy="3141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chemeClr val="accent6"/>
                </a:solidFill>
                <a:latin typeface="Open Sans"/>
                <a:ea typeface="Open Sans"/>
                <a:cs typeface="Open Sans"/>
                <a:sym typeface="Open Sans"/>
              </a:rPr>
              <a:t>‹#›</a:t>
            </a:fld>
            <a:endParaRPr sz="1000" b="0" i="0" u="none" strike="noStrike" cap="none">
              <a:solidFill>
                <a:schemeClr val="accent6"/>
              </a:solidFill>
              <a:latin typeface="Open Sans"/>
              <a:ea typeface="Open Sans"/>
              <a:cs typeface="Open Sans"/>
              <a:sym typeface="Open Sans"/>
            </a:endParaRPr>
          </a:p>
        </p:txBody>
      </p:sp>
      <p:pic>
        <p:nvPicPr>
          <p:cNvPr id="481" name="Google Shape;481;p83"/>
          <p:cNvPicPr preferRelativeResize="0"/>
          <p:nvPr/>
        </p:nvPicPr>
        <p:blipFill rotWithShape="1">
          <a:blip r:embed="rId2">
            <a:alphaModFix/>
          </a:blip>
          <a:srcRect l="88879" t="42870"/>
          <a:stretch/>
        </p:blipFill>
        <p:spPr>
          <a:xfrm>
            <a:off x="8377986" y="4627200"/>
            <a:ext cx="766013" cy="516300"/>
          </a:xfrm>
          <a:prstGeom prst="rect">
            <a:avLst/>
          </a:prstGeom>
          <a:noFill/>
          <a:ln>
            <a:noFill/>
          </a:ln>
        </p:spPr>
      </p:pic>
      <p:sp>
        <p:nvSpPr>
          <p:cNvPr id="482" name="Google Shape;482;p83"/>
          <p:cNvSpPr txBox="1">
            <a:spLocks noGrp="1"/>
          </p:cNvSpPr>
          <p:nvPr>
            <p:ph type="body" idx="2"/>
          </p:nvPr>
        </p:nvSpPr>
        <p:spPr>
          <a:xfrm>
            <a:off x="4116906" y="901025"/>
            <a:ext cx="2271900" cy="362400"/>
          </a:xfrm>
          <a:prstGeom prst="rect">
            <a:avLst/>
          </a:prstGeom>
          <a:noFill/>
          <a:ln>
            <a:noFill/>
          </a:ln>
        </p:spPr>
        <p:txBody>
          <a:bodyPr spcFirstLastPara="1" wrap="square" lIns="0"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Open Sans"/>
              <a:buNone/>
              <a:defRPr sz="1400" b="1" i="0" u="none" strike="noStrike" cap="none">
                <a:solidFill>
                  <a:srgbClr val="0033A0"/>
                </a:solidFill>
                <a:latin typeface="Open Sans"/>
                <a:ea typeface="Open Sans"/>
                <a:cs typeface="Open Sans"/>
                <a:sym typeface="Open Sans"/>
              </a:defRPr>
            </a:lvl1pPr>
            <a:lvl2pPr marL="914400" marR="0" lvl="1"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2pPr>
            <a:lvl3pPr marL="1371600" marR="0" lvl="2"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3pPr>
            <a:lvl4pPr marL="1828800" marR="0" lvl="3"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4pPr>
            <a:lvl5pPr marL="2286000" marR="0" lvl="4"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5pPr>
            <a:lvl6pPr marL="2743200" marR="0" lvl="5"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6pPr>
            <a:lvl7pPr marL="3200400" marR="0" lvl="6"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7pPr>
            <a:lvl8pPr marL="3657600" marR="0" lvl="7"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8pPr>
            <a:lvl9pPr marL="4114800" marR="0" lvl="8"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9pPr>
          </a:lstStyle>
          <a:p>
            <a:endParaRPr/>
          </a:p>
        </p:txBody>
      </p:sp>
      <p:sp>
        <p:nvSpPr>
          <p:cNvPr id="483" name="Google Shape;483;p83"/>
          <p:cNvSpPr txBox="1">
            <a:spLocks noGrp="1"/>
          </p:cNvSpPr>
          <p:nvPr>
            <p:ph type="body" idx="3"/>
          </p:nvPr>
        </p:nvSpPr>
        <p:spPr>
          <a:xfrm>
            <a:off x="4116656" y="1387787"/>
            <a:ext cx="3275100" cy="1941600"/>
          </a:xfrm>
          <a:prstGeom prst="rect">
            <a:avLst/>
          </a:prstGeom>
          <a:noFill/>
          <a:ln>
            <a:noFill/>
          </a:ln>
        </p:spPr>
        <p:txBody>
          <a:bodyPr spcFirstLastPara="1" wrap="square" lIns="91425" tIns="45700" rIns="91425" bIns="45700" anchor="t" anchorCtr="0">
            <a:noAutofit/>
          </a:bodyPr>
          <a:lstStyle>
            <a:lvl1pPr marL="457200" marR="0" lvl="0" indent="-304800" algn="l" rtl="0">
              <a:lnSpc>
                <a:spcPct val="100000"/>
              </a:lnSpc>
              <a:spcBef>
                <a:spcPts val="0"/>
              </a:spcBef>
              <a:spcAft>
                <a:spcPts val="0"/>
              </a:spcAft>
              <a:buClr>
                <a:schemeClr val="lt2"/>
              </a:buClr>
              <a:buSzPts val="1200"/>
              <a:buFont typeface="Open Sans"/>
              <a:buChar char="•"/>
              <a:defRPr sz="1200" b="0" i="0" u="none" strike="noStrike" cap="none">
                <a:solidFill>
                  <a:srgbClr val="000000"/>
                </a:solidFill>
                <a:latin typeface="Open Sans"/>
                <a:ea typeface="Open Sans"/>
                <a:cs typeface="Open Sans"/>
                <a:sym typeface="Open Sans"/>
              </a:defRPr>
            </a:lvl1pPr>
            <a:lvl2pPr marL="914400" marR="0" lvl="1" indent="-304800" algn="l" rtl="0">
              <a:lnSpc>
                <a:spcPct val="100000"/>
              </a:lnSpc>
              <a:spcBef>
                <a:spcPts val="0"/>
              </a:spcBef>
              <a:spcAft>
                <a:spcPts val="0"/>
              </a:spcAft>
              <a:buClr>
                <a:srgbClr val="000000"/>
              </a:buClr>
              <a:buSzPts val="1200"/>
              <a:buFont typeface="Open Sans"/>
              <a:buChar char="•"/>
              <a:defRPr sz="1200" b="0" i="0" u="none" strike="noStrike" cap="none">
                <a:solidFill>
                  <a:srgbClr val="000000"/>
                </a:solidFill>
                <a:latin typeface="Open Sans"/>
                <a:ea typeface="Open Sans"/>
                <a:cs typeface="Open Sans"/>
                <a:sym typeface="Open Sans"/>
              </a:defRPr>
            </a:lvl2pPr>
            <a:lvl3pPr marL="1371600" marR="0" lvl="2" indent="-304800" algn="l" rtl="0">
              <a:lnSpc>
                <a:spcPct val="100000"/>
              </a:lnSpc>
              <a:spcBef>
                <a:spcPts val="0"/>
              </a:spcBef>
              <a:spcAft>
                <a:spcPts val="0"/>
              </a:spcAft>
              <a:buClr>
                <a:schemeClr val="lt2"/>
              </a:buClr>
              <a:buSzPts val="1200"/>
              <a:buFont typeface="Open Sans"/>
              <a:buChar char="•"/>
              <a:defRPr sz="1200" b="0" i="0" u="none" strike="noStrike" cap="none">
                <a:solidFill>
                  <a:srgbClr val="000000"/>
                </a:solidFill>
                <a:latin typeface="Open Sans"/>
                <a:ea typeface="Open Sans"/>
                <a:cs typeface="Open Sans"/>
                <a:sym typeface="Open Sans"/>
              </a:defRPr>
            </a:lvl3pPr>
            <a:lvl4pPr marL="1828800" marR="0" lvl="3" indent="-304800" algn="l" rtl="0">
              <a:lnSpc>
                <a:spcPct val="100000"/>
              </a:lnSpc>
              <a:spcBef>
                <a:spcPts val="0"/>
              </a:spcBef>
              <a:spcAft>
                <a:spcPts val="0"/>
              </a:spcAft>
              <a:buClr>
                <a:schemeClr val="lt2"/>
              </a:buClr>
              <a:buSzPts val="1200"/>
              <a:buFont typeface="Open Sans"/>
              <a:buChar char="•"/>
              <a:defRPr sz="1200" b="0" i="0" u="none" strike="noStrike" cap="none">
                <a:solidFill>
                  <a:srgbClr val="000000"/>
                </a:solidFill>
                <a:latin typeface="Open Sans"/>
                <a:ea typeface="Open Sans"/>
                <a:cs typeface="Open Sans"/>
                <a:sym typeface="Open Sans"/>
              </a:defRPr>
            </a:lvl4pPr>
            <a:lvl5pPr marL="2286000" marR="0" lvl="4" indent="-304800" algn="l" rtl="0">
              <a:lnSpc>
                <a:spcPct val="100000"/>
              </a:lnSpc>
              <a:spcBef>
                <a:spcPts val="0"/>
              </a:spcBef>
              <a:spcAft>
                <a:spcPts val="0"/>
              </a:spcAft>
              <a:buClr>
                <a:schemeClr val="lt2"/>
              </a:buClr>
              <a:buSzPts val="1200"/>
              <a:buFont typeface="Open Sans"/>
              <a:buChar char="•"/>
              <a:defRPr sz="1200" b="0" i="0" u="none" strike="noStrike" cap="none">
                <a:solidFill>
                  <a:srgbClr val="000000"/>
                </a:solidFill>
                <a:latin typeface="Open Sans"/>
                <a:ea typeface="Open Sans"/>
                <a:cs typeface="Open Sans"/>
                <a:sym typeface="Open Sans"/>
              </a:defRPr>
            </a:lvl5pPr>
            <a:lvl6pPr marL="2743200" marR="0" lvl="5" indent="-228600" algn="l" rtl="0">
              <a:lnSpc>
                <a:spcPct val="100000"/>
              </a:lnSpc>
              <a:spcBef>
                <a:spcPts val="0"/>
              </a:spcBef>
              <a:spcAft>
                <a:spcPts val="0"/>
              </a:spcAft>
              <a:buClr>
                <a:srgbClr val="000000"/>
              </a:buClr>
              <a:buSzPts val="1200"/>
              <a:buFont typeface="Open Sans"/>
              <a:buNone/>
              <a:defRPr sz="1200" b="0" i="0" u="none" strike="noStrike" cap="none">
                <a:solidFill>
                  <a:srgbClr val="000000"/>
                </a:solidFill>
                <a:latin typeface="Open Sans"/>
                <a:ea typeface="Open Sans"/>
                <a:cs typeface="Open Sans"/>
                <a:sym typeface="Open Sans"/>
              </a:defRPr>
            </a:lvl6pPr>
            <a:lvl7pPr marL="3200400" marR="0" lvl="6" indent="-228600" algn="l" rtl="0">
              <a:lnSpc>
                <a:spcPct val="100000"/>
              </a:lnSpc>
              <a:spcBef>
                <a:spcPts val="0"/>
              </a:spcBef>
              <a:spcAft>
                <a:spcPts val="0"/>
              </a:spcAft>
              <a:buClr>
                <a:srgbClr val="000000"/>
              </a:buClr>
              <a:buSzPts val="1200"/>
              <a:buFont typeface="Open Sans"/>
              <a:buNone/>
              <a:defRPr sz="1200" b="0" i="0" u="none" strike="noStrike" cap="none">
                <a:solidFill>
                  <a:srgbClr val="000000"/>
                </a:solidFill>
                <a:latin typeface="Open Sans"/>
                <a:ea typeface="Open Sans"/>
                <a:cs typeface="Open Sans"/>
                <a:sym typeface="Open Sans"/>
              </a:defRPr>
            </a:lvl7pPr>
            <a:lvl8pPr marL="3657600" marR="0" lvl="7" indent="-228600" algn="l" rtl="0">
              <a:lnSpc>
                <a:spcPct val="100000"/>
              </a:lnSpc>
              <a:spcBef>
                <a:spcPts val="0"/>
              </a:spcBef>
              <a:spcAft>
                <a:spcPts val="0"/>
              </a:spcAft>
              <a:buClr>
                <a:srgbClr val="000000"/>
              </a:buClr>
              <a:buSzPts val="1200"/>
              <a:buFont typeface="Open Sans"/>
              <a:buNone/>
              <a:defRPr sz="1200" b="0" i="0" u="none" strike="noStrike" cap="none">
                <a:solidFill>
                  <a:srgbClr val="000000"/>
                </a:solidFill>
                <a:latin typeface="Open Sans"/>
                <a:ea typeface="Open Sans"/>
                <a:cs typeface="Open Sans"/>
                <a:sym typeface="Open Sans"/>
              </a:defRPr>
            </a:lvl8pPr>
            <a:lvl9pPr marL="4114800" marR="0" lvl="8" indent="-228600" algn="l" rtl="0">
              <a:lnSpc>
                <a:spcPct val="100000"/>
              </a:lnSpc>
              <a:spcBef>
                <a:spcPts val="0"/>
              </a:spcBef>
              <a:spcAft>
                <a:spcPts val="0"/>
              </a:spcAft>
              <a:buClr>
                <a:srgbClr val="000000"/>
              </a:buClr>
              <a:buSzPts val="1200"/>
              <a:buFont typeface="Open Sans"/>
              <a:buNone/>
              <a:defRPr sz="1200" b="0" i="0" u="none" strike="noStrike" cap="none">
                <a:solidFill>
                  <a:srgbClr val="000000"/>
                </a:solidFill>
                <a:latin typeface="Open Sans"/>
                <a:ea typeface="Open Sans"/>
                <a:cs typeface="Open Sans"/>
                <a:sym typeface="Open Sans"/>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Headline and double bullets 1">
  <p:cSld name="Content 2_1">
    <p:spTree>
      <p:nvGrpSpPr>
        <p:cNvPr id="1" name="Shape 61"/>
        <p:cNvGrpSpPr/>
        <p:nvPr/>
      </p:nvGrpSpPr>
      <p:grpSpPr>
        <a:xfrm>
          <a:off x="0" y="0"/>
          <a:ext cx="0" cy="0"/>
          <a:chOff x="0" y="0"/>
          <a:chExt cx="0" cy="0"/>
        </a:xfrm>
      </p:grpSpPr>
      <p:sp>
        <p:nvSpPr>
          <p:cNvPr id="62" name="Google Shape;62;p9"/>
          <p:cNvSpPr txBox="1">
            <a:spLocks noGrp="1"/>
          </p:cNvSpPr>
          <p:nvPr>
            <p:ph type="title"/>
          </p:nvPr>
        </p:nvSpPr>
        <p:spPr>
          <a:xfrm>
            <a:off x="257425" y="61850"/>
            <a:ext cx="7663800" cy="514800"/>
          </a:xfrm>
          <a:prstGeom prst="rect">
            <a:avLst/>
          </a:prstGeom>
          <a:noFill/>
          <a:ln>
            <a:noFill/>
          </a:ln>
        </p:spPr>
        <p:txBody>
          <a:bodyPr spcFirstLastPara="1" wrap="square" lIns="0" tIns="121900" rIns="121900" bIns="121900" anchor="t" anchorCtr="0">
            <a:noAutofit/>
          </a:bodyPr>
          <a:lstStyle>
            <a:lvl1pPr marR="0" lvl="0" algn="l" rtl="0">
              <a:lnSpc>
                <a:spcPct val="100000"/>
              </a:lnSpc>
              <a:spcBef>
                <a:spcPts val="0"/>
              </a:spcBef>
              <a:spcAft>
                <a:spcPts val="0"/>
              </a:spcAft>
              <a:buClr>
                <a:srgbClr val="000000"/>
              </a:buClr>
              <a:buSzPts val="2400"/>
              <a:buFont typeface="Arial"/>
              <a:buNone/>
              <a:defRPr sz="2400" b="1" i="0" u="none" strike="noStrike" cap="none">
                <a:solidFill>
                  <a:srgbClr val="003893"/>
                </a:solidFill>
                <a:latin typeface="Arial"/>
                <a:ea typeface="Arial"/>
                <a:cs typeface="Arial"/>
                <a:sym typeface="Arial"/>
              </a:defRPr>
            </a:lvl1pPr>
            <a:lvl2pPr marR="0" lvl="1" algn="l" rtl="0">
              <a:lnSpc>
                <a:spcPct val="100000"/>
              </a:lnSpc>
              <a:spcBef>
                <a:spcPts val="0"/>
              </a:spcBef>
              <a:spcAft>
                <a:spcPts val="0"/>
              </a:spcAft>
              <a:buClr>
                <a:srgbClr val="000000"/>
              </a:buClr>
              <a:buSzPts val="2400"/>
              <a:buFont typeface="Arial"/>
              <a:buNone/>
              <a:defRPr sz="2400" b="1" i="0" u="none" strike="noStrike" cap="none">
                <a:solidFill>
                  <a:srgbClr val="003893"/>
                </a:solidFill>
                <a:latin typeface="Arial"/>
                <a:ea typeface="Arial"/>
                <a:cs typeface="Arial"/>
                <a:sym typeface="Arial"/>
              </a:defRPr>
            </a:lvl2pPr>
            <a:lvl3pPr marR="0" lvl="2" algn="l" rtl="0">
              <a:lnSpc>
                <a:spcPct val="100000"/>
              </a:lnSpc>
              <a:spcBef>
                <a:spcPts val="0"/>
              </a:spcBef>
              <a:spcAft>
                <a:spcPts val="0"/>
              </a:spcAft>
              <a:buClr>
                <a:srgbClr val="000000"/>
              </a:buClr>
              <a:buSzPts val="2400"/>
              <a:buFont typeface="Arial"/>
              <a:buNone/>
              <a:defRPr sz="2400" b="1" i="0" u="none" strike="noStrike" cap="none">
                <a:solidFill>
                  <a:srgbClr val="003893"/>
                </a:solidFill>
                <a:latin typeface="Arial"/>
                <a:ea typeface="Arial"/>
                <a:cs typeface="Arial"/>
                <a:sym typeface="Arial"/>
              </a:defRPr>
            </a:lvl3pPr>
            <a:lvl4pPr marR="0" lvl="3" algn="l" rtl="0">
              <a:lnSpc>
                <a:spcPct val="100000"/>
              </a:lnSpc>
              <a:spcBef>
                <a:spcPts val="0"/>
              </a:spcBef>
              <a:spcAft>
                <a:spcPts val="0"/>
              </a:spcAft>
              <a:buClr>
                <a:srgbClr val="000000"/>
              </a:buClr>
              <a:buSzPts val="2400"/>
              <a:buFont typeface="Arial"/>
              <a:buNone/>
              <a:defRPr sz="2400" b="1" i="0" u="none" strike="noStrike" cap="none">
                <a:solidFill>
                  <a:srgbClr val="003893"/>
                </a:solidFill>
                <a:latin typeface="Arial"/>
                <a:ea typeface="Arial"/>
                <a:cs typeface="Arial"/>
                <a:sym typeface="Arial"/>
              </a:defRPr>
            </a:lvl4pPr>
            <a:lvl5pPr marR="0" lvl="4" algn="l" rtl="0">
              <a:lnSpc>
                <a:spcPct val="100000"/>
              </a:lnSpc>
              <a:spcBef>
                <a:spcPts val="0"/>
              </a:spcBef>
              <a:spcAft>
                <a:spcPts val="0"/>
              </a:spcAft>
              <a:buClr>
                <a:srgbClr val="000000"/>
              </a:buClr>
              <a:buSzPts val="2400"/>
              <a:buFont typeface="Arial"/>
              <a:buNone/>
              <a:defRPr sz="2400" b="1" i="0" u="none" strike="noStrike" cap="none">
                <a:solidFill>
                  <a:srgbClr val="003893"/>
                </a:solidFill>
                <a:latin typeface="Arial"/>
                <a:ea typeface="Arial"/>
                <a:cs typeface="Arial"/>
                <a:sym typeface="Arial"/>
              </a:defRPr>
            </a:lvl5pPr>
            <a:lvl6pPr marR="0" lvl="5" algn="l" rtl="0">
              <a:lnSpc>
                <a:spcPct val="100000"/>
              </a:lnSpc>
              <a:spcBef>
                <a:spcPts val="0"/>
              </a:spcBef>
              <a:spcAft>
                <a:spcPts val="0"/>
              </a:spcAft>
              <a:buClr>
                <a:srgbClr val="000000"/>
              </a:buClr>
              <a:buSzPts val="2400"/>
              <a:buFont typeface="Arial"/>
              <a:buNone/>
              <a:defRPr sz="2400" b="1" i="0" u="none" strike="noStrike" cap="none">
                <a:solidFill>
                  <a:srgbClr val="003893"/>
                </a:solidFill>
                <a:latin typeface="Arial"/>
                <a:ea typeface="Arial"/>
                <a:cs typeface="Arial"/>
                <a:sym typeface="Arial"/>
              </a:defRPr>
            </a:lvl6pPr>
            <a:lvl7pPr marR="0" lvl="6" algn="l" rtl="0">
              <a:lnSpc>
                <a:spcPct val="100000"/>
              </a:lnSpc>
              <a:spcBef>
                <a:spcPts val="0"/>
              </a:spcBef>
              <a:spcAft>
                <a:spcPts val="0"/>
              </a:spcAft>
              <a:buClr>
                <a:srgbClr val="000000"/>
              </a:buClr>
              <a:buSzPts val="2400"/>
              <a:buFont typeface="Arial"/>
              <a:buNone/>
              <a:defRPr sz="2400" b="1" i="0" u="none" strike="noStrike" cap="none">
                <a:solidFill>
                  <a:srgbClr val="003893"/>
                </a:solidFill>
                <a:latin typeface="Arial"/>
                <a:ea typeface="Arial"/>
                <a:cs typeface="Arial"/>
                <a:sym typeface="Arial"/>
              </a:defRPr>
            </a:lvl7pPr>
            <a:lvl8pPr marR="0" lvl="7" algn="l" rtl="0">
              <a:lnSpc>
                <a:spcPct val="100000"/>
              </a:lnSpc>
              <a:spcBef>
                <a:spcPts val="0"/>
              </a:spcBef>
              <a:spcAft>
                <a:spcPts val="0"/>
              </a:spcAft>
              <a:buClr>
                <a:srgbClr val="000000"/>
              </a:buClr>
              <a:buSzPts val="2400"/>
              <a:buFont typeface="Arial"/>
              <a:buNone/>
              <a:defRPr sz="2400" b="1" i="0" u="none" strike="noStrike" cap="none">
                <a:solidFill>
                  <a:srgbClr val="003893"/>
                </a:solidFill>
                <a:latin typeface="Arial"/>
                <a:ea typeface="Arial"/>
                <a:cs typeface="Arial"/>
                <a:sym typeface="Arial"/>
              </a:defRPr>
            </a:lvl8pPr>
            <a:lvl9pPr marR="0" lvl="8" algn="l" rtl="0">
              <a:lnSpc>
                <a:spcPct val="100000"/>
              </a:lnSpc>
              <a:spcBef>
                <a:spcPts val="0"/>
              </a:spcBef>
              <a:spcAft>
                <a:spcPts val="0"/>
              </a:spcAft>
              <a:buClr>
                <a:srgbClr val="000000"/>
              </a:buClr>
              <a:buSzPts val="2400"/>
              <a:buFont typeface="Arial"/>
              <a:buNone/>
              <a:defRPr sz="2400" b="1" i="0" u="none" strike="noStrike" cap="none">
                <a:solidFill>
                  <a:srgbClr val="003893"/>
                </a:solidFill>
                <a:latin typeface="Arial"/>
                <a:ea typeface="Arial"/>
                <a:cs typeface="Arial"/>
                <a:sym typeface="Arial"/>
              </a:defRPr>
            </a:lvl9pPr>
          </a:lstStyle>
          <a:p>
            <a:endParaRPr/>
          </a:p>
        </p:txBody>
      </p:sp>
      <p:sp>
        <p:nvSpPr>
          <p:cNvPr id="63" name="Google Shape;63;p9"/>
          <p:cNvSpPr txBox="1">
            <a:spLocks noGrp="1"/>
          </p:cNvSpPr>
          <p:nvPr>
            <p:ph type="body" idx="1"/>
          </p:nvPr>
        </p:nvSpPr>
        <p:spPr>
          <a:xfrm>
            <a:off x="362550" y="1263587"/>
            <a:ext cx="3275100" cy="1941600"/>
          </a:xfrm>
          <a:prstGeom prst="rect">
            <a:avLst/>
          </a:prstGeom>
          <a:noFill/>
          <a:ln>
            <a:noFill/>
          </a:ln>
        </p:spPr>
        <p:txBody>
          <a:bodyPr spcFirstLastPara="1" wrap="square" lIns="121900" tIns="60925" rIns="121900" bIns="60925" anchor="t" anchorCtr="0">
            <a:noAutofit/>
          </a:bodyPr>
          <a:lstStyle>
            <a:lvl1pPr marL="457200" marR="0" lvl="0" indent="-381000" algn="l" rtl="0">
              <a:lnSpc>
                <a:spcPct val="100000"/>
              </a:lnSpc>
              <a:spcBef>
                <a:spcPts val="0"/>
              </a:spcBef>
              <a:spcAft>
                <a:spcPts val="0"/>
              </a:spcAft>
              <a:buClr>
                <a:schemeClr val="lt2"/>
              </a:buClr>
              <a:buSzPts val="2400"/>
              <a:buFont typeface="Arial"/>
              <a:buChar char="•"/>
              <a:defRPr sz="2400" b="0" i="0" u="none" strike="noStrike" cap="none">
                <a:solidFill>
                  <a:srgbClr val="000000"/>
                </a:solidFill>
                <a:latin typeface="Arial"/>
                <a:ea typeface="Arial"/>
                <a:cs typeface="Arial"/>
                <a:sym typeface="Arial"/>
              </a:defRPr>
            </a:lvl1pPr>
            <a:lvl2pPr marL="914400" marR="0" lvl="1" indent="-361950" algn="l" rtl="0">
              <a:lnSpc>
                <a:spcPct val="100000"/>
              </a:lnSpc>
              <a:spcBef>
                <a:spcPts val="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30200" algn="l" rtl="0">
              <a:lnSpc>
                <a:spcPct val="100000"/>
              </a:lnSpc>
              <a:spcBef>
                <a:spcPts val="0"/>
              </a:spcBef>
              <a:spcAft>
                <a:spcPts val="0"/>
              </a:spcAft>
              <a:buClr>
                <a:schemeClr val="lt2"/>
              </a:buClr>
              <a:buSzPts val="1600"/>
              <a:buFont typeface="Arial"/>
              <a:buChar char="•"/>
              <a:defRPr sz="1600" b="0" i="0" u="none" strike="noStrike" cap="none">
                <a:solidFill>
                  <a:srgbClr val="000000"/>
                </a:solidFill>
                <a:latin typeface="Arial"/>
                <a:ea typeface="Arial"/>
                <a:cs typeface="Arial"/>
                <a:sym typeface="Arial"/>
              </a:defRPr>
            </a:lvl3pPr>
            <a:lvl4pPr marL="1828800" marR="0" lvl="3" indent="-330200" algn="l" rtl="0">
              <a:lnSpc>
                <a:spcPct val="100000"/>
              </a:lnSpc>
              <a:spcBef>
                <a:spcPts val="0"/>
              </a:spcBef>
              <a:spcAft>
                <a:spcPts val="0"/>
              </a:spcAft>
              <a:buClr>
                <a:schemeClr val="lt2"/>
              </a:buClr>
              <a:buSzPts val="1600"/>
              <a:buFont typeface="Arial"/>
              <a:buChar char="•"/>
              <a:defRPr sz="1600" b="0" i="0" u="none" strike="noStrike" cap="none">
                <a:solidFill>
                  <a:srgbClr val="000000"/>
                </a:solidFill>
                <a:latin typeface="Arial"/>
                <a:ea typeface="Arial"/>
                <a:cs typeface="Arial"/>
                <a:sym typeface="Arial"/>
              </a:defRPr>
            </a:lvl4pPr>
            <a:lvl5pPr marL="2286000" marR="0" lvl="4" indent="-330200" algn="l" rtl="0">
              <a:lnSpc>
                <a:spcPct val="100000"/>
              </a:lnSpc>
              <a:spcBef>
                <a:spcPts val="0"/>
              </a:spcBef>
              <a:spcAft>
                <a:spcPts val="0"/>
              </a:spcAft>
              <a:buClr>
                <a:schemeClr val="lt2"/>
              </a:buClr>
              <a:buSzPts val="1600"/>
              <a:buFont typeface="Arial"/>
              <a:buChar char="•"/>
              <a:defRPr sz="16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9pPr>
          </a:lstStyle>
          <a:p>
            <a:endParaRPr/>
          </a:p>
        </p:txBody>
      </p:sp>
      <p:sp>
        <p:nvSpPr>
          <p:cNvPr id="64" name="Google Shape;64;p9"/>
          <p:cNvSpPr txBox="1">
            <a:spLocks noGrp="1"/>
          </p:cNvSpPr>
          <p:nvPr>
            <p:ph type="body" idx="2"/>
          </p:nvPr>
        </p:nvSpPr>
        <p:spPr>
          <a:xfrm>
            <a:off x="4026531" y="1263587"/>
            <a:ext cx="3275100" cy="1941600"/>
          </a:xfrm>
          <a:prstGeom prst="rect">
            <a:avLst/>
          </a:prstGeom>
          <a:noFill/>
          <a:ln>
            <a:noFill/>
          </a:ln>
        </p:spPr>
        <p:txBody>
          <a:bodyPr spcFirstLastPara="1" wrap="square" lIns="121900" tIns="60925" rIns="121900" bIns="60925" anchor="t" anchorCtr="0">
            <a:noAutofit/>
          </a:bodyPr>
          <a:lstStyle>
            <a:lvl1pPr marL="457200" marR="0" lvl="0" indent="-381000" algn="l" rtl="0">
              <a:lnSpc>
                <a:spcPct val="100000"/>
              </a:lnSpc>
              <a:spcBef>
                <a:spcPts val="0"/>
              </a:spcBef>
              <a:spcAft>
                <a:spcPts val="0"/>
              </a:spcAft>
              <a:buClr>
                <a:schemeClr val="lt2"/>
              </a:buClr>
              <a:buSzPts val="2400"/>
              <a:buFont typeface="Arial"/>
              <a:buChar char="•"/>
              <a:defRPr sz="2400" b="0" i="0" u="none" strike="noStrike" cap="none">
                <a:solidFill>
                  <a:srgbClr val="000000"/>
                </a:solidFill>
                <a:latin typeface="Arial"/>
                <a:ea typeface="Arial"/>
                <a:cs typeface="Arial"/>
                <a:sym typeface="Arial"/>
              </a:defRPr>
            </a:lvl1pPr>
            <a:lvl2pPr marL="914400" marR="0" lvl="1" indent="-361950" algn="l" rtl="0">
              <a:lnSpc>
                <a:spcPct val="100000"/>
              </a:lnSpc>
              <a:spcBef>
                <a:spcPts val="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30200" algn="l" rtl="0">
              <a:lnSpc>
                <a:spcPct val="100000"/>
              </a:lnSpc>
              <a:spcBef>
                <a:spcPts val="0"/>
              </a:spcBef>
              <a:spcAft>
                <a:spcPts val="0"/>
              </a:spcAft>
              <a:buClr>
                <a:schemeClr val="lt2"/>
              </a:buClr>
              <a:buSzPts val="1600"/>
              <a:buFont typeface="Arial"/>
              <a:buChar char="•"/>
              <a:defRPr sz="1600" b="0" i="0" u="none" strike="noStrike" cap="none">
                <a:solidFill>
                  <a:srgbClr val="000000"/>
                </a:solidFill>
                <a:latin typeface="Arial"/>
                <a:ea typeface="Arial"/>
                <a:cs typeface="Arial"/>
                <a:sym typeface="Arial"/>
              </a:defRPr>
            </a:lvl3pPr>
            <a:lvl4pPr marL="1828800" marR="0" lvl="3" indent="-330200" algn="l" rtl="0">
              <a:lnSpc>
                <a:spcPct val="100000"/>
              </a:lnSpc>
              <a:spcBef>
                <a:spcPts val="0"/>
              </a:spcBef>
              <a:spcAft>
                <a:spcPts val="0"/>
              </a:spcAft>
              <a:buClr>
                <a:schemeClr val="lt2"/>
              </a:buClr>
              <a:buSzPts val="1600"/>
              <a:buFont typeface="Arial"/>
              <a:buChar char="•"/>
              <a:defRPr sz="1600" b="0" i="0" u="none" strike="noStrike" cap="none">
                <a:solidFill>
                  <a:srgbClr val="000000"/>
                </a:solidFill>
                <a:latin typeface="Arial"/>
                <a:ea typeface="Arial"/>
                <a:cs typeface="Arial"/>
                <a:sym typeface="Arial"/>
              </a:defRPr>
            </a:lvl4pPr>
            <a:lvl5pPr marL="2286000" marR="0" lvl="4" indent="-330200" algn="l" rtl="0">
              <a:lnSpc>
                <a:spcPct val="100000"/>
              </a:lnSpc>
              <a:spcBef>
                <a:spcPts val="0"/>
              </a:spcBef>
              <a:spcAft>
                <a:spcPts val="0"/>
              </a:spcAft>
              <a:buClr>
                <a:schemeClr val="lt2"/>
              </a:buClr>
              <a:buSzPts val="1600"/>
              <a:buFont typeface="Arial"/>
              <a:buChar char="•"/>
              <a:defRPr sz="16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9pPr>
          </a:lstStyle>
          <a:p>
            <a:endParaRPr/>
          </a:p>
        </p:txBody>
      </p:sp>
      <p:sp>
        <p:nvSpPr>
          <p:cNvPr id="65" name="Google Shape;65;p9"/>
          <p:cNvSpPr txBox="1">
            <a:spLocks noGrp="1"/>
          </p:cNvSpPr>
          <p:nvPr>
            <p:ph type="subTitle" idx="3"/>
          </p:nvPr>
        </p:nvSpPr>
        <p:spPr>
          <a:xfrm>
            <a:off x="599250" y="716863"/>
            <a:ext cx="3038400" cy="4065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66" name="Google Shape;66;p9"/>
          <p:cNvSpPr txBox="1">
            <a:spLocks noGrp="1"/>
          </p:cNvSpPr>
          <p:nvPr>
            <p:ph type="subTitle" idx="4"/>
          </p:nvPr>
        </p:nvSpPr>
        <p:spPr>
          <a:xfrm>
            <a:off x="4210650" y="716863"/>
            <a:ext cx="3038400" cy="4065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67" name="Google Shape;67;p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Headline and double bullets 5">
  <p:cSld name="Content 2_7">
    <p:spTree>
      <p:nvGrpSpPr>
        <p:cNvPr id="1" name="Shape 484"/>
        <p:cNvGrpSpPr/>
        <p:nvPr/>
      </p:nvGrpSpPr>
      <p:grpSpPr>
        <a:xfrm>
          <a:off x="0" y="0"/>
          <a:ext cx="0" cy="0"/>
          <a:chOff x="0" y="0"/>
          <a:chExt cx="0" cy="0"/>
        </a:xfrm>
      </p:grpSpPr>
      <p:cxnSp>
        <p:nvCxnSpPr>
          <p:cNvPr id="485" name="Google Shape;485;p84"/>
          <p:cNvCxnSpPr/>
          <p:nvPr/>
        </p:nvCxnSpPr>
        <p:spPr>
          <a:xfrm>
            <a:off x="-10300" y="576650"/>
            <a:ext cx="9164700" cy="0"/>
          </a:xfrm>
          <a:prstGeom prst="straightConnector1">
            <a:avLst/>
          </a:prstGeom>
          <a:noFill/>
          <a:ln w="19050" cap="flat" cmpd="sng">
            <a:solidFill>
              <a:srgbClr val="0033A0"/>
            </a:solidFill>
            <a:prstDash val="solid"/>
            <a:round/>
            <a:headEnd type="none" w="sm" len="sm"/>
            <a:tailEnd type="none" w="sm" len="sm"/>
          </a:ln>
        </p:spPr>
      </p:cxnSp>
      <p:sp>
        <p:nvSpPr>
          <p:cNvPr id="486" name="Google Shape;486;p84"/>
          <p:cNvSpPr txBox="1">
            <a:spLocks noGrp="1"/>
          </p:cNvSpPr>
          <p:nvPr>
            <p:ph type="title"/>
          </p:nvPr>
        </p:nvSpPr>
        <p:spPr>
          <a:xfrm>
            <a:off x="257425" y="61850"/>
            <a:ext cx="7663800" cy="514800"/>
          </a:xfrm>
          <a:prstGeom prst="rect">
            <a:avLst/>
          </a:prstGeom>
          <a:noFill/>
          <a:ln>
            <a:noFill/>
          </a:ln>
        </p:spPr>
        <p:txBody>
          <a:bodyPr spcFirstLastPara="1" wrap="square" lIns="0" tIns="91425" rIns="91425" bIns="91425" anchor="t" anchorCtr="0">
            <a:noAutofit/>
          </a:bodyPr>
          <a:lstStyle>
            <a:lvl1pPr marR="0" lvl="0" algn="l" rtl="0">
              <a:lnSpc>
                <a:spcPct val="100000"/>
              </a:lnSpc>
              <a:spcBef>
                <a:spcPts val="0"/>
              </a:spcBef>
              <a:spcAft>
                <a:spcPts val="0"/>
              </a:spcAft>
              <a:buClr>
                <a:srgbClr val="0033A0"/>
              </a:buClr>
              <a:buSzPts val="1800"/>
              <a:buFont typeface="Arial"/>
              <a:buNone/>
              <a:defRPr sz="1800" b="1" i="0" u="none" strike="noStrike" cap="none">
                <a:solidFill>
                  <a:srgbClr val="0033A0"/>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2pPr>
            <a:lvl3pPr marR="0" lvl="2"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3pPr>
            <a:lvl4pPr marR="0" lvl="3"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4pPr>
            <a:lvl5pPr marR="0" lvl="4"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5pPr>
            <a:lvl6pPr marR="0" lvl="5"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6pPr>
            <a:lvl7pPr marR="0" lvl="6"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7pPr>
            <a:lvl8pPr marR="0" lvl="7"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8pPr>
            <a:lvl9pPr marR="0" lvl="8"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9pPr>
          </a:lstStyle>
          <a:p>
            <a:endParaRPr/>
          </a:p>
        </p:txBody>
      </p:sp>
      <p:sp>
        <p:nvSpPr>
          <p:cNvPr id="487" name="Google Shape;487;p84"/>
          <p:cNvSpPr txBox="1">
            <a:spLocks noGrp="1"/>
          </p:cNvSpPr>
          <p:nvPr>
            <p:ph type="body" idx="1"/>
          </p:nvPr>
        </p:nvSpPr>
        <p:spPr>
          <a:xfrm>
            <a:off x="257425" y="901025"/>
            <a:ext cx="3275100" cy="362400"/>
          </a:xfrm>
          <a:prstGeom prst="rect">
            <a:avLst/>
          </a:prstGeom>
          <a:noFill/>
          <a:ln>
            <a:noFill/>
          </a:ln>
        </p:spPr>
        <p:txBody>
          <a:bodyPr spcFirstLastPara="1" wrap="square" lIns="0"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Open Sans"/>
              <a:buNone/>
              <a:defRPr sz="1400" b="1" i="0" u="none" strike="noStrike" cap="none">
                <a:solidFill>
                  <a:srgbClr val="0033A0"/>
                </a:solidFill>
                <a:latin typeface="Open Sans"/>
                <a:ea typeface="Open Sans"/>
                <a:cs typeface="Open Sans"/>
                <a:sym typeface="Open Sans"/>
              </a:defRPr>
            </a:lvl1pPr>
            <a:lvl2pPr marL="914400" marR="0" lvl="1"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2pPr>
            <a:lvl3pPr marL="1371600" marR="0" lvl="2"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3pPr>
            <a:lvl4pPr marL="1828800" marR="0" lvl="3"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4pPr>
            <a:lvl5pPr marL="2286000" marR="0" lvl="4"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5pPr>
            <a:lvl6pPr marL="2743200" marR="0" lvl="5"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6pPr>
            <a:lvl7pPr marL="3200400" marR="0" lvl="6"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7pPr>
            <a:lvl8pPr marL="3657600" marR="0" lvl="7"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8pPr>
            <a:lvl9pPr marL="4114800" marR="0" lvl="8"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9pPr>
          </a:lstStyle>
          <a:p>
            <a:endParaRPr/>
          </a:p>
        </p:txBody>
      </p:sp>
      <p:sp>
        <p:nvSpPr>
          <p:cNvPr id="488" name="Google Shape;488;p84"/>
          <p:cNvSpPr txBox="1"/>
          <p:nvPr/>
        </p:nvSpPr>
        <p:spPr>
          <a:xfrm>
            <a:off x="-6875" y="4753150"/>
            <a:ext cx="444600" cy="3141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chemeClr val="accent6"/>
                </a:solidFill>
                <a:latin typeface="Open Sans"/>
                <a:ea typeface="Open Sans"/>
                <a:cs typeface="Open Sans"/>
                <a:sym typeface="Open Sans"/>
              </a:rPr>
              <a:t>‹#›</a:t>
            </a:fld>
            <a:endParaRPr sz="1000" b="0" i="0" u="none" strike="noStrike" cap="none">
              <a:solidFill>
                <a:schemeClr val="accent6"/>
              </a:solidFill>
              <a:latin typeface="Open Sans"/>
              <a:ea typeface="Open Sans"/>
              <a:cs typeface="Open Sans"/>
              <a:sym typeface="Open Sans"/>
            </a:endParaRPr>
          </a:p>
        </p:txBody>
      </p:sp>
      <p:pic>
        <p:nvPicPr>
          <p:cNvPr id="489" name="Google Shape;489;p84"/>
          <p:cNvPicPr preferRelativeResize="0"/>
          <p:nvPr/>
        </p:nvPicPr>
        <p:blipFill rotWithShape="1">
          <a:blip r:embed="rId2">
            <a:alphaModFix/>
          </a:blip>
          <a:srcRect l="88879" t="42870"/>
          <a:stretch/>
        </p:blipFill>
        <p:spPr>
          <a:xfrm>
            <a:off x="8377986" y="4627200"/>
            <a:ext cx="766013" cy="516300"/>
          </a:xfrm>
          <a:prstGeom prst="rect">
            <a:avLst/>
          </a:prstGeom>
          <a:noFill/>
          <a:ln>
            <a:noFill/>
          </a:ln>
        </p:spPr>
      </p:pic>
      <p:sp>
        <p:nvSpPr>
          <p:cNvPr id="490" name="Google Shape;490;p84"/>
          <p:cNvSpPr txBox="1">
            <a:spLocks noGrp="1"/>
          </p:cNvSpPr>
          <p:nvPr>
            <p:ph type="body" idx="2"/>
          </p:nvPr>
        </p:nvSpPr>
        <p:spPr>
          <a:xfrm>
            <a:off x="4116906" y="901025"/>
            <a:ext cx="2271900" cy="362400"/>
          </a:xfrm>
          <a:prstGeom prst="rect">
            <a:avLst/>
          </a:prstGeom>
          <a:noFill/>
          <a:ln>
            <a:noFill/>
          </a:ln>
        </p:spPr>
        <p:txBody>
          <a:bodyPr spcFirstLastPara="1" wrap="square" lIns="0"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Open Sans"/>
              <a:buNone/>
              <a:defRPr sz="1400" b="1" i="0" u="none" strike="noStrike" cap="none">
                <a:solidFill>
                  <a:srgbClr val="0033A0"/>
                </a:solidFill>
                <a:latin typeface="Open Sans"/>
                <a:ea typeface="Open Sans"/>
                <a:cs typeface="Open Sans"/>
                <a:sym typeface="Open Sans"/>
              </a:defRPr>
            </a:lvl1pPr>
            <a:lvl2pPr marL="914400" marR="0" lvl="1"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2pPr>
            <a:lvl3pPr marL="1371600" marR="0" lvl="2"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3pPr>
            <a:lvl4pPr marL="1828800" marR="0" lvl="3"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4pPr>
            <a:lvl5pPr marL="2286000" marR="0" lvl="4"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5pPr>
            <a:lvl6pPr marL="2743200" marR="0" lvl="5"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6pPr>
            <a:lvl7pPr marL="3200400" marR="0" lvl="6"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7pPr>
            <a:lvl8pPr marL="3657600" marR="0" lvl="7"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8pPr>
            <a:lvl9pPr marL="4114800" marR="0" lvl="8" indent="-317500"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9pPr>
          </a:lstStyle>
          <a:p>
            <a:endParaRPr/>
          </a:p>
        </p:txBody>
      </p:sp>
      <p:sp>
        <p:nvSpPr>
          <p:cNvPr id="491" name="Google Shape;491;p84"/>
          <p:cNvSpPr txBox="1">
            <a:spLocks noGrp="1"/>
          </p:cNvSpPr>
          <p:nvPr>
            <p:ph type="body" idx="3"/>
          </p:nvPr>
        </p:nvSpPr>
        <p:spPr>
          <a:xfrm>
            <a:off x="4116656" y="1387787"/>
            <a:ext cx="3275100" cy="1941600"/>
          </a:xfrm>
          <a:prstGeom prst="rect">
            <a:avLst/>
          </a:prstGeom>
          <a:noFill/>
          <a:ln>
            <a:noFill/>
          </a:ln>
        </p:spPr>
        <p:txBody>
          <a:bodyPr spcFirstLastPara="1" wrap="square" lIns="91425" tIns="45700" rIns="91425" bIns="45700" anchor="t" anchorCtr="0">
            <a:noAutofit/>
          </a:bodyPr>
          <a:lstStyle>
            <a:lvl1pPr marL="457200" marR="0" lvl="0" indent="-304800" algn="l" rtl="0">
              <a:lnSpc>
                <a:spcPct val="100000"/>
              </a:lnSpc>
              <a:spcBef>
                <a:spcPts val="0"/>
              </a:spcBef>
              <a:spcAft>
                <a:spcPts val="0"/>
              </a:spcAft>
              <a:buClr>
                <a:schemeClr val="lt2"/>
              </a:buClr>
              <a:buSzPts val="1200"/>
              <a:buFont typeface="Open Sans"/>
              <a:buChar char="•"/>
              <a:defRPr sz="1200" b="0" i="0" u="none" strike="noStrike" cap="none">
                <a:solidFill>
                  <a:srgbClr val="000000"/>
                </a:solidFill>
                <a:latin typeface="Open Sans"/>
                <a:ea typeface="Open Sans"/>
                <a:cs typeface="Open Sans"/>
                <a:sym typeface="Open Sans"/>
              </a:defRPr>
            </a:lvl1pPr>
            <a:lvl2pPr marL="914400" marR="0" lvl="1" indent="-304800" algn="l" rtl="0">
              <a:lnSpc>
                <a:spcPct val="100000"/>
              </a:lnSpc>
              <a:spcBef>
                <a:spcPts val="0"/>
              </a:spcBef>
              <a:spcAft>
                <a:spcPts val="0"/>
              </a:spcAft>
              <a:buClr>
                <a:srgbClr val="000000"/>
              </a:buClr>
              <a:buSzPts val="1200"/>
              <a:buFont typeface="Open Sans"/>
              <a:buChar char="•"/>
              <a:defRPr sz="1200" b="0" i="0" u="none" strike="noStrike" cap="none">
                <a:solidFill>
                  <a:srgbClr val="000000"/>
                </a:solidFill>
                <a:latin typeface="Open Sans"/>
                <a:ea typeface="Open Sans"/>
                <a:cs typeface="Open Sans"/>
                <a:sym typeface="Open Sans"/>
              </a:defRPr>
            </a:lvl2pPr>
            <a:lvl3pPr marL="1371600" marR="0" lvl="2" indent="-304800" algn="l" rtl="0">
              <a:lnSpc>
                <a:spcPct val="100000"/>
              </a:lnSpc>
              <a:spcBef>
                <a:spcPts val="0"/>
              </a:spcBef>
              <a:spcAft>
                <a:spcPts val="0"/>
              </a:spcAft>
              <a:buClr>
                <a:schemeClr val="lt2"/>
              </a:buClr>
              <a:buSzPts val="1200"/>
              <a:buFont typeface="Open Sans"/>
              <a:buChar char="•"/>
              <a:defRPr sz="1200" b="0" i="0" u="none" strike="noStrike" cap="none">
                <a:solidFill>
                  <a:srgbClr val="000000"/>
                </a:solidFill>
                <a:latin typeface="Open Sans"/>
                <a:ea typeface="Open Sans"/>
                <a:cs typeface="Open Sans"/>
                <a:sym typeface="Open Sans"/>
              </a:defRPr>
            </a:lvl3pPr>
            <a:lvl4pPr marL="1828800" marR="0" lvl="3" indent="-304800" algn="l" rtl="0">
              <a:lnSpc>
                <a:spcPct val="100000"/>
              </a:lnSpc>
              <a:spcBef>
                <a:spcPts val="0"/>
              </a:spcBef>
              <a:spcAft>
                <a:spcPts val="0"/>
              </a:spcAft>
              <a:buClr>
                <a:schemeClr val="lt2"/>
              </a:buClr>
              <a:buSzPts val="1200"/>
              <a:buFont typeface="Open Sans"/>
              <a:buChar char="•"/>
              <a:defRPr sz="1200" b="0" i="0" u="none" strike="noStrike" cap="none">
                <a:solidFill>
                  <a:srgbClr val="000000"/>
                </a:solidFill>
                <a:latin typeface="Open Sans"/>
                <a:ea typeface="Open Sans"/>
                <a:cs typeface="Open Sans"/>
                <a:sym typeface="Open Sans"/>
              </a:defRPr>
            </a:lvl4pPr>
            <a:lvl5pPr marL="2286000" marR="0" lvl="4" indent="-304800" algn="l" rtl="0">
              <a:lnSpc>
                <a:spcPct val="100000"/>
              </a:lnSpc>
              <a:spcBef>
                <a:spcPts val="0"/>
              </a:spcBef>
              <a:spcAft>
                <a:spcPts val="0"/>
              </a:spcAft>
              <a:buClr>
                <a:schemeClr val="lt2"/>
              </a:buClr>
              <a:buSzPts val="1200"/>
              <a:buFont typeface="Open Sans"/>
              <a:buChar char="•"/>
              <a:defRPr sz="1200" b="0" i="0" u="none" strike="noStrike" cap="none">
                <a:solidFill>
                  <a:srgbClr val="000000"/>
                </a:solidFill>
                <a:latin typeface="Open Sans"/>
                <a:ea typeface="Open Sans"/>
                <a:cs typeface="Open Sans"/>
                <a:sym typeface="Open Sans"/>
              </a:defRPr>
            </a:lvl5pPr>
            <a:lvl6pPr marL="2743200" marR="0" lvl="5" indent="-228600" algn="l" rtl="0">
              <a:lnSpc>
                <a:spcPct val="100000"/>
              </a:lnSpc>
              <a:spcBef>
                <a:spcPts val="0"/>
              </a:spcBef>
              <a:spcAft>
                <a:spcPts val="0"/>
              </a:spcAft>
              <a:buClr>
                <a:srgbClr val="000000"/>
              </a:buClr>
              <a:buSzPts val="1200"/>
              <a:buFont typeface="Open Sans"/>
              <a:buNone/>
              <a:defRPr sz="1200" b="0" i="0" u="none" strike="noStrike" cap="none">
                <a:solidFill>
                  <a:srgbClr val="000000"/>
                </a:solidFill>
                <a:latin typeface="Open Sans"/>
                <a:ea typeface="Open Sans"/>
                <a:cs typeface="Open Sans"/>
                <a:sym typeface="Open Sans"/>
              </a:defRPr>
            </a:lvl6pPr>
            <a:lvl7pPr marL="3200400" marR="0" lvl="6" indent="-228600" algn="l" rtl="0">
              <a:lnSpc>
                <a:spcPct val="100000"/>
              </a:lnSpc>
              <a:spcBef>
                <a:spcPts val="0"/>
              </a:spcBef>
              <a:spcAft>
                <a:spcPts val="0"/>
              </a:spcAft>
              <a:buClr>
                <a:srgbClr val="000000"/>
              </a:buClr>
              <a:buSzPts val="1200"/>
              <a:buFont typeface="Open Sans"/>
              <a:buNone/>
              <a:defRPr sz="1200" b="0" i="0" u="none" strike="noStrike" cap="none">
                <a:solidFill>
                  <a:srgbClr val="000000"/>
                </a:solidFill>
                <a:latin typeface="Open Sans"/>
                <a:ea typeface="Open Sans"/>
                <a:cs typeface="Open Sans"/>
                <a:sym typeface="Open Sans"/>
              </a:defRPr>
            </a:lvl7pPr>
            <a:lvl8pPr marL="3657600" marR="0" lvl="7" indent="-228600" algn="l" rtl="0">
              <a:lnSpc>
                <a:spcPct val="100000"/>
              </a:lnSpc>
              <a:spcBef>
                <a:spcPts val="0"/>
              </a:spcBef>
              <a:spcAft>
                <a:spcPts val="0"/>
              </a:spcAft>
              <a:buClr>
                <a:srgbClr val="000000"/>
              </a:buClr>
              <a:buSzPts val="1200"/>
              <a:buFont typeface="Open Sans"/>
              <a:buNone/>
              <a:defRPr sz="1200" b="0" i="0" u="none" strike="noStrike" cap="none">
                <a:solidFill>
                  <a:srgbClr val="000000"/>
                </a:solidFill>
                <a:latin typeface="Open Sans"/>
                <a:ea typeface="Open Sans"/>
                <a:cs typeface="Open Sans"/>
                <a:sym typeface="Open Sans"/>
              </a:defRPr>
            </a:lvl8pPr>
            <a:lvl9pPr marL="4114800" marR="0" lvl="8" indent="-228600" algn="l" rtl="0">
              <a:lnSpc>
                <a:spcPct val="100000"/>
              </a:lnSpc>
              <a:spcBef>
                <a:spcPts val="0"/>
              </a:spcBef>
              <a:spcAft>
                <a:spcPts val="0"/>
              </a:spcAft>
              <a:buClr>
                <a:srgbClr val="000000"/>
              </a:buClr>
              <a:buSzPts val="1200"/>
              <a:buFont typeface="Open Sans"/>
              <a:buNone/>
              <a:defRPr sz="1200" b="0" i="0" u="none" strike="noStrike" cap="none">
                <a:solidFill>
                  <a:srgbClr val="000000"/>
                </a:solidFill>
                <a:latin typeface="Open Sans"/>
                <a:ea typeface="Open Sans"/>
                <a:cs typeface="Open Sans"/>
                <a:sym typeface="Open Sans"/>
              </a:defRPr>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Headline and double bullets">
  <p:cSld name="1_Headline and double bullets">
    <p:spTree>
      <p:nvGrpSpPr>
        <p:cNvPr id="1" name="Shape 17"/>
        <p:cNvGrpSpPr/>
        <p:nvPr/>
      </p:nvGrpSpPr>
      <p:grpSpPr>
        <a:xfrm>
          <a:off x="0" y="0"/>
          <a:ext cx="0" cy="0"/>
          <a:chOff x="0" y="0"/>
          <a:chExt cx="0" cy="0"/>
        </a:xfrm>
      </p:grpSpPr>
      <p:cxnSp>
        <p:nvCxnSpPr>
          <p:cNvPr id="18" name="Google Shape;18;p37"/>
          <p:cNvCxnSpPr/>
          <p:nvPr/>
        </p:nvCxnSpPr>
        <p:spPr>
          <a:xfrm>
            <a:off x="-10300" y="576650"/>
            <a:ext cx="9164701" cy="0"/>
          </a:xfrm>
          <a:prstGeom prst="straightConnector1">
            <a:avLst/>
          </a:prstGeom>
          <a:noFill/>
          <a:ln w="19050" cap="flat" cmpd="sng">
            <a:solidFill>
              <a:srgbClr val="0033A0"/>
            </a:solidFill>
            <a:prstDash val="solid"/>
            <a:round/>
            <a:headEnd type="none" w="sm" len="sm"/>
            <a:tailEnd type="none" w="sm" len="sm"/>
          </a:ln>
        </p:spPr>
      </p:cxnSp>
      <p:sp>
        <p:nvSpPr>
          <p:cNvPr id="19" name="Google Shape;19;p37"/>
          <p:cNvSpPr txBox="1">
            <a:spLocks noGrp="1"/>
          </p:cNvSpPr>
          <p:nvPr>
            <p:ph type="title"/>
          </p:nvPr>
        </p:nvSpPr>
        <p:spPr>
          <a:xfrm>
            <a:off x="257425" y="61850"/>
            <a:ext cx="7663800" cy="514800"/>
          </a:xfrm>
          <a:prstGeom prst="rect">
            <a:avLst/>
          </a:prstGeom>
          <a:noFill/>
          <a:ln>
            <a:noFill/>
          </a:ln>
        </p:spPr>
        <p:txBody>
          <a:bodyPr spcFirstLastPara="1" wrap="square" lIns="0" tIns="91425" rIns="91425" bIns="91425" anchor="t" anchorCtr="0">
            <a:noAutofit/>
          </a:bodyPr>
          <a:lstStyle>
            <a:lvl1pPr marR="0" lvl="0" algn="l" rtl="0">
              <a:lnSpc>
                <a:spcPct val="100000"/>
              </a:lnSpc>
              <a:spcBef>
                <a:spcPts val="0"/>
              </a:spcBef>
              <a:spcAft>
                <a:spcPts val="0"/>
              </a:spcAft>
              <a:buClr>
                <a:srgbClr val="0033A0"/>
              </a:buClr>
              <a:buSzPts val="1800"/>
              <a:buFont typeface="Arial"/>
              <a:buNone/>
              <a:defRPr sz="1800" b="1" i="0" u="none" strike="noStrike" cap="none">
                <a:solidFill>
                  <a:srgbClr val="0033A0"/>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2pPr>
            <a:lvl3pPr marR="0" lvl="2"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3pPr>
            <a:lvl4pPr marR="0" lvl="3"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4pPr>
            <a:lvl5pPr marR="0" lvl="4"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5pPr>
            <a:lvl6pPr marR="0" lvl="5"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6pPr>
            <a:lvl7pPr marR="0" lvl="6"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7pPr>
            <a:lvl8pPr marR="0" lvl="7"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8pPr>
            <a:lvl9pPr marR="0" lvl="8"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Open Sans"/>
                <a:ea typeface="Open Sans"/>
                <a:cs typeface="Open Sans"/>
                <a:sym typeface="Open Sans"/>
              </a:defRPr>
            </a:lvl9pPr>
          </a:lstStyle>
          <a:p>
            <a:endParaRPr/>
          </a:p>
        </p:txBody>
      </p:sp>
      <p:sp>
        <p:nvSpPr>
          <p:cNvPr id="20" name="Google Shape;20;p37"/>
          <p:cNvSpPr txBox="1">
            <a:spLocks noGrp="1"/>
          </p:cNvSpPr>
          <p:nvPr>
            <p:ph type="body" idx="1"/>
          </p:nvPr>
        </p:nvSpPr>
        <p:spPr>
          <a:xfrm>
            <a:off x="257425" y="901025"/>
            <a:ext cx="3275100" cy="362400"/>
          </a:xfrm>
          <a:prstGeom prst="rect">
            <a:avLst/>
          </a:prstGeom>
          <a:noFill/>
          <a:ln>
            <a:noFill/>
          </a:ln>
        </p:spPr>
        <p:txBody>
          <a:bodyPr spcFirstLastPara="1" wrap="square" lIns="0" tIns="91425" rIns="91425" bIns="91425" anchor="t" anchorCtr="0">
            <a:noAutofit/>
          </a:bodyPr>
          <a:lstStyle>
            <a:lvl1pPr marL="342900" marR="0" lvl="0" indent="-171450" algn="l" rtl="0">
              <a:lnSpc>
                <a:spcPct val="100000"/>
              </a:lnSpc>
              <a:spcBef>
                <a:spcPts val="0"/>
              </a:spcBef>
              <a:spcAft>
                <a:spcPts val="0"/>
              </a:spcAft>
              <a:buClr>
                <a:srgbClr val="000000"/>
              </a:buClr>
              <a:buSzPts val="1400"/>
              <a:buFont typeface="Open Sans"/>
              <a:buNone/>
              <a:defRPr sz="1400" b="1" i="0" u="none" strike="noStrike" cap="none">
                <a:solidFill>
                  <a:srgbClr val="0033A0"/>
                </a:solidFill>
                <a:latin typeface="Open Sans"/>
                <a:ea typeface="Open Sans"/>
                <a:cs typeface="Open Sans"/>
                <a:sym typeface="Open Sans"/>
              </a:defRPr>
            </a:lvl1pPr>
            <a:lvl2pPr marL="685800" marR="0" lvl="1" indent="-238125"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2pPr>
            <a:lvl3pPr marL="1028700" marR="0" lvl="2" indent="-238125"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3pPr>
            <a:lvl4pPr marL="1371600" marR="0" lvl="3" indent="-238125"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4pPr>
            <a:lvl5pPr marL="1714500" marR="0" lvl="4" indent="-238125"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5pPr>
            <a:lvl6pPr marL="2057400" marR="0" lvl="5" indent="-238125"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6pPr>
            <a:lvl7pPr marL="2400300" marR="0" lvl="6" indent="-238125"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7pPr>
            <a:lvl8pPr marL="2743200" marR="0" lvl="7" indent="-238125"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8pPr>
            <a:lvl9pPr marL="3086100" marR="0" lvl="8" indent="-238125"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9pPr>
          </a:lstStyle>
          <a:p>
            <a:endParaRPr/>
          </a:p>
        </p:txBody>
      </p:sp>
      <p:sp>
        <p:nvSpPr>
          <p:cNvPr id="21" name="Google Shape;21;p37"/>
          <p:cNvSpPr txBox="1"/>
          <p:nvPr/>
        </p:nvSpPr>
        <p:spPr>
          <a:xfrm>
            <a:off x="-6875" y="4753150"/>
            <a:ext cx="444600" cy="3141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chemeClr val="accent6"/>
                </a:solidFill>
                <a:latin typeface="Open Sans"/>
                <a:ea typeface="Open Sans"/>
                <a:cs typeface="Open Sans"/>
                <a:sym typeface="Open Sans"/>
              </a:rPr>
              <a:pPr marL="0" marR="0" lvl="0" indent="0" algn="r" rtl="0">
                <a:lnSpc>
                  <a:spcPct val="100000"/>
                </a:lnSpc>
                <a:spcBef>
                  <a:spcPts val="0"/>
                </a:spcBef>
                <a:spcAft>
                  <a:spcPts val="0"/>
                </a:spcAft>
                <a:buClr>
                  <a:srgbClr val="000000"/>
                </a:buClr>
                <a:buSzPts val="1000"/>
                <a:buFont typeface="Arial"/>
                <a:buNone/>
              </a:pPr>
              <a:t>‹#›</a:t>
            </a:fld>
            <a:endParaRPr sz="1000" b="0" i="0" u="none" strike="noStrike" cap="none">
              <a:solidFill>
                <a:schemeClr val="accent6"/>
              </a:solidFill>
              <a:latin typeface="Open Sans"/>
              <a:ea typeface="Open Sans"/>
              <a:cs typeface="Open Sans"/>
              <a:sym typeface="Open Sans"/>
            </a:endParaRPr>
          </a:p>
        </p:txBody>
      </p:sp>
      <p:pic>
        <p:nvPicPr>
          <p:cNvPr id="22" name="Google Shape;22;p37"/>
          <p:cNvPicPr preferRelativeResize="0"/>
          <p:nvPr/>
        </p:nvPicPr>
        <p:blipFill rotWithShape="1">
          <a:blip r:embed="rId2">
            <a:alphaModFix/>
          </a:blip>
          <a:srcRect l="88879" t="42870"/>
          <a:stretch/>
        </p:blipFill>
        <p:spPr>
          <a:xfrm>
            <a:off x="8377987" y="4627200"/>
            <a:ext cx="766015" cy="516300"/>
          </a:xfrm>
          <a:prstGeom prst="rect">
            <a:avLst/>
          </a:prstGeom>
          <a:noFill/>
          <a:ln>
            <a:noFill/>
          </a:ln>
        </p:spPr>
      </p:pic>
      <p:sp>
        <p:nvSpPr>
          <p:cNvPr id="23" name="Google Shape;23;p37"/>
          <p:cNvSpPr txBox="1">
            <a:spLocks noGrp="1"/>
          </p:cNvSpPr>
          <p:nvPr>
            <p:ph type="body" idx="2"/>
          </p:nvPr>
        </p:nvSpPr>
        <p:spPr>
          <a:xfrm>
            <a:off x="4116907" y="901026"/>
            <a:ext cx="2272019" cy="362546"/>
          </a:xfrm>
          <a:prstGeom prst="rect">
            <a:avLst/>
          </a:prstGeom>
          <a:noFill/>
          <a:ln>
            <a:noFill/>
          </a:ln>
        </p:spPr>
        <p:txBody>
          <a:bodyPr spcFirstLastPara="1" wrap="square" lIns="0" tIns="91425" rIns="91425" bIns="91425" anchor="t" anchorCtr="0">
            <a:noAutofit/>
          </a:bodyPr>
          <a:lstStyle>
            <a:lvl1pPr marL="342900" marR="0" lvl="0" indent="-171450" algn="l" rtl="0">
              <a:lnSpc>
                <a:spcPct val="100000"/>
              </a:lnSpc>
              <a:spcBef>
                <a:spcPts val="0"/>
              </a:spcBef>
              <a:spcAft>
                <a:spcPts val="0"/>
              </a:spcAft>
              <a:buClr>
                <a:srgbClr val="000000"/>
              </a:buClr>
              <a:buSzPts val="1400"/>
              <a:buFont typeface="Open Sans"/>
              <a:buNone/>
              <a:defRPr sz="1400" b="1" i="0" u="none" strike="noStrike" cap="none">
                <a:solidFill>
                  <a:srgbClr val="0033A0"/>
                </a:solidFill>
                <a:latin typeface="Open Sans"/>
                <a:ea typeface="Open Sans"/>
                <a:cs typeface="Open Sans"/>
                <a:sym typeface="Open Sans"/>
              </a:defRPr>
            </a:lvl1pPr>
            <a:lvl2pPr marL="685800" marR="0" lvl="1" indent="-238125"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2pPr>
            <a:lvl3pPr marL="1028700" marR="0" lvl="2" indent="-238125"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3pPr>
            <a:lvl4pPr marL="1371600" marR="0" lvl="3" indent="-238125"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4pPr>
            <a:lvl5pPr marL="1714500" marR="0" lvl="4" indent="-238125"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5pPr>
            <a:lvl6pPr marL="2057400" marR="0" lvl="5" indent="-238125"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6pPr>
            <a:lvl7pPr marL="2400300" marR="0" lvl="6" indent="-238125"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7pPr>
            <a:lvl8pPr marL="2743200" marR="0" lvl="7" indent="-238125"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8pPr>
            <a:lvl9pPr marL="3086100" marR="0" lvl="8" indent="-238125" algn="l" rtl="0">
              <a:lnSpc>
                <a:spcPct val="100000"/>
              </a:lnSpc>
              <a:spcBef>
                <a:spcPts val="0"/>
              </a:spcBef>
              <a:spcAft>
                <a:spcPts val="0"/>
              </a:spcAft>
              <a:buClr>
                <a:srgbClr val="000000"/>
              </a:buClr>
              <a:buSzPts val="1400"/>
              <a:buFont typeface="Open Sans"/>
              <a:buChar char="■"/>
              <a:defRPr sz="1400" b="0" i="0" u="none" strike="noStrike" cap="none">
                <a:solidFill>
                  <a:srgbClr val="000000"/>
                </a:solidFill>
                <a:latin typeface="Open Sans"/>
                <a:ea typeface="Open Sans"/>
                <a:cs typeface="Open Sans"/>
                <a:sym typeface="Open Sans"/>
              </a:defRPr>
            </a:lvl9pPr>
          </a:lstStyle>
          <a:p>
            <a:endParaRPr/>
          </a:p>
        </p:txBody>
      </p:sp>
      <p:sp>
        <p:nvSpPr>
          <p:cNvPr id="24" name="Google Shape;24;p37"/>
          <p:cNvSpPr txBox="1">
            <a:spLocks noGrp="1"/>
          </p:cNvSpPr>
          <p:nvPr>
            <p:ph type="body" idx="3"/>
          </p:nvPr>
        </p:nvSpPr>
        <p:spPr>
          <a:xfrm>
            <a:off x="4116656" y="1387788"/>
            <a:ext cx="3275100" cy="1941512"/>
          </a:xfrm>
          <a:prstGeom prst="rect">
            <a:avLst/>
          </a:prstGeom>
          <a:noFill/>
          <a:ln>
            <a:noFill/>
          </a:ln>
        </p:spPr>
        <p:txBody>
          <a:bodyPr spcFirstLastPara="1" wrap="square" lIns="91425" tIns="45700" rIns="91425" bIns="45700" anchor="t" anchorCtr="0">
            <a:noAutofit/>
          </a:bodyPr>
          <a:lstStyle>
            <a:lvl1pPr marL="342900" marR="0" lvl="0" indent="-228600" algn="l" rtl="0">
              <a:lnSpc>
                <a:spcPct val="100000"/>
              </a:lnSpc>
              <a:spcBef>
                <a:spcPts val="0"/>
              </a:spcBef>
              <a:spcAft>
                <a:spcPts val="0"/>
              </a:spcAft>
              <a:buClr>
                <a:schemeClr val="lt2"/>
              </a:buClr>
              <a:buSzPts val="1200"/>
              <a:buFont typeface="Open Sans"/>
              <a:buChar char="•"/>
              <a:defRPr sz="1200" b="0" i="0" u="none" strike="noStrike" cap="none">
                <a:solidFill>
                  <a:srgbClr val="000000"/>
                </a:solidFill>
                <a:latin typeface="Open Sans"/>
                <a:ea typeface="Open Sans"/>
                <a:cs typeface="Open Sans"/>
                <a:sym typeface="Open Sans"/>
              </a:defRPr>
            </a:lvl1pPr>
            <a:lvl2pPr marL="685800" marR="0" lvl="1" indent="-228600" algn="l" rtl="0">
              <a:lnSpc>
                <a:spcPct val="100000"/>
              </a:lnSpc>
              <a:spcBef>
                <a:spcPts val="0"/>
              </a:spcBef>
              <a:spcAft>
                <a:spcPts val="0"/>
              </a:spcAft>
              <a:buClr>
                <a:srgbClr val="000000"/>
              </a:buClr>
              <a:buSzPts val="1200"/>
              <a:buFont typeface="Open Sans"/>
              <a:buChar char="•"/>
              <a:defRPr sz="1200" b="0" i="0" u="none" strike="noStrike" cap="none">
                <a:solidFill>
                  <a:srgbClr val="000000"/>
                </a:solidFill>
                <a:latin typeface="Open Sans"/>
                <a:ea typeface="Open Sans"/>
                <a:cs typeface="Open Sans"/>
                <a:sym typeface="Open Sans"/>
              </a:defRPr>
            </a:lvl2pPr>
            <a:lvl3pPr marL="1028700" marR="0" lvl="2" indent="-228600" algn="l" rtl="0">
              <a:lnSpc>
                <a:spcPct val="100000"/>
              </a:lnSpc>
              <a:spcBef>
                <a:spcPts val="0"/>
              </a:spcBef>
              <a:spcAft>
                <a:spcPts val="0"/>
              </a:spcAft>
              <a:buClr>
                <a:schemeClr val="lt2"/>
              </a:buClr>
              <a:buSzPts val="1200"/>
              <a:buFont typeface="Open Sans"/>
              <a:buChar char="•"/>
              <a:defRPr sz="1200" b="0" i="0" u="none" strike="noStrike" cap="none">
                <a:solidFill>
                  <a:srgbClr val="000000"/>
                </a:solidFill>
                <a:latin typeface="Open Sans"/>
                <a:ea typeface="Open Sans"/>
                <a:cs typeface="Open Sans"/>
                <a:sym typeface="Open Sans"/>
              </a:defRPr>
            </a:lvl3pPr>
            <a:lvl4pPr marL="1371600" marR="0" lvl="3" indent="-228600" algn="l" rtl="0">
              <a:lnSpc>
                <a:spcPct val="100000"/>
              </a:lnSpc>
              <a:spcBef>
                <a:spcPts val="0"/>
              </a:spcBef>
              <a:spcAft>
                <a:spcPts val="0"/>
              </a:spcAft>
              <a:buClr>
                <a:schemeClr val="lt2"/>
              </a:buClr>
              <a:buSzPts val="1200"/>
              <a:buFont typeface="Open Sans"/>
              <a:buChar char="•"/>
              <a:defRPr sz="1200" b="0" i="0" u="none" strike="noStrike" cap="none">
                <a:solidFill>
                  <a:srgbClr val="000000"/>
                </a:solidFill>
                <a:latin typeface="Open Sans"/>
                <a:ea typeface="Open Sans"/>
                <a:cs typeface="Open Sans"/>
                <a:sym typeface="Open Sans"/>
              </a:defRPr>
            </a:lvl4pPr>
            <a:lvl5pPr marL="1714500" marR="0" lvl="4" indent="-228600" algn="l" rtl="0">
              <a:lnSpc>
                <a:spcPct val="100000"/>
              </a:lnSpc>
              <a:spcBef>
                <a:spcPts val="0"/>
              </a:spcBef>
              <a:spcAft>
                <a:spcPts val="0"/>
              </a:spcAft>
              <a:buClr>
                <a:schemeClr val="lt2"/>
              </a:buClr>
              <a:buSzPts val="1200"/>
              <a:buFont typeface="Open Sans"/>
              <a:buChar char="•"/>
              <a:defRPr sz="1200" b="0" i="0" u="none" strike="noStrike" cap="none">
                <a:solidFill>
                  <a:srgbClr val="000000"/>
                </a:solidFill>
                <a:latin typeface="Open Sans"/>
                <a:ea typeface="Open Sans"/>
                <a:cs typeface="Open Sans"/>
                <a:sym typeface="Open Sans"/>
              </a:defRPr>
            </a:lvl5pPr>
            <a:lvl6pPr marL="2057400" marR="0" lvl="5" indent="-171450" algn="l" rtl="0">
              <a:lnSpc>
                <a:spcPct val="100000"/>
              </a:lnSpc>
              <a:spcBef>
                <a:spcPts val="0"/>
              </a:spcBef>
              <a:spcAft>
                <a:spcPts val="0"/>
              </a:spcAft>
              <a:buClr>
                <a:srgbClr val="000000"/>
              </a:buClr>
              <a:buSzPts val="1200"/>
              <a:buFont typeface="Open Sans"/>
              <a:buNone/>
              <a:defRPr sz="1200" b="0" i="0" u="none" strike="noStrike" cap="none">
                <a:solidFill>
                  <a:srgbClr val="000000"/>
                </a:solidFill>
                <a:latin typeface="Open Sans"/>
                <a:ea typeface="Open Sans"/>
                <a:cs typeface="Open Sans"/>
                <a:sym typeface="Open Sans"/>
              </a:defRPr>
            </a:lvl6pPr>
            <a:lvl7pPr marL="2400300" marR="0" lvl="6" indent="-171450" algn="l" rtl="0">
              <a:lnSpc>
                <a:spcPct val="100000"/>
              </a:lnSpc>
              <a:spcBef>
                <a:spcPts val="0"/>
              </a:spcBef>
              <a:spcAft>
                <a:spcPts val="0"/>
              </a:spcAft>
              <a:buClr>
                <a:srgbClr val="000000"/>
              </a:buClr>
              <a:buSzPts val="1200"/>
              <a:buFont typeface="Open Sans"/>
              <a:buNone/>
              <a:defRPr sz="1200" b="0" i="0" u="none" strike="noStrike" cap="none">
                <a:solidFill>
                  <a:srgbClr val="000000"/>
                </a:solidFill>
                <a:latin typeface="Open Sans"/>
                <a:ea typeface="Open Sans"/>
                <a:cs typeface="Open Sans"/>
                <a:sym typeface="Open Sans"/>
              </a:defRPr>
            </a:lvl7pPr>
            <a:lvl8pPr marL="2743200" marR="0" lvl="7" indent="-171450" algn="l" rtl="0">
              <a:lnSpc>
                <a:spcPct val="100000"/>
              </a:lnSpc>
              <a:spcBef>
                <a:spcPts val="0"/>
              </a:spcBef>
              <a:spcAft>
                <a:spcPts val="0"/>
              </a:spcAft>
              <a:buClr>
                <a:srgbClr val="000000"/>
              </a:buClr>
              <a:buSzPts val="1200"/>
              <a:buFont typeface="Open Sans"/>
              <a:buNone/>
              <a:defRPr sz="1200" b="0" i="0" u="none" strike="noStrike" cap="none">
                <a:solidFill>
                  <a:srgbClr val="000000"/>
                </a:solidFill>
                <a:latin typeface="Open Sans"/>
                <a:ea typeface="Open Sans"/>
                <a:cs typeface="Open Sans"/>
                <a:sym typeface="Open Sans"/>
              </a:defRPr>
            </a:lvl8pPr>
            <a:lvl9pPr marL="3086100" marR="0" lvl="8" indent="-171450" algn="l" rtl="0">
              <a:lnSpc>
                <a:spcPct val="100000"/>
              </a:lnSpc>
              <a:spcBef>
                <a:spcPts val="0"/>
              </a:spcBef>
              <a:spcAft>
                <a:spcPts val="0"/>
              </a:spcAft>
              <a:buClr>
                <a:srgbClr val="000000"/>
              </a:buClr>
              <a:buSzPts val="1200"/>
              <a:buFont typeface="Open Sans"/>
              <a:buNone/>
              <a:defRPr sz="1200" b="0" i="0" u="none" strike="noStrike" cap="none">
                <a:solidFill>
                  <a:srgbClr val="000000"/>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2040760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Header and bullets 2">
  <p:cSld name="TITLE_AND_BODY_3">
    <p:spTree>
      <p:nvGrpSpPr>
        <p:cNvPr id="1" name="Shape 68"/>
        <p:cNvGrpSpPr/>
        <p:nvPr/>
      </p:nvGrpSpPr>
      <p:grpSpPr>
        <a:xfrm>
          <a:off x="0" y="0"/>
          <a:ext cx="0" cy="0"/>
          <a:chOff x="0" y="0"/>
          <a:chExt cx="0" cy="0"/>
        </a:xfrm>
      </p:grpSpPr>
      <p:cxnSp>
        <p:nvCxnSpPr>
          <p:cNvPr id="69" name="Google Shape;69;p10"/>
          <p:cNvCxnSpPr/>
          <p:nvPr/>
        </p:nvCxnSpPr>
        <p:spPr>
          <a:xfrm>
            <a:off x="-10300" y="576650"/>
            <a:ext cx="9164700" cy="0"/>
          </a:xfrm>
          <a:prstGeom prst="straightConnector1">
            <a:avLst/>
          </a:prstGeom>
          <a:noFill/>
          <a:ln w="19050" cap="flat" cmpd="sng">
            <a:solidFill>
              <a:srgbClr val="0033A0"/>
            </a:solidFill>
            <a:prstDash val="solid"/>
            <a:round/>
            <a:headEnd type="none" w="sm" len="sm"/>
            <a:tailEnd type="none" w="sm" len="sm"/>
          </a:ln>
        </p:spPr>
      </p:cxnSp>
      <p:sp>
        <p:nvSpPr>
          <p:cNvPr id="70" name="Google Shape;70;p10"/>
          <p:cNvSpPr txBox="1">
            <a:spLocks noGrp="1"/>
          </p:cNvSpPr>
          <p:nvPr>
            <p:ph type="title"/>
          </p:nvPr>
        </p:nvSpPr>
        <p:spPr>
          <a:xfrm>
            <a:off x="257425" y="61850"/>
            <a:ext cx="7663800" cy="514800"/>
          </a:xfrm>
          <a:prstGeom prst="rect">
            <a:avLst/>
          </a:prstGeom>
          <a:noFill/>
          <a:ln>
            <a:noFill/>
          </a:ln>
        </p:spPr>
        <p:txBody>
          <a:bodyPr spcFirstLastPara="1" wrap="square" lIns="0" tIns="91425" rIns="91425" bIns="91425" anchor="t" anchorCtr="0">
            <a:noAutofit/>
          </a:bodyPr>
          <a:lstStyle>
            <a:lvl1pPr marR="0" lvl="0"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1" i="0" u="none" strike="noStrike" cap="none">
                <a:solidFill>
                  <a:srgbClr val="003893"/>
                </a:solidFill>
                <a:latin typeface="Arial"/>
                <a:ea typeface="Arial"/>
                <a:cs typeface="Arial"/>
                <a:sym typeface="Arial"/>
              </a:defRPr>
            </a:lvl9pPr>
          </a:lstStyle>
          <a:p>
            <a:endParaRPr/>
          </a:p>
        </p:txBody>
      </p:sp>
      <p:sp>
        <p:nvSpPr>
          <p:cNvPr id="71" name="Google Shape;71;p10"/>
          <p:cNvSpPr txBox="1"/>
          <p:nvPr/>
        </p:nvSpPr>
        <p:spPr>
          <a:xfrm>
            <a:off x="-6875" y="4753150"/>
            <a:ext cx="444600" cy="3141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595959"/>
                </a:solidFill>
                <a:latin typeface="Arial"/>
                <a:ea typeface="Arial"/>
                <a:cs typeface="Arial"/>
                <a:sym typeface="Arial"/>
              </a:rPr>
              <a:t>‹#›</a:t>
            </a:fld>
            <a:endParaRPr sz="1000" b="0" i="0" u="none" strike="noStrike" cap="none">
              <a:solidFill>
                <a:srgbClr val="595959"/>
              </a:solidFill>
              <a:latin typeface="Arial"/>
              <a:ea typeface="Arial"/>
              <a:cs typeface="Arial"/>
              <a:sym typeface="Arial"/>
            </a:endParaRPr>
          </a:p>
        </p:txBody>
      </p:sp>
      <p:pic>
        <p:nvPicPr>
          <p:cNvPr id="72" name="Google Shape;72;p10"/>
          <p:cNvPicPr preferRelativeResize="0"/>
          <p:nvPr/>
        </p:nvPicPr>
        <p:blipFill rotWithShape="1">
          <a:blip r:embed="rId2">
            <a:alphaModFix/>
          </a:blip>
          <a:srcRect l="88879" t="42870"/>
          <a:stretch/>
        </p:blipFill>
        <p:spPr>
          <a:xfrm>
            <a:off x="8377986" y="4627200"/>
            <a:ext cx="766013" cy="516300"/>
          </a:xfrm>
          <a:prstGeom prst="rect">
            <a:avLst/>
          </a:prstGeom>
          <a:noFill/>
          <a:ln>
            <a:noFill/>
          </a:ln>
        </p:spPr>
      </p:pic>
      <p:sp>
        <p:nvSpPr>
          <p:cNvPr id="73" name="Google Shape;73;p10"/>
          <p:cNvSpPr txBox="1">
            <a:spLocks noGrp="1"/>
          </p:cNvSpPr>
          <p:nvPr>
            <p:ph type="body" idx="1"/>
          </p:nvPr>
        </p:nvSpPr>
        <p:spPr>
          <a:xfrm>
            <a:off x="257425" y="901025"/>
            <a:ext cx="7958100" cy="366900"/>
          </a:xfrm>
          <a:prstGeom prst="rect">
            <a:avLst/>
          </a:prstGeom>
          <a:noFill/>
          <a:ln>
            <a:noFill/>
          </a:ln>
        </p:spPr>
        <p:txBody>
          <a:bodyPr spcFirstLastPara="1" wrap="square" lIns="0"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400" b="1" i="0" u="none" strike="noStrike" cap="none">
                <a:solidFill>
                  <a:srgbClr val="0033A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74" name="Google Shape;74;p10"/>
          <p:cNvSpPr txBox="1">
            <a:spLocks noGrp="1"/>
          </p:cNvSpPr>
          <p:nvPr>
            <p:ph type="body" idx="2"/>
          </p:nvPr>
        </p:nvSpPr>
        <p:spPr>
          <a:xfrm>
            <a:off x="257175" y="1387775"/>
            <a:ext cx="7818600" cy="1941600"/>
          </a:xfrm>
          <a:prstGeom prst="rect">
            <a:avLst/>
          </a:prstGeom>
          <a:noFill/>
          <a:ln>
            <a:noFill/>
          </a:ln>
        </p:spPr>
        <p:txBody>
          <a:bodyPr spcFirstLastPara="1" wrap="square" lIns="91425" tIns="45700" rIns="91425" bIns="45700" anchor="t" anchorCtr="0">
            <a:noAutofit/>
          </a:bodyPr>
          <a:lstStyle>
            <a:lvl1pPr marL="457200" marR="0" lvl="0" indent="-304800" algn="l" rtl="0">
              <a:lnSpc>
                <a:spcPct val="100000"/>
              </a:lnSpc>
              <a:spcBef>
                <a:spcPts val="0"/>
              </a:spcBef>
              <a:spcAft>
                <a:spcPts val="0"/>
              </a:spcAft>
              <a:buClr>
                <a:schemeClr val="lt2"/>
              </a:buClr>
              <a:buSzPts val="1200"/>
              <a:buFont typeface="Arial"/>
              <a:buChar char="•"/>
              <a:defRPr sz="1200" b="0" i="0" u="none" strike="noStrike" cap="none">
                <a:solidFill>
                  <a:srgbClr val="000000"/>
                </a:solidFill>
                <a:latin typeface="Arial"/>
                <a:ea typeface="Arial"/>
                <a:cs typeface="Arial"/>
                <a:sym typeface="Arial"/>
              </a:defRPr>
            </a:lvl1pPr>
            <a:lvl2pPr marL="914400" marR="0" lvl="1" indent="-304800" algn="l" rtl="0">
              <a:lnSpc>
                <a:spcPct val="100000"/>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2pPr>
            <a:lvl3pPr marL="1371600" marR="0" lvl="2" indent="-304800" algn="l" rtl="0">
              <a:lnSpc>
                <a:spcPct val="100000"/>
              </a:lnSpc>
              <a:spcBef>
                <a:spcPts val="0"/>
              </a:spcBef>
              <a:spcAft>
                <a:spcPts val="0"/>
              </a:spcAft>
              <a:buClr>
                <a:schemeClr val="lt2"/>
              </a:buClr>
              <a:buSzPts val="1200"/>
              <a:buFont typeface="Arial"/>
              <a:buChar char="•"/>
              <a:defRPr sz="1200" b="0" i="0" u="none" strike="noStrike" cap="none">
                <a:solidFill>
                  <a:srgbClr val="000000"/>
                </a:solidFill>
                <a:latin typeface="Arial"/>
                <a:ea typeface="Arial"/>
                <a:cs typeface="Arial"/>
                <a:sym typeface="Arial"/>
              </a:defRPr>
            </a:lvl3pPr>
            <a:lvl4pPr marL="1828800" marR="0" lvl="3" indent="-304800" algn="l" rtl="0">
              <a:lnSpc>
                <a:spcPct val="100000"/>
              </a:lnSpc>
              <a:spcBef>
                <a:spcPts val="0"/>
              </a:spcBef>
              <a:spcAft>
                <a:spcPts val="0"/>
              </a:spcAft>
              <a:buClr>
                <a:schemeClr val="lt2"/>
              </a:buClr>
              <a:buSzPts val="1200"/>
              <a:buFont typeface="Arial"/>
              <a:buChar char="•"/>
              <a:defRPr sz="1200" b="0" i="0" u="none" strike="noStrike" cap="none">
                <a:solidFill>
                  <a:srgbClr val="000000"/>
                </a:solidFill>
                <a:latin typeface="Arial"/>
                <a:ea typeface="Arial"/>
                <a:cs typeface="Arial"/>
                <a:sym typeface="Arial"/>
              </a:defRPr>
            </a:lvl4pPr>
            <a:lvl5pPr marL="2286000" marR="0" lvl="4" indent="-304800" algn="l" rtl="0">
              <a:lnSpc>
                <a:spcPct val="100000"/>
              </a:lnSpc>
              <a:spcBef>
                <a:spcPts val="0"/>
              </a:spcBef>
              <a:spcAft>
                <a:spcPts val="0"/>
              </a:spcAft>
              <a:buClr>
                <a:schemeClr val="lt2"/>
              </a:buClr>
              <a:buSzPts val="1200"/>
              <a:buFont typeface="Arial"/>
              <a:buChar char="•"/>
              <a:defRPr sz="12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endParaRPr/>
          </a:p>
        </p:txBody>
      </p:sp>
      <p:sp>
        <p:nvSpPr>
          <p:cNvPr id="75" name="Google Shape;75;p1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33A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33A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33A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33A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33A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33A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33A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33A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33A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p:nvPr/>
        </p:nvSpPr>
        <p:spPr>
          <a:xfrm>
            <a:off x="612000" y="1820550"/>
            <a:ext cx="8136000" cy="829800"/>
          </a:xfrm>
          <a:prstGeom prst="rect">
            <a:avLst/>
          </a:prstGeom>
          <a:noFill/>
          <a:ln>
            <a:noFill/>
          </a:ln>
        </p:spPr>
        <p:txBody>
          <a:bodyPr spcFirstLastPara="1" wrap="square" lIns="91425" tIns="91425" rIns="91425" bIns="91425" anchor="b" anchorCtr="0">
            <a:noAutofit/>
          </a:bodyPr>
          <a:lstStyle/>
          <a:p>
            <a:pPr marL="0" marR="0" lvl="0" indent="0" algn="r" rtl="0">
              <a:lnSpc>
                <a:spcPct val="100000"/>
              </a:lnSpc>
              <a:spcBef>
                <a:spcPts val="0"/>
              </a:spcBef>
              <a:spcAft>
                <a:spcPts val="0"/>
              </a:spcAft>
              <a:buClr>
                <a:srgbClr val="000000"/>
              </a:buClr>
              <a:buSzPts val="3200"/>
              <a:buFont typeface="Arial"/>
              <a:buNone/>
            </a:pPr>
            <a:endParaRPr sz="3200" b="1" i="0" u="none" strike="noStrike" cap="none">
              <a:solidFill>
                <a:srgbClr val="0033A0"/>
              </a:solidFill>
              <a:latin typeface="Arial"/>
              <a:ea typeface="Arial"/>
              <a:cs typeface="Arial"/>
              <a:sym typeface="Arial"/>
            </a:endParaRPr>
          </a:p>
        </p:txBody>
      </p:sp>
      <p:sp>
        <p:nvSpPr>
          <p:cNvPr id="7" name="Google Shape;7;p1"/>
          <p:cNvSpPr txBox="1"/>
          <p:nvPr/>
        </p:nvSpPr>
        <p:spPr>
          <a:xfrm>
            <a:off x="590400" y="2480250"/>
            <a:ext cx="8150400" cy="501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480"/>
              </a:spcBef>
              <a:spcAft>
                <a:spcPts val="0"/>
              </a:spcAft>
              <a:buClr>
                <a:srgbClr val="000000"/>
              </a:buClr>
              <a:buSzPts val="2400"/>
              <a:buFont typeface="Arial"/>
              <a:buNone/>
            </a:pPr>
            <a:endParaRPr sz="2400" b="0" i="0" u="none" strike="noStrike" cap="none">
              <a:solidFill>
                <a:srgbClr val="888888"/>
              </a:solidFill>
              <a:latin typeface="Arial"/>
              <a:ea typeface="Arial"/>
              <a:cs typeface="Arial"/>
              <a:sym typeface="Arial"/>
            </a:endParaRPr>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3" r:id="rId35"/>
    <p:sldLayoutId id="2147483685" r:id="rId36"/>
    <p:sldLayoutId id="2147483686" r:id="rId37"/>
    <p:sldLayoutId id="2147483687" r:id="rId38"/>
    <p:sldLayoutId id="2147483688" r:id="rId39"/>
    <p:sldLayoutId id="2147483689" r:id="rId40"/>
    <p:sldLayoutId id="2147483690" r:id="rId41"/>
    <p:sldLayoutId id="2147483691" r:id="rId42"/>
    <p:sldLayoutId id="2147483692" r:id="rId43"/>
    <p:sldLayoutId id="2147483693" r:id="rId44"/>
    <p:sldLayoutId id="2147483694" r:id="rId45"/>
    <p:sldLayoutId id="2147483695" r:id="rId46"/>
    <p:sldLayoutId id="2147483696" r:id="rId47"/>
    <p:sldLayoutId id="2147483697" r:id="rId48"/>
    <p:sldLayoutId id="2147483698" r:id="rId49"/>
    <p:sldLayoutId id="2147483699" r:id="rId50"/>
    <p:sldLayoutId id="2147483700" r:id="rId51"/>
    <p:sldLayoutId id="2147483701" r:id="rId52"/>
    <p:sldLayoutId id="2147483702" r:id="rId53"/>
    <p:sldLayoutId id="2147483703" r:id="rId54"/>
    <p:sldLayoutId id="2147483704" r:id="rId55"/>
    <p:sldLayoutId id="2147483705" r:id="rId56"/>
    <p:sldLayoutId id="2147483706" r:id="rId57"/>
    <p:sldLayoutId id="2147483707" r:id="rId58"/>
    <p:sldLayoutId id="2147483708" r:id="rId59"/>
    <p:sldLayoutId id="2147483709" r:id="rId60"/>
    <p:sldLayoutId id="2147483710" r:id="rId61"/>
    <p:sldLayoutId id="2147483711" r:id="rId62"/>
    <p:sldLayoutId id="2147483712" r:id="rId63"/>
    <p:sldLayoutId id="2147483713" r:id="rId64"/>
    <p:sldLayoutId id="2147483714" r:id="rId65"/>
    <p:sldLayoutId id="2147483715" r:id="rId66"/>
    <p:sldLayoutId id="2147483716" r:id="rId67"/>
    <p:sldLayoutId id="2147483717" r:id="rId68"/>
    <p:sldLayoutId id="2147483718" r:id="rId69"/>
    <p:sldLayoutId id="2147483719" r:id="rId70"/>
    <p:sldLayoutId id="2147483720" r:id="rId71"/>
    <p:sldLayoutId id="2147483721" r:id="rId72"/>
    <p:sldLayoutId id="2147483722" r:id="rId73"/>
    <p:sldLayoutId id="2147483723" r:id="rId74"/>
    <p:sldLayoutId id="2147483724" r:id="rId75"/>
    <p:sldLayoutId id="2147483725" r:id="rId76"/>
    <p:sldLayoutId id="2147483726" r:id="rId77"/>
    <p:sldLayoutId id="2147483727" r:id="rId78"/>
    <p:sldLayoutId id="2147483729" r:id="rId79"/>
    <p:sldLayoutId id="2147483730" r:id="rId80"/>
    <p:sldLayoutId id="2147483732" r:id="rId8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g"/></Relationships>
</file>

<file path=ppt/slides/_rels/slide10.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image" Target="../media/image50.jpg"/><Relationship Id="rId7" Type="http://schemas.openxmlformats.org/officeDocument/2006/relationships/image" Target="../media/image54.jpg"/><Relationship Id="rId2" Type="http://schemas.openxmlformats.org/officeDocument/2006/relationships/notesSlide" Target="../notesSlides/notesSlide10.xml"/><Relationship Id="rId1" Type="http://schemas.openxmlformats.org/officeDocument/2006/relationships/slideLayout" Target="../slideLayouts/slideLayout81.xml"/><Relationship Id="rId6" Type="http://schemas.openxmlformats.org/officeDocument/2006/relationships/image" Target="../media/image53.png"/><Relationship Id="rId5" Type="http://schemas.openxmlformats.org/officeDocument/2006/relationships/image" Target="../media/image52.jpg"/><Relationship Id="rId4" Type="http://schemas.openxmlformats.org/officeDocument/2006/relationships/image" Target="../media/image51.jpg"/></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8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74.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7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6.png"/><Relationship Id="rId7" Type="http://schemas.openxmlformats.org/officeDocument/2006/relationships/image" Target="../media/image69.png"/><Relationship Id="rId2" Type="http://schemas.openxmlformats.org/officeDocument/2006/relationships/notesSlide" Target="../notesSlides/notesSlide16.xml"/><Relationship Id="rId1" Type="http://schemas.openxmlformats.org/officeDocument/2006/relationships/slideLayout" Target="../slideLayouts/slideLayout76.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hyperlink" Target="http://imerys.com/sustainagility" TargetMode="External"/><Relationship Id="rId9" Type="http://schemas.openxmlformats.org/officeDocument/2006/relationships/image" Target="../media/image71.png"/></Relationships>
</file>

<file path=ppt/slides/_rels/slide1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7.xml"/><Relationship Id="rId1" Type="http://schemas.openxmlformats.org/officeDocument/2006/relationships/slideLayout" Target="../slideLayouts/slideLayout76.xml"/><Relationship Id="rId6" Type="http://schemas.openxmlformats.org/officeDocument/2006/relationships/image" Target="../media/image75.jpg"/><Relationship Id="rId5" Type="http://schemas.openxmlformats.org/officeDocument/2006/relationships/image" Target="../media/image74.jpg"/><Relationship Id="rId4" Type="http://schemas.openxmlformats.org/officeDocument/2006/relationships/image" Target="../media/image73.jpg"/></Relationships>
</file>

<file path=ppt/slides/_rels/slide18.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18.xml"/><Relationship Id="rId1" Type="http://schemas.openxmlformats.org/officeDocument/2006/relationships/slideLayout" Target="../slideLayouts/slideLayout76.xml"/><Relationship Id="rId6" Type="http://schemas.openxmlformats.org/officeDocument/2006/relationships/image" Target="../media/image76.jpg"/><Relationship Id="rId5" Type="http://schemas.openxmlformats.org/officeDocument/2006/relationships/image" Target="../media/image75.jpg"/><Relationship Id="rId4" Type="http://schemas.openxmlformats.org/officeDocument/2006/relationships/hyperlink" Target="https://www.imerys.com/imerys-group/sustainability/empowering-our-people"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xml"/><Relationship Id="rId1" Type="http://schemas.openxmlformats.org/officeDocument/2006/relationships/slideLayout" Target="../slideLayouts/slideLayout73.xml"/></Relationships>
</file>

<file path=ppt/slides/_rels/slide20.xml.rels><?xml version="1.0" encoding="UTF-8" standalone="yes"?>
<Relationships xmlns="http://schemas.openxmlformats.org/package/2006/relationships"><Relationship Id="rId3" Type="http://schemas.openxmlformats.org/officeDocument/2006/relationships/hyperlink" Target="https://drive.google.com/drive/folders/1VQhmE-HIYKVfb-r89G-0Llo4L7OPnaXc" TargetMode="External"/><Relationship Id="rId7" Type="http://schemas.openxmlformats.org/officeDocument/2006/relationships/image" Target="../media/image83.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hyperlink" Target="https://drive.google.com/drive/folders/17RVPZzmDN2AgeYIJM8H9VUyvhM6lZLJx" TargetMode="External"/><Relationship Id="rId4" Type="http://schemas.openxmlformats.org/officeDocument/2006/relationships/image" Target="../media/image81.png"/></Relationships>
</file>

<file path=ppt/slides/_rels/slide21.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21.xml"/><Relationship Id="rId1" Type="http://schemas.openxmlformats.org/officeDocument/2006/relationships/slideLayout" Target="../slideLayouts/slideLayout77.xml"/><Relationship Id="rId5" Type="http://schemas.openxmlformats.org/officeDocument/2006/relationships/image" Target="../media/image86.png"/><Relationship Id="rId4" Type="http://schemas.openxmlformats.org/officeDocument/2006/relationships/image" Target="../media/image85.jpg"/></Relationships>
</file>

<file path=ppt/slides/_rels/slide22.xml.rels><?xml version="1.0" encoding="UTF-8" standalone="yes"?>
<Relationships xmlns="http://schemas.openxmlformats.org/package/2006/relationships"><Relationship Id="rId8" Type="http://schemas.openxmlformats.org/officeDocument/2006/relationships/image" Target="../media/image92.jpg"/><Relationship Id="rId3" Type="http://schemas.openxmlformats.org/officeDocument/2006/relationships/image" Target="../media/image87.png"/><Relationship Id="rId7" Type="http://schemas.openxmlformats.org/officeDocument/2006/relationships/image" Target="../media/image91.jpg"/><Relationship Id="rId2" Type="http://schemas.openxmlformats.org/officeDocument/2006/relationships/notesSlide" Target="../notesSlides/notesSlide22.xml"/><Relationship Id="rId1" Type="http://schemas.openxmlformats.org/officeDocument/2006/relationships/slideLayout" Target="../slideLayouts/slideLayout78.xml"/><Relationship Id="rId6" Type="http://schemas.openxmlformats.org/officeDocument/2006/relationships/image" Target="../media/image90.png"/><Relationship Id="rId11" Type="http://schemas.openxmlformats.org/officeDocument/2006/relationships/image" Target="../media/image95.png"/><Relationship Id="rId5" Type="http://schemas.openxmlformats.org/officeDocument/2006/relationships/image" Target="../media/image89.png"/><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png"/></Relationships>
</file>

<file path=ppt/slides/_rels/slide2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3.xml"/><Relationship Id="rId1" Type="http://schemas.openxmlformats.org/officeDocument/2006/relationships/slideLayout" Target="../slideLayouts/slideLayout79.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7.xml"/><Relationship Id="rId1" Type="http://schemas.openxmlformats.org/officeDocument/2006/relationships/slideLayout" Target="../slideLayouts/slideLayout80.xml"/></Relationships>
</file>

<file path=ppt/slides/_rels/slide28.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hyperlink" Target="https://twitter.com/Imerys" TargetMode="External"/><Relationship Id="rId7" Type="http://schemas.openxmlformats.org/officeDocument/2006/relationships/image" Target="../media/image10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www.facebook.com/imerysgroup/" TargetMode="External"/><Relationship Id="rId5" Type="http://schemas.openxmlformats.org/officeDocument/2006/relationships/hyperlink" Target="http://www.linkedin.com/company/imerys/" TargetMode="External"/><Relationship Id="rId4" Type="http://schemas.openxmlformats.org/officeDocument/2006/relationships/hyperlink" Target="http://www.imerys.com/" TargetMode="External"/><Relationship Id="rId9" Type="http://schemas.openxmlformats.org/officeDocument/2006/relationships/image" Target="../media/image105.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0.jpg"/><Relationship Id="rId7" Type="http://schemas.openxmlformats.org/officeDocument/2006/relationships/image" Target="../media/image24.jpg"/><Relationship Id="rId2" Type="http://schemas.openxmlformats.org/officeDocument/2006/relationships/notesSlide" Target="../notesSlides/notesSlide5.xml"/><Relationship Id="rId1" Type="http://schemas.openxmlformats.org/officeDocument/2006/relationships/slideLayout" Target="../slideLayouts/slideLayout81.xml"/><Relationship Id="rId6" Type="http://schemas.openxmlformats.org/officeDocument/2006/relationships/image" Target="../media/image23.jpg"/><Relationship Id="rId11" Type="http://schemas.openxmlformats.org/officeDocument/2006/relationships/image" Target="../media/image28.png"/><Relationship Id="rId5" Type="http://schemas.openxmlformats.org/officeDocument/2006/relationships/image" Target="../media/image22.jpg"/><Relationship Id="rId10" Type="http://schemas.openxmlformats.org/officeDocument/2006/relationships/image" Target="../media/image27.jpg"/><Relationship Id="rId4" Type="http://schemas.openxmlformats.org/officeDocument/2006/relationships/image" Target="../media/image21.jpg"/><Relationship Id="rId9" Type="http://schemas.openxmlformats.org/officeDocument/2006/relationships/image" Target="../media/image26.jp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jpg"/><Relationship Id="rId4" Type="http://schemas.openxmlformats.org/officeDocument/2006/relationships/image" Target="../media/image30.png"/><Relationship Id="rId9"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8.gif"/><Relationship Id="rId7"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image" Target="../media/image12.png"/><Relationship Id="rId7" Type="http://schemas.openxmlformats.org/officeDocument/2006/relationships/image" Target="../media/image46.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5.jpg"/><Relationship Id="rId5" Type="http://schemas.openxmlformats.org/officeDocument/2006/relationships/image" Target="../media/image44.png"/><Relationship Id="rId10" Type="http://schemas.openxmlformats.org/officeDocument/2006/relationships/image" Target="../media/image49.jpg"/><Relationship Id="rId4" Type="http://schemas.openxmlformats.org/officeDocument/2006/relationships/image" Target="../media/image43.jpg"/><Relationship Id="rId9" Type="http://schemas.openxmlformats.org/officeDocument/2006/relationships/image" Target="../media/image4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1"/>
          <p:cNvSpPr txBox="1">
            <a:spLocks noGrp="1"/>
          </p:cNvSpPr>
          <p:nvPr>
            <p:ph type="title"/>
          </p:nvPr>
        </p:nvSpPr>
        <p:spPr>
          <a:xfrm>
            <a:off x="-58593" y="1185937"/>
            <a:ext cx="8722575" cy="982800"/>
          </a:xfrm>
          <a:prstGeom prst="rect">
            <a:avLst/>
          </a:prstGeom>
          <a:noFill/>
          <a:ln>
            <a:noFill/>
          </a:ln>
        </p:spPr>
        <p:txBody>
          <a:bodyPr spcFirstLastPara="1" wrap="square" lIns="91425" tIns="91425" rIns="91425" bIns="91425" anchor="t" anchorCtr="0">
            <a:noAutofit/>
          </a:bodyPr>
          <a:lstStyle/>
          <a:p>
            <a:pPr>
              <a:buSzPts val="4000"/>
            </a:pPr>
            <a:r>
              <a:rPr lang="en-US"/>
              <a:t>Imerys</a:t>
            </a:r>
            <a:endParaRPr/>
          </a:p>
          <a:p>
            <a:pPr>
              <a:buSzPts val="4000"/>
            </a:pPr>
            <a:r>
              <a:rPr lang="en-US" sz="1950" b="0"/>
              <a:t>The world leader in mineral-based specialties</a:t>
            </a:r>
            <a:endParaRPr sz="1950" b="0"/>
          </a:p>
        </p:txBody>
      </p:sp>
      <p:pic>
        <p:nvPicPr>
          <p:cNvPr id="247" name="Google Shape;247;p1"/>
          <p:cNvPicPr preferRelativeResize="0"/>
          <p:nvPr/>
        </p:nvPicPr>
        <p:blipFill rotWithShape="1">
          <a:blip r:embed="rId3">
            <a:alphaModFix/>
          </a:blip>
          <a:srcRect/>
          <a:stretch/>
        </p:blipFill>
        <p:spPr>
          <a:xfrm>
            <a:off x="1191" y="1191"/>
            <a:ext cx="1191" cy="1191"/>
          </a:xfrm>
          <a:prstGeom prst="rect">
            <a:avLst/>
          </a:prstGeom>
          <a:noFill/>
          <a:ln>
            <a:noFill/>
          </a:ln>
        </p:spPr>
      </p:pic>
      <p:sp>
        <p:nvSpPr>
          <p:cNvPr id="248" name="Google Shape;248;p1"/>
          <p:cNvSpPr txBox="1"/>
          <p:nvPr/>
        </p:nvSpPr>
        <p:spPr>
          <a:xfrm>
            <a:off x="6144323" y="2223942"/>
            <a:ext cx="2834710" cy="461635"/>
          </a:xfrm>
          <a:prstGeom prst="rect">
            <a:avLst/>
          </a:prstGeom>
          <a:noFill/>
          <a:ln>
            <a:noFill/>
          </a:ln>
        </p:spPr>
        <p:txBody>
          <a:bodyPr spcFirstLastPara="1" wrap="square" lIns="68569" tIns="34275" rIns="68569" bIns="34275" anchor="t" anchorCtr="0">
            <a:spAutoFit/>
          </a:bodyPr>
          <a:lstStyle/>
          <a:p>
            <a:pPr>
              <a:spcBef>
                <a:spcPts val="900"/>
              </a:spcBef>
              <a:buClr>
                <a:srgbClr val="003893"/>
              </a:buClr>
              <a:buSzPts val="1600"/>
            </a:pPr>
            <a:r>
              <a:rPr lang="en-US" sz="1800" b="1" dirty="0" smtClean="0">
                <a:solidFill>
                  <a:srgbClr val="003893"/>
                </a:solidFill>
              </a:rPr>
              <a:t>Sustainable Purchasing</a:t>
            </a:r>
            <a:endParaRPr sz="1800" b="1" dirty="0"/>
          </a:p>
        </p:txBody>
      </p:sp>
      <p:sp>
        <p:nvSpPr>
          <p:cNvPr id="249" name="Google Shape;249;p1"/>
          <p:cNvSpPr txBox="1"/>
          <p:nvPr/>
        </p:nvSpPr>
        <p:spPr>
          <a:xfrm>
            <a:off x="7616283" y="3352292"/>
            <a:ext cx="1309197" cy="230802"/>
          </a:xfrm>
          <a:prstGeom prst="rect">
            <a:avLst/>
          </a:prstGeom>
          <a:noFill/>
          <a:ln>
            <a:noFill/>
          </a:ln>
        </p:spPr>
        <p:txBody>
          <a:bodyPr spcFirstLastPara="1" wrap="square" lIns="68569" tIns="34275" rIns="68569" bIns="34275" anchor="t" anchorCtr="0">
            <a:spAutoFit/>
          </a:bodyPr>
          <a:lstStyle/>
          <a:p>
            <a:pPr>
              <a:buSzPts val="1400"/>
            </a:pPr>
            <a:r>
              <a:rPr lang="en-US" sz="1050" i="1" dirty="0" smtClean="0">
                <a:solidFill>
                  <a:srgbClr val="002678"/>
                </a:solidFill>
                <a:latin typeface="Open Sans"/>
                <a:ea typeface="Open Sans"/>
                <a:cs typeface="Open Sans"/>
                <a:sym typeface="Open Sans"/>
              </a:rPr>
              <a:t>30 November </a:t>
            </a:r>
            <a:r>
              <a:rPr lang="en-US" sz="1050" i="1" dirty="0">
                <a:solidFill>
                  <a:srgbClr val="002678"/>
                </a:solidFill>
                <a:latin typeface="Open Sans"/>
                <a:ea typeface="Open Sans"/>
                <a:cs typeface="Open Sans"/>
                <a:sym typeface="Open Sans"/>
              </a:rPr>
              <a:t>2023</a:t>
            </a:r>
            <a:endParaRPr sz="1050" i="1" dirty="0">
              <a:solidFill>
                <a:srgbClr val="002678"/>
              </a:solidFill>
              <a:latin typeface="Open Sans"/>
              <a:ea typeface="Open Sans"/>
              <a:cs typeface="Open Sans"/>
              <a:sym typeface="Open Sans"/>
            </a:endParaRPr>
          </a:p>
        </p:txBody>
      </p:sp>
      <p:pic>
        <p:nvPicPr>
          <p:cNvPr id="250" name="Google Shape;250;p1" descr="https://lh6.googleusercontent.com/kPkqe47xV_K9JHVw_2LNLINf4QdO8BWVa7rfnBRWPlczJgCsPowTNArwMNyFJJSPryyeLfcf5IlULU8Ij_F7RyORW6ZuMYwvyq2FmAwJ7U7aMkwYXLIsXPLSqt1HU7Y2DEWrCdc"/>
          <p:cNvPicPr preferRelativeResize="0"/>
          <p:nvPr/>
        </p:nvPicPr>
        <p:blipFill rotWithShape="1">
          <a:blip r:embed="rId4">
            <a:alphaModFix/>
          </a:blip>
          <a:srcRect/>
          <a:stretch/>
        </p:blipFill>
        <p:spPr>
          <a:xfrm>
            <a:off x="504956" y="2279603"/>
            <a:ext cx="1699255" cy="848435"/>
          </a:xfrm>
          <a:prstGeom prst="rect">
            <a:avLst/>
          </a:prstGeom>
          <a:noFill/>
          <a:ln>
            <a:noFill/>
          </a:ln>
        </p:spPr>
      </p:pic>
      <p:sp>
        <p:nvSpPr>
          <p:cNvPr id="251" name="Google Shape;251;p1"/>
          <p:cNvSpPr/>
          <p:nvPr/>
        </p:nvSpPr>
        <p:spPr>
          <a:xfrm>
            <a:off x="4484115" y="2456335"/>
            <a:ext cx="175770" cy="230802"/>
          </a:xfrm>
          <a:prstGeom prst="rect">
            <a:avLst/>
          </a:prstGeom>
          <a:noFill/>
          <a:ln>
            <a:noFill/>
          </a:ln>
        </p:spPr>
        <p:txBody>
          <a:bodyPr spcFirstLastPara="1" wrap="square" lIns="68569" tIns="34275" rIns="68569" bIns="34275" anchor="t" anchorCtr="0">
            <a:spAutoFit/>
          </a:bodyPr>
          <a:lstStyle/>
          <a:p>
            <a:pPr>
              <a:buSzPts val="1400"/>
            </a:pPr>
            <a:r>
              <a:rPr lang="en-US" sz="1050"/>
              <a:t> </a:t>
            </a:r>
            <a:endParaRPr sz="1050"/>
          </a:p>
        </p:txBody>
      </p:sp>
      <p:sp>
        <p:nvSpPr>
          <p:cNvPr id="252" name="Google Shape;252;p1"/>
          <p:cNvSpPr/>
          <p:nvPr/>
        </p:nvSpPr>
        <p:spPr>
          <a:xfrm>
            <a:off x="4484115" y="2456335"/>
            <a:ext cx="175770" cy="230802"/>
          </a:xfrm>
          <a:prstGeom prst="rect">
            <a:avLst/>
          </a:prstGeom>
          <a:noFill/>
          <a:ln>
            <a:noFill/>
          </a:ln>
        </p:spPr>
        <p:txBody>
          <a:bodyPr spcFirstLastPara="1" wrap="square" lIns="68569" tIns="34275" rIns="68569" bIns="34275" anchor="t" anchorCtr="0">
            <a:spAutoFit/>
          </a:bodyPr>
          <a:lstStyle/>
          <a:p>
            <a:pPr>
              <a:buSzPts val="1400"/>
            </a:pPr>
            <a:r>
              <a:rPr lang="en-US" sz="1050"/>
              <a:t> </a:t>
            </a:r>
            <a:endParaRPr sz="1050"/>
          </a:p>
        </p:txBody>
      </p:sp>
      <p:sp>
        <p:nvSpPr>
          <p:cNvPr id="253" name="Google Shape;253;p1"/>
          <p:cNvSpPr/>
          <p:nvPr/>
        </p:nvSpPr>
        <p:spPr>
          <a:xfrm>
            <a:off x="4484115" y="2456335"/>
            <a:ext cx="175770" cy="230802"/>
          </a:xfrm>
          <a:prstGeom prst="rect">
            <a:avLst/>
          </a:prstGeom>
          <a:noFill/>
          <a:ln>
            <a:noFill/>
          </a:ln>
        </p:spPr>
        <p:txBody>
          <a:bodyPr spcFirstLastPara="1" wrap="square" lIns="68569" tIns="34275" rIns="68569" bIns="34275" anchor="t" anchorCtr="0">
            <a:spAutoFit/>
          </a:bodyPr>
          <a:lstStyle/>
          <a:p>
            <a:pPr>
              <a:buSzPts val="1400"/>
            </a:pPr>
            <a:r>
              <a:rPr lang="en-US" sz="1050"/>
              <a:t> </a:t>
            </a:r>
            <a:endParaRPr sz="1050"/>
          </a:p>
        </p:txBody>
      </p:sp>
      <p:sp>
        <p:nvSpPr>
          <p:cNvPr id="254" name="Google Shape;254;p1"/>
          <p:cNvSpPr/>
          <p:nvPr/>
        </p:nvSpPr>
        <p:spPr>
          <a:xfrm>
            <a:off x="4484115" y="2456335"/>
            <a:ext cx="175770" cy="230802"/>
          </a:xfrm>
          <a:prstGeom prst="rect">
            <a:avLst/>
          </a:prstGeom>
          <a:noFill/>
          <a:ln>
            <a:noFill/>
          </a:ln>
        </p:spPr>
        <p:txBody>
          <a:bodyPr spcFirstLastPara="1" wrap="square" lIns="68569" tIns="34275" rIns="68569" bIns="34275" anchor="t" anchorCtr="0">
            <a:spAutoFit/>
          </a:bodyPr>
          <a:lstStyle/>
          <a:p>
            <a:pPr>
              <a:buSzPts val="1400"/>
            </a:pPr>
            <a:r>
              <a:rPr lang="en-US" sz="1050"/>
              <a:t> </a:t>
            </a:r>
            <a:endParaRPr sz="1050"/>
          </a:p>
        </p:txBody>
      </p:sp>
      <p:pic>
        <p:nvPicPr>
          <p:cNvPr id="255" name="Google Shape;255;p1"/>
          <p:cNvPicPr preferRelativeResize="0"/>
          <p:nvPr/>
        </p:nvPicPr>
        <p:blipFill rotWithShape="1">
          <a:blip r:embed="rId5">
            <a:alphaModFix/>
          </a:blip>
          <a:srcRect/>
          <a:stretch/>
        </p:blipFill>
        <p:spPr>
          <a:xfrm>
            <a:off x="1833465" y="2947279"/>
            <a:ext cx="2011088" cy="818673"/>
          </a:xfrm>
          <a:prstGeom prst="rect">
            <a:avLst/>
          </a:prstGeom>
          <a:noFill/>
          <a:ln>
            <a:noFill/>
          </a:ln>
        </p:spPr>
      </p:pic>
      <p:pic>
        <p:nvPicPr>
          <p:cNvPr id="256" name="Google Shape;256;p1"/>
          <p:cNvPicPr preferRelativeResize="0"/>
          <p:nvPr/>
        </p:nvPicPr>
        <p:blipFill rotWithShape="1">
          <a:blip r:embed="rId6">
            <a:alphaModFix/>
          </a:blip>
          <a:srcRect/>
          <a:stretch/>
        </p:blipFill>
        <p:spPr>
          <a:xfrm>
            <a:off x="3141853" y="3624545"/>
            <a:ext cx="1637753" cy="826157"/>
          </a:xfrm>
          <a:prstGeom prst="rect">
            <a:avLst/>
          </a:prstGeom>
          <a:noFill/>
          <a:ln>
            <a:noFill/>
          </a:ln>
        </p:spPr>
      </p:pic>
    </p:spTree>
    <p:extLst>
      <p:ext uri="{BB962C8B-B14F-4D97-AF65-F5344CB8AC3E}">
        <p14:creationId xmlns:p14="http://schemas.microsoft.com/office/powerpoint/2010/main" val="16535699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sp>
        <p:nvSpPr>
          <p:cNvPr id="934" name="Google Shape;934;p29"/>
          <p:cNvSpPr txBox="1">
            <a:spLocks noGrp="1"/>
          </p:cNvSpPr>
          <p:nvPr>
            <p:ph type="title"/>
          </p:nvPr>
        </p:nvSpPr>
        <p:spPr>
          <a:xfrm>
            <a:off x="257425" y="61850"/>
            <a:ext cx="7663800" cy="514800"/>
          </a:xfrm>
          <a:prstGeom prst="rect">
            <a:avLst/>
          </a:prstGeom>
          <a:noFill/>
          <a:ln>
            <a:noFill/>
          </a:ln>
        </p:spPr>
        <p:txBody>
          <a:bodyPr spcFirstLastPara="1" wrap="square" lIns="0" tIns="91425" rIns="91425" bIns="91425" anchor="t" anchorCtr="0">
            <a:noAutofit/>
          </a:bodyPr>
          <a:lstStyle/>
          <a:p>
            <a:r>
              <a:rPr lang="en-US">
                <a:solidFill>
                  <a:schemeClr val="dk2"/>
                </a:solidFill>
              </a:rPr>
              <a:t>Milos: A balanced development paradigm</a:t>
            </a:r>
            <a:endParaRPr>
              <a:solidFill>
                <a:schemeClr val="dk2"/>
              </a:solidFill>
              <a:latin typeface="Open Sans"/>
              <a:ea typeface="Open Sans"/>
              <a:cs typeface="Open Sans"/>
              <a:sym typeface="Open Sans"/>
            </a:endParaRPr>
          </a:p>
        </p:txBody>
      </p:sp>
      <p:sp>
        <p:nvSpPr>
          <p:cNvPr id="935" name="Google Shape;935;p29"/>
          <p:cNvSpPr txBox="1"/>
          <p:nvPr/>
        </p:nvSpPr>
        <p:spPr>
          <a:xfrm>
            <a:off x="1454458" y="882243"/>
            <a:ext cx="6386933" cy="226413"/>
          </a:xfrm>
          <a:prstGeom prst="rect">
            <a:avLst/>
          </a:prstGeom>
          <a:noFill/>
          <a:ln>
            <a:noFill/>
          </a:ln>
        </p:spPr>
        <p:txBody>
          <a:bodyPr spcFirstLastPara="1" wrap="square" lIns="0" tIns="0" rIns="0" bIns="0" anchor="t" anchorCtr="0">
            <a:noAutofit/>
          </a:bodyPr>
          <a:lstStyle/>
          <a:p>
            <a:pPr algn="ctr">
              <a:buSzPts val="1800"/>
            </a:pPr>
            <a:r>
              <a:rPr lang="en-US" sz="1350">
                <a:solidFill>
                  <a:srgbClr val="002950"/>
                </a:solidFill>
                <a:latin typeface="Open Sans"/>
                <a:ea typeface="Open Sans"/>
                <a:cs typeface="Open Sans"/>
                <a:sym typeface="Open Sans"/>
              </a:rPr>
              <a:t>Operating model in Milos relies on the long-term co-existence of </a:t>
            </a:r>
            <a:br>
              <a:rPr lang="en-US" sz="1350">
                <a:solidFill>
                  <a:srgbClr val="002950"/>
                </a:solidFill>
                <a:latin typeface="Open Sans"/>
                <a:ea typeface="Open Sans"/>
                <a:cs typeface="Open Sans"/>
                <a:sym typeface="Open Sans"/>
              </a:rPr>
            </a:br>
            <a:r>
              <a:rPr lang="en-US" sz="1350" b="1">
                <a:solidFill>
                  <a:srgbClr val="003893"/>
                </a:solidFill>
                <a:latin typeface="Open Sans"/>
                <a:ea typeface="Open Sans"/>
                <a:cs typeface="Open Sans"/>
                <a:sym typeface="Open Sans"/>
              </a:rPr>
              <a:t>mineral </a:t>
            </a:r>
            <a:r>
              <a:rPr lang="en-US" sz="1350">
                <a:solidFill>
                  <a:srgbClr val="002950"/>
                </a:solidFill>
                <a:latin typeface="Open Sans"/>
                <a:ea typeface="Open Sans"/>
                <a:cs typeface="Open Sans"/>
                <a:sym typeface="Open Sans"/>
              </a:rPr>
              <a:t>&amp;  </a:t>
            </a:r>
            <a:r>
              <a:rPr lang="en-US" sz="1350" b="1">
                <a:solidFill>
                  <a:srgbClr val="003893"/>
                </a:solidFill>
                <a:latin typeface="Open Sans"/>
                <a:ea typeface="Open Sans"/>
                <a:cs typeface="Open Sans"/>
                <a:sym typeface="Open Sans"/>
              </a:rPr>
              <a:t>tourism businesses</a:t>
            </a:r>
            <a:endParaRPr sz="1350" b="1">
              <a:solidFill>
                <a:srgbClr val="003893"/>
              </a:solidFill>
              <a:latin typeface="Open Sans"/>
              <a:ea typeface="Open Sans"/>
              <a:cs typeface="Open Sans"/>
              <a:sym typeface="Open Sans"/>
            </a:endParaRPr>
          </a:p>
        </p:txBody>
      </p:sp>
      <p:pic>
        <p:nvPicPr>
          <p:cNvPr id="936" name="Google Shape;936;p29"/>
          <p:cNvPicPr preferRelativeResize="0"/>
          <p:nvPr/>
        </p:nvPicPr>
        <p:blipFill rotWithShape="1">
          <a:blip r:embed="rId3">
            <a:alphaModFix/>
          </a:blip>
          <a:srcRect l="16719" r="16719"/>
          <a:stretch/>
        </p:blipFill>
        <p:spPr>
          <a:xfrm>
            <a:off x="2737456" y="1780444"/>
            <a:ext cx="1350000" cy="1350000"/>
          </a:xfrm>
          <a:prstGeom prst="ellipse">
            <a:avLst/>
          </a:prstGeom>
          <a:noFill/>
          <a:ln w="57150" cap="flat" cmpd="dbl">
            <a:solidFill>
              <a:schemeClr val="accent2"/>
            </a:solidFill>
            <a:prstDash val="solid"/>
            <a:round/>
            <a:headEnd type="none" w="sm" len="sm"/>
            <a:tailEnd type="none" w="sm" len="sm"/>
          </a:ln>
        </p:spPr>
      </p:pic>
      <p:sp>
        <p:nvSpPr>
          <p:cNvPr id="937" name="Google Shape;937;p29"/>
          <p:cNvSpPr txBox="1"/>
          <p:nvPr/>
        </p:nvSpPr>
        <p:spPr>
          <a:xfrm>
            <a:off x="1454458" y="1701057"/>
            <a:ext cx="1366875" cy="341044"/>
          </a:xfrm>
          <a:prstGeom prst="rect">
            <a:avLst/>
          </a:prstGeom>
          <a:noFill/>
          <a:ln>
            <a:noFill/>
          </a:ln>
        </p:spPr>
        <p:txBody>
          <a:bodyPr spcFirstLastPara="1" wrap="square" lIns="0" tIns="0" rIns="0" bIns="0" anchor="t" anchorCtr="0">
            <a:noAutofit/>
          </a:bodyPr>
          <a:lstStyle/>
          <a:p>
            <a:pPr>
              <a:buSzPts val="1600"/>
            </a:pPr>
            <a:r>
              <a:rPr lang="en-US" sz="1200" b="1">
                <a:solidFill>
                  <a:srgbClr val="003893"/>
                </a:solidFill>
              </a:rPr>
              <a:t>I</a:t>
            </a:r>
            <a:r>
              <a:rPr lang="en-US" sz="1200" b="1">
                <a:solidFill>
                  <a:srgbClr val="003893"/>
                </a:solidFill>
                <a:latin typeface="Open Sans"/>
                <a:ea typeface="Open Sans"/>
                <a:cs typeface="Open Sans"/>
                <a:sym typeface="Open Sans"/>
              </a:rPr>
              <a:t>nnovative post mining land use: Vineyard development</a:t>
            </a:r>
            <a:endParaRPr sz="675">
              <a:solidFill>
                <a:srgbClr val="003893"/>
              </a:solidFill>
              <a:latin typeface="Open Sans"/>
              <a:ea typeface="Open Sans"/>
              <a:cs typeface="Open Sans"/>
              <a:sym typeface="Open Sans"/>
            </a:endParaRPr>
          </a:p>
        </p:txBody>
      </p:sp>
      <p:pic>
        <p:nvPicPr>
          <p:cNvPr id="938" name="Google Shape;938;p29"/>
          <p:cNvPicPr preferRelativeResize="0"/>
          <p:nvPr/>
        </p:nvPicPr>
        <p:blipFill rotWithShape="1">
          <a:blip r:embed="rId4">
            <a:alphaModFix/>
          </a:blip>
          <a:srcRect l="21942" r="21942"/>
          <a:stretch/>
        </p:blipFill>
        <p:spPr>
          <a:xfrm>
            <a:off x="4817558" y="1780444"/>
            <a:ext cx="1350000" cy="1350000"/>
          </a:xfrm>
          <a:prstGeom prst="ellipse">
            <a:avLst/>
          </a:prstGeom>
          <a:noFill/>
          <a:ln w="57150" cap="flat" cmpd="dbl">
            <a:solidFill>
              <a:schemeClr val="accent2"/>
            </a:solidFill>
            <a:prstDash val="solid"/>
            <a:round/>
            <a:headEnd type="none" w="sm" len="sm"/>
            <a:tailEnd type="none" w="sm" len="sm"/>
          </a:ln>
        </p:spPr>
      </p:pic>
      <p:pic>
        <p:nvPicPr>
          <p:cNvPr id="939" name="Google Shape;939;p29"/>
          <p:cNvPicPr preferRelativeResize="0"/>
          <p:nvPr/>
        </p:nvPicPr>
        <p:blipFill rotWithShape="1">
          <a:blip r:embed="rId5">
            <a:alphaModFix/>
          </a:blip>
          <a:srcRect l="12500" r="12500"/>
          <a:stretch/>
        </p:blipFill>
        <p:spPr>
          <a:xfrm>
            <a:off x="3792225" y="2897606"/>
            <a:ext cx="1350000" cy="1350000"/>
          </a:xfrm>
          <a:prstGeom prst="ellipse">
            <a:avLst/>
          </a:prstGeom>
          <a:noFill/>
          <a:ln w="57150" cap="flat" cmpd="dbl">
            <a:solidFill>
              <a:schemeClr val="accent2"/>
            </a:solidFill>
            <a:prstDash val="solid"/>
            <a:round/>
            <a:headEnd type="none" w="sm" len="sm"/>
            <a:tailEnd type="none" w="sm" len="sm"/>
          </a:ln>
        </p:spPr>
      </p:pic>
      <p:sp>
        <p:nvSpPr>
          <p:cNvPr id="940" name="Google Shape;940;p29"/>
          <p:cNvSpPr txBox="1"/>
          <p:nvPr/>
        </p:nvSpPr>
        <p:spPr>
          <a:xfrm>
            <a:off x="5245631" y="3259559"/>
            <a:ext cx="1136925" cy="1152450"/>
          </a:xfrm>
          <a:prstGeom prst="rect">
            <a:avLst/>
          </a:prstGeom>
          <a:noFill/>
          <a:ln>
            <a:noFill/>
          </a:ln>
        </p:spPr>
        <p:txBody>
          <a:bodyPr spcFirstLastPara="1" wrap="square" lIns="0" tIns="0" rIns="0" bIns="0" anchor="t" anchorCtr="0">
            <a:noAutofit/>
          </a:bodyPr>
          <a:lstStyle/>
          <a:p>
            <a:pPr>
              <a:buSzPts val="1600"/>
            </a:pPr>
            <a:r>
              <a:rPr lang="en-US" sz="1200" b="1">
                <a:solidFill>
                  <a:srgbClr val="003893"/>
                </a:solidFill>
                <a:latin typeface="Open Sans"/>
                <a:ea typeface="Open Sans"/>
                <a:cs typeface="Open Sans"/>
                <a:sym typeface="Open Sans"/>
              </a:rPr>
              <a:t>Support </a:t>
            </a:r>
            <a:br>
              <a:rPr lang="en-US" sz="1200" b="1">
                <a:solidFill>
                  <a:srgbClr val="003893"/>
                </a:solidFill>
                <a:latin typeface="Open Sans"/>
                <a:ea typeface="Open Sans"/>
                <a:cs typeface="Open Sans"/>
                <a:sym typeface="Open Sans"/>
              </a:rPr>
            </a:br>
            <a:r>
              <a:rPr lang="en-US" sz="1200" b="1">
                <a:solidFill>
                  <a:srgbClr val="003893"/>
                </a:solidFill>
                <a:latin typeface="Open Sans"/>
                <a:ea typeface="Open Sans"/>
                <a:cs typeface="Open Sans"/>
                <a:sym typeface="Open Sans"/>
              </a:rPr>
              <a:t>to tourism: Guided treks</a:t>
            </a:r>
            <a:endParaRPr sz="1050">
              <a:latin typeface="Open Sans"/>
              <a:ea typeface="Open Sans"/>
              <a:cs typeface="Open Sans"/>
              <a:sym typeface="Open Sans"/>
            </a:endParaRPr>
          </a:p>
          <a:p>
            <a:pPr>
              <a:buSzPts val="1600"/>
            </a:pPr>
            <a:endParaRPr sz="1200" b="1">
              <a:solidFill>
                <a:srgbClr val="003893"/>
              </a:solidFill>
              <a:latin typeface="Open Sans"/>
              <a:ea typeface="Open Sans"/>
              <a:cs typeface="Open Sans"/>
              <a:sym typeface="Open Sans"/>
            </a:endParaRPr>
          </a:p>
          <a:p>
            <a:pPr>
              <a:buSzPts val="1600"/>
            </a:pPr>
            <a:r>
              <a:rPr lang="en-US" sz="1200" b="1">
                <a:solidFill>
                  <a:srgbClr val="003893"/>
                </a:solidFill>
                <a:latin typeface="Open Sans"/>
                <a:ea typeface="Open Sans"/>
                <a:cs typeface="Open Sans"/>
                <a:sym typeface="Open Sans"/>
              </a:rPr>
              <a:t>Milos Mining Museum</a:t>
            </a:r>
            <a:endParaRPr sz="1200" b="1">
              <a:solidFill>
                <a:srgbClr val="003893"/>
              </a:solidFill>
              <a:latin typeface="Open Sans"/>
              <a:ea typeface="Open Sans"/>
              <a:cs typeface="Open Sans"/>
              <a:sym typeface="Open Sans"/>
            </a:endParaRPr>
          </a:p>
        </p:txBody>
      </p:sp>
      <p:sp>
        <p:nvSpPr>
          <p:cNvPr id="941" name="Google Shape;941;p29"/>
          <p:cNvSpPr txBox="1"/>
          <p:nvPr/>
        </p:nvSpPr>
        <p:spPr>
          <a:xfrm>
            <a:off x="6186803" y="1780446"/>
            <a:ext cx="1421719" cy="341044"/>
          </a:xfrm>
          <a:prstGeom prst="rect">
            <a:avLst/>
          </a:prstGeom>
          <a:noFill/>
          <a:ln>
            <a:noFill/>
          </a:ln>
        </p:spPr>
        <p:txBody>
          <a:bodyPr spcFirstLastPara="1" wrap="square" lIns="0" tIns="0" rIns="0" bIns="0" anchor="t" anchorCtr="0">
            <a:noAutofit/>
          </a:bodyPr>
          <a:lstStyle/>
          <a:p>
            <a:pPr algn="r">
              <a:buSzPts val="1600"/>
            </a:pPr>
            <a:r>
              <a:rPr lang="en-US" sz="1200" b="1">
                <a:solidFill>
                  <a:srgbClr val="003893"/>
                </a:solidFill>
                <a:latin typeface="Open Sans"/>
                <a:ea typeface="Open Sans"/>
                <a:cs typeface="Open Sans"/>
                <a:sym typeface="Open Sans"/>
              </a:rPr>
              <a:t>Biodiversity: </a:t>
            </a:r>
            <a:br>
              <a:rPr lang="en-US" sz="1200" b="1">
                <a:solidFill>
                  <a:srgbClr val="003893"/>
                </a:solidFill>
                <a:latin typeface="Open Sans"/>
                <a:ea typeface="Open Sans"/>
                <a:cs typeface="Open Sans"/>
                <a:sym typeface="Open Sans"/>
              </a:rPr>
            </a:br>
            <a:r>
              <a:rPr lang="en-US" sz="1200" b="1">
                <a:solidFill>
                  <a:srgbClr val="003893"/>
                </a:solidFill>
                <a:latin typeface="Open Sans"/>
                <a:ea typeface="Open Sans"/>
                <a:cs typeface="Open Sans"/>
                <a:sym typeface="Open Sans"/>
              </a:rPr>
              <a:t>Local species </a:t>
            </a:r>
            <a:br>
              <a:rPr lang="en-US" sz="1200" b="1">
                <a:solidFill>
                  <a:srgbClr val="003893"/>
                </a:solidFill>
                <a:latin typeface="Open Sans"/>
                <a:ea typeface="Open Sans"/>
                <a:cs typeface="Open Sans"/>
                <a:sym typeface="Open Sans"/>
              </a:rPr>
            </a:br>
            <a:r>
              <a:rPr lang="en-US" sz="1200" b="1">
                <a:solidFill>
                  <a:srgbClr val="003893"/>
                </a:solidFill>
                <a:latin typeface="Open Sans"/>
                <a:ea typeface="Open Sans"/>
                <a:cs typeface="Open Sans"/>
                <a:sym typeface="Open Sans"/>
              </a:rPr>
              <a:t>re-introduction</a:t>
            </a:r>
            <a:endParaRPr sz="1200" b="1">
              <a:solidFill>
                <a:srgbClr val="003893"/>
              </a:solidFill>
              <a:latin typeface="Open Sans"/>
              <a:ea typeface="Open Sans"/>
              <a:cs typeface="Open Sans"/>
              <a:sym typeface="Open Sans"/>
            </a:endParaRPr>
          </a:p>
          <a:p>
            <a:pPr algn="r">
              <a:buSzPts val="1600"/>
            </a:pPr>
            <a:endParaRPr sz="1200" b="1">
              <a:solidFill>
                <a:srgbClr val="D2DD0A"/>
              </a:solidFill>
            </a:endParaRPr>
          </a:p>
        </p:txBody>
      </p:sp>
      <p:pic>
        <p:nvPicPr>
          <p:cNvPr id="942" name="Google Shape;942;p29"/>
          <p:cNvPicPr preferRelativeResize="0"/>
          <p:nvPr/>
        </p:nvPicPr>
        <p:blipFill rotWithShape="1">
          <a:blip r:embed="rId6">
            <a:alphaModFix/>
          </a:blip>
          <a:srcRect/>
          <a:stretch/>
        </p:blipFill>
        <p:spPr>
          <a:xfrm>
            <a:off x="6563808" y="2897599"/>
            <a:ext cx="667714" cy="768132"/>
          </a:xfrm>
          <a:prstGeom prst="rect">
            <a:avLst/>
          </a:prstGeom>
          <a:noFill/>
          <a:ln>
            <a:noFill/>
          </a:ln>
        </p:spPr>
      </p:pic>
      <p:pic>
        <p:nvPicPr>
          <p:cNvPr id="943" name="Google Shape;943;p29" descr="CSR document6"/>
          <p:cNvPicPr preferRelativeResize="0"/>
          <p:nvPr/>
        </p:nvPicPr>
        <p:blipFill rotWithShape="1">
          <a:blip r:embed="rId7">
            <a:alphaModFix/>
          </a:blip>
          <a:srcRect/>
          <a:stretch/>
        </p:blipFill>
        <p:spPr>
          <a:xfrm>
            <a:off x="6957085" y="3735416"/>
            <a:ext cx="388998" cy="700156"/>
          </a:xfrm>
          <a:prstGeom prst="rect">
            <a:avLst/>
          </a:prstGeom>
          <a:noFill/>
          <a:ln>
            <a:noFill/>
          </a:ln>
        </p:spPr>
      </p:pic>
      <p:pic>
        <p:nvPicPr>
          <p:cNvPr id="944" name="Google Shape;944;p29"/>
          <p:cNvPicPr preferRelativeResize="0"/>
          <p:nvPr/>
        </p:nvPicPr>
        <p:blipFill rotWithShape="1">
          <a:blip r:embed="rId8">
            <a:alphaModFix/>
          </a:blip>
          <a:srcRect/>
          <a:stretch/>
        </p:blipFill>
        <p:spPr>
          <a:xfrm>
            <a:off x="6449252" y="3665739"/>
            <a:ext cx="507851" cy="839509"/>
          </a:xfrm>
          <a:prstGeom prst="rect">
            <a:avLst/>
          </a:prstGeom>
          <a:noFill/>
          <a:ln>
            <a:noFill/>
          </a:ln>
        </p:spPr>
      </p:pic>
    </p:spTree>
    <p:extLst>
      <p:ext uri="{BB962C8B-B14F-4D97-AF65-F5344CB8AC3E}">
        <p14:creationId xmlns:p14="http://schemas.microsoft.com/office/powerpoint/2010/main" val="32304391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sp>
        <p:nvSpPr>
          <p:cNvPr id="950" name="Google Shape;950;gcda00e29e9_0_2"/>
          <p:cNvSpPr txBox="1">
            <a:spLocks noGrp="1"/>
          </p:cNvSpPr>
          <p:nvPr>
            <p:ph type="title"/>
          </p:nvPr>
        </p:nvSpPr>
        <p:spPr>
          <a:xfrm>
            <a:off x="257425" y="61850"/>
            <a:ext cx="7663725" cy="514800"/>
          </a:xfrm>
          <a:prstGeom prst="rect">
            <a:avLst/>
          </a:prstGeom>
          <a:noFill/>
          <a:ln>
            <a:noFill/>
          </a:ln>
        </p:spPr>
        <p:txBody>
          <a:bodyPr spcFirstLastPara="1" wrap="square" lIns="0" tIns="68569" rIns="68569" bIns="68569" anchor="t" anchorCtr="0">
            <a:noAutofit/>
          </a:bodyPr>
          <a:lstStyle/>
          <a:p>
            <a:r>
              <a:rPr lang="en-US"/>
              <a:t>Bauxite: An innovative approach in Social Contribution</a:t>
            </a:r>
            <a:endParaRPr/>
          </a:p>
        </p:txBody>
      </p:sp>
      <p:grpSp>
        <p:nvGrpSpPr>
          <p:cNvPr id="951" name="Google Shape;951;gcda00e29e9_0_2"/>
          <p:cNvGrpSpPr/>
          <p:nvPr/>
        </p:nvGrpSpPr>
        <p:grpSpPr>
          <a:xfrm>
            <a:off x="2458356" y="1304280"/>
            <a:ext cx="1995527" cy="1152401"/>
            <a:chOff x="3006263" y="1739125"/>
            <a:chExt cx="2200200" cy="1341600"/>
          </a:xfrm>
        </p:grpSpPr>
        <p:sp>
          <p:nvSpPr>
            <p:cNvPr id="952" name="Google Shape;952;gcda00e29e9_0_2"/>
            <p:cNvSpPr/>
            <p:nvPr/>
          </p:nvSpPr>
          <p:spPr>
            <a:xfrm>
              <a:off x="3006263" y="1739125"/>
              <a:ext cx="2200200" cy="1341600"/>
            </a:xfrm>
            <a:prstGeom prst="rect">
              <a:avLst/>
            </a:prstGeom>
            <a:solidFill>
              <a:srgbClr val="FFFFFF"/>
            </a:solidFill>
            <a:ln w="38100" cap="flat" cmpd="sng">
              <a:solidFill>
                <a:srgbClr val="A50034"/>
              </a:solidFill>
              <a:prstDash val="solid"/>
              <a:round/>
              <a:headEnd type="none" w="sm" len="sm"/>
              <a:tailEnd type="none" w="sm" len="sm"/>
            </a:ln>
            <a:effectLst>
              <a:outerShdw blurRad="57150" dist="19050" dir="5400000" algn="bl" rotWithShape="0">
                <a:srgbClr val="000000">
                  <a:alpha val="49019"/>
                </a:srgbClr>
              </a:outerShdw>
              <a:reflection stA="0" endPos="30000" dist="38100" dir="5400000" fadeDir="5400012" sy="-100000" algn="bl" rotWithShape="0"/>
            </a:effectLst>
          </p:spPr>
          <p:txBody>
            <a:bodyPr spcFirstLastPara="1" wrap="square" lIns="68569" tIns="68569" rIns="68569" bIns="68569" anchor="ctr" anchorCtr="0">
              <a:noAutofit/>
            </a:bodyPr>
            <a:lstStyle/>
            <a:p>
              <a:pPr>
                <a:buSzPts val="1400"/>
              </a:pPr>
              <a:endParaRPr sz="1050"/>
            </a:p>
          </p:txBody>
        </p:sp>
        <p:pic>
          <p:nvPicPr>
            <p:cNvPr id="953" name="Google Shape;953;gcda00e29e9_0_2"/>
            <p:cNvPicPr preferRelativeResize="0"/>
            <p:nvPr/>
          </p:nvPicPr>
          <p:blipFill rotWithShape="1">
            <a:blip r:embed="rId3">
              <a:alphaModFix/>
            </a:blip>
            <a:srcRect/>
            <a:stretch/>
          </p:blipFill>
          <p:spPr>
            <a:xfrm>
              <a:off x="3045762" y="1783488"/>
              <a:ext cx="2121200" cy="1252875"/>
            </a:xfrm>
            <a:prstGeom prst="rect">
              <a:avLst/>
            </a:prstGeom>
            <a:noFill/>
            <a:ln>
              <a:noFill/>
            </a:ln>
          </p:spPr>
        </p:pic>
      </p:grpSp>
      <p:sp>
        <p:nvSpPr>
          <p:cNvPr id="954" name="Google Shape;954;gcda00e29e9_0_2"/>
          <p:cNvSpPr txBox="1"/>
          <p:nvPr/>
        </p:nvSpPr>
        <p:spPr>
          <a:xfrm>
            <a:off x="3766969" y="2634656"/>
            <a:ext cx="1376550" cy="300060"/>
          </a:xfrm>
          <a:prstGeom prst="rect">
            <a:avLst/>
          </a:prstGeom>
          <a:noFill/>
          <a:ln>
            <a:noFill/>
          </a:ln>
        </p:spPr>
        <p:txBody>
          <a:bodyPr spcFirstLastPara="1" wrap="square" lIns="68569" tIns="68569" rIns="68569" bIns="68569" anchor="t" anchorCtr="0">
            <a:spAutoFit/>
          </a:bodyPr>
          <a:lstStyle/>
          <a:p>
            <a:pPr>
              <a:buSzPts val="1400"/>
            </a:pPr>
            <a:r>
              <a:rPr lang="en-US" sz="1050"/>
              <a:t>Attract Tourism</a:t>
            </a:r>
            <a:endParaRPr sz="1050"/>
          </a:p>
        </p:txBody>
      </p:sp>
      <p:grpSp>
        <p:nvGrpSpPr>
          <p:cNvPr id="955" name="Google Shape;955;gcda00e29e9_0_2"/>
          <p:cNvGrpSpPr/>
          <p:nvPr/>
        </p:nvGrpSpPr>
        <p:grpSpPr>
          <a:xfrm>
            <a:off x="3531544" y="2634656"/>
            <a:ext cx="2297925" cy="1171575"/>
            <a:chOff x="3769425" y="4780050"/>
            <a:chExt cx="3063900" cy="1562100"/>
          </a:xfrm>
        </p:grpSpPr>
        <p:sp>
          <p:nvSpPr>
            <p:cNvPr id="956" name="Google Shape;956;gcda00e29e9_0_2"/>
            <p:cNvSpPr/>
            <p:nvPr/>
          </p:nvSpPr>
          <p:spPr>
            <a:xfrm>
              <a:off x="3769425" y="4780050"/>
              <a:ext cx="3063900" cy="1562100"/>
            </a:xfrm>
            <a:prstGeom prst="rect">
              <a:avLst/>
            </a:prstGeom>
            <a:solidFill>
              <a:srgbClr val="FFFFFF"/>
            </a:solidFill>
            <a:ln w="38100" cap="flat" cmpd="sng">
              <a:solidFill>
                <a:srgbClr val="A50034"/>
              </a:solidFill>
              <a:prstDash val="solid"/>
              <a:round/>
              <a:headEnd type="none" w="sm" len="sm"/>
              <a:tailEnd type="none" w="sm" len="sm"/>
            </a:ln>
            <a:effectLst>
              <a:outerShdw blurRad="57150" dist="19050" dir="5400000" algn="bl" rotWithShape="0">
                <a:srgbClr val="000000">
                  <a:alpha val="49019"/>
                </a:srgbClr>
              </a:outerShdw>
              <a:reflection stA="0" endPos="30000" dist="38100" dir="5400000" fadeDir="5400012" sy="-100000" algn="bl" rotWithShape="0"/>
            </a:effectLst>
          </p:spPr>
          <p:txBody>
            <a:bodyPr spcFirstLastPara="1" wrap="square" lIns="68569" tIns="68569" rIns="68569" bIns="68569" anchor="ctr" anchorCtr="0">
              <a:noAutofit/>
            </a:bodyPr>
            <a:lstStyle/>
            <a:p>
              <a:pPr>
                <a:buSzPts val="1400"/>
              </a:pPr>
              <a:endParaRPr sz="1050"/>
            </a:p>
          </p:txBody>
        </p:sp>
        <p:pic>
          <p:nvPicPr>
            <p:cNvPr id="957" name="Google Shape;957;gcda00e29e9_0_2"/>
            <p:cNvPicPr preferRelativeResize="0"/>
            <p:nvPr/>
          </p:nvPicPr>
          <p:blipFill rotWithShape="1">
            <a:blip r:embed="rId4">
              <a:alphaModFix/>
            </a:blip>
            <a:srcRect/>
            <a:stretch/>
          </p:blipFill>
          <p:spPr>
            <a:xfrm>
              <a:off x="3828575" y="4828075"/>
              <a:ext cx="1504950" cy="1469400"/>
            </a:xfrm>
            <a:prstGeom prst="rect">
              <a:avLst/>
            </a:prstGeom>
            <a:noFill/>
            <a:ln>
              <a:noFill/>
            </a:ln>
          </p:spPr>
        </p:pic>
        <p:pic>
          <p:nvPicPr>
            <p:cNvPr id="958" name="Google Shape;958;gcda00e29e9_0_2"/>
            <p:cNvPicPr preferRelativeResize="0"/>
            <p:nvPr/>
          </p:nvPicPr>
          <p:blipFill rotWithShape="1">
            <a:blip r:embed="rId5">
              <a:alphaModFix/>
            </a:blip>
            <a:srcRect/>
            <a:stretch/>
          </p:blipFill>
          <p:spPr>
            <a:xfrm>
              <a:off x="5266300" y="4828075"/>
              <a:ext cx="1504950" cy="1469400"/>
            </a:xfrm>
            <a:prstGeom prst="rect">
              <a:avLst/>
            </a:prstGeom>
            <a:noFill/>
            <a:ln>
              <a:noFill/>
            </a:ln>
          </p:spPr>
        </p:pic>
      </p:grpSp>
      <p:grpSp>
        <p:nvGrpSpPr>
          <p:cNvPr id="959" name="Google Shape;959;gcda00e29e9_0_2"/>
          <p:cNvGrpSpPr/>
          <p:nvPr/>
        </p:nvGrpSpPr>
        <p:grpSpPr>
          <a:xfrm>
            <a:off x="4786759" y="1285168"/>
            <a:ext cx="2035637" cy="1171619"/>
            <a:chOff x="6089338" y="1856750"/>
            <a:chExt cx="2200212" cy="1341600"/>
          </a:xfrm>
        </p:grpSpPr>
        <p:sp>
          <p:nvSpPr>
            <p:cNvPr id="960" name="Google Shape;960;gcda00e29e9_0_2"/>
            <p:cNvSpPr/>
            <p:nvPr/>
          </p:nvSpPr>
          <p:spPr>
            <a:xfrm>
              <a:off x="6089338" y="1856750"/>
              <a:ext cx="2200200" cy="1341600"/>
            </a:xfrm>
            <a:prstGeom prst="rect">
              <a:avLst/>
            </a:prstGeom>
            <a:solidFill>
              <a:srgbClr val="FFFFFF"/>
            </a:solidFill>
            <a:ln w="38100" cap="flat" cmpd="sng">
              <a:solidFill>
                <a:srgbClr val="A50034"/>
              </a:solidFill>
              <a:prstDash val="solid"/>
              <a:round/>
              <a:headEnd type="none" w="sm" len="sm"/>
              <a:tailEnd type="none" w="sm" len="sm"/>
            </a:ln>
            <a:effectLst>
              <a:outerShdw blurRad="57150" dist="19050" dir="5400000" algn="bl" rotWithShape="0">
                <a:srgbClr val="000000">
                  <a:alpha val="49019"/>
                </a:srgbClr>
              </a:outerShdw>
              <a:reflection stA="0" endPos="30000" dist="38100" dir="5400000" fadeDir="5400012" sy="-100000" algn="bl" rotWithShape="0"/>
            </a:effectLst>
          </p:spPr>
          <p:txBody>
            <a:bodyPr spcFirstLastPara="1" wrap="square" lIns="68569" tIns="68569" rIns="68569" bIns="68569" anchor="ctr" anchorCtr="0">
              <a:noAutofit/>
            </a:bodyPr>
            <a:lstStyle/>
            <a:p>
              <a:pPr>
                <a:buSzPts val="1400"/>
              </a:pPr>
              <a:endParaRPr sz="1050"/>
            </a:p>
          </p:txBody>
        </p:sp>
        <p:pic>
          <p:nvPicPr>
            <p:cNvPr id="961" name="Google Shape;961;gcda00e29e9_0_2"/>
            <p:cNvPicPr preferRelativeResize="0"/>
            <p:nvPr/>
          </p:nvPicPr>
          <p:blipFill rotWithShape="1">
            <a:blip r:embed="rId6">
              <a:alphaModFix/>
            </a:blip>
            <a:srcRect/>
            <a:stretch/>
          </p:blipFill>
          <p:spPr>
            <a:xfrm>
              <a:off x="6089350" y="1889450"/>
              <a:ext cx="2200200" cy="1276175"/>
            </a:xfrm>
            <a:prstGeom prst="rect">
              <a:avLst/>
            </a:prstGeom>
            <a:noFill/>
            <a:ln>
              <a:noFill/>
            </a:ln>
          </p:spPr>
        </p:pic>
      </p:grpSp>
      <p:sp>
        <p:nvSpPr>
          <p:cNvPr id="962" name="Google Shape;962;gcda00e29e9_0_2"/>
          <p:cNvSpPr txBox="1"/>
          <p:nvPr/>
        </p:nvSpPr>
        <p:spPr>
          <a:xfrm>
            <a:off x="3274045" y="3902344"/>
            <a:ext cx="2757375" cy="459900"/>
          </a:xfrm>
          <a:prstGeom prst="rect">
            <a:avLst/>
          </a:prstGeom>
          <a:noFill/>
          <a:ln>
            <a:noFill/>
          </a:ln>
        </p:spPr>
        <p:txBody>
          <a:bodyPr spcFirstLastPara="1" wrap="square" lIns="0" tIns="0" rIns="0" bIns="0" anchor="t" anchorCtr="0">
            <a:noAutofit/>
          </a:bodyPr>
          <a:lstStyle/>
          <a:p>
            <a:pPr algn="ctr">
              <a:buSzPts val="1600"/>
            </a:pPr>
            <a:r>
              <a:rPr lang="en-US" sz="1200" b="1">
                <a:solidFill>
                  <a:srgbClr val="003893"/>
                </a:solidFill>
                <a:latin typeface="Open Sans"/>
                <a:ea typeface="Open Sans"/>
                <a:cs typeface="Open Sans"/>
                <a:sym typeface="Open Sans"/>
              </a:rPr>
              <a:t>Creating shared value with tourism: Vagonetto Mining Park</a:t>
            </a:r>
            <a:endParaRPr sz="1200" b="1">
              <a:solidFill>
                <a:srgbClr val="003893"/>
              </a:solidFill>
              <a:latin typeface="Open Sans"/>
              <a:ea typeface="Open Sans"/>
              <a:cs typeface="Open Sans"/>
              <a:sym typeface="Open Sans"/>
            </a:endParaRPr>
          </a:p>
        </p:txBody>
      </p:sp>
      <p:pic>
        <p:nvPicPr>
          <p:cNvPr id="963" name="Google Shape;963;gcda00e29e9_0_2"/>
          <p:cNvPicPr preferRelativeResize="0"/>
          <p:nvPr/>
        </p:nvPicPr>
        <p:blipFill rotWithShape="1">
          <a:blip r:embed="rId7">
            <a:alphaModFix/>
          </a:blip>
          <a:srcRect/>
          <a:stretch/>
        </p:blipFill>
        <p:spPr>
          <a:xfrm>
            <a:off x="1917286" y="3764597"/>
            <a:ext cx="1036125" cy="1036125"/>
          </a:xfrm>
          <a:prstGeom prst="rect">
            <a:avLst/>
          </a:prstGeom>
          <a:noFill/>
          <a:ln>
            <a:noFill/>
          </a:ln>
        </p:spPr>
      </p:pic>
      <p:sp>
        <p:nvSpPr>
          <p:cNvPr id="964" name="Google Shape;964;gcda00e29e9_0_2"/>
          <p:cNvSpPr txBox="1"/>
          <p:nvPr/>
        </p:nvSpPr>
        <p:spPr>
          <a:xfrm>
            <a:off x="646763" y="1258950"/>
            <a:ext cx="1705950" cy="341100"/>
          </a:xfrm>
          <a:prstGeom prst="rect">
            <a:avLst/>
          </a:prstGeom>
          <a:noFill/>
          <a:ln>
            <a:noFill/>
          </a:ln>
        </p:spPr>
        <p:txBody>
          <a:bodyPr spcFirstLastPara="1" wrap="square" lIns="0" tIns="0" rIns="0" bIns="0" anchor="t" anchorCtr="0">
            <a:noAutofit/>
          </a:bodyPr>
          <a:lstStyle/>
          <a:p>
            <a:pPr algn="r">
              <a:buSzPts val="1600"/>
            </a:pPr>
            <a:r>
              <a:rPr lang="en-US" sz="1200" b="1">
                <a:solidFill>
                  <a:srgbClr val="003893"/>
                </a:solidFill>
                <a:latin typeface="Open Sans"/>
                <a:ea typeface="Open Sans"/>
                <a:cs typeface="Open Sans"/>
                <a:sym typeface="Open Sans"/>
              </a:rPr>
              <a:t>Biodiversity: </a:t>
            </a:r>
            <a:br>
              <a:rPr lang="en-US" sz="1200" b="1">
                <a:solidFill>
                  <a:srgbClr val="003893"/>
                </a:solidFill>
                <a:latin typeface="Open Sans"/>
                <a:ea typeface="Open Sans"/>
                <a:cs typeface="Open Sans"/>
                <a:sym typeface="Open Sans"/>
              </a:rPr>
            </a:br>
            <a:r>
              <a:rPr lang="en-US" sz="1200" b="1">
                <a:solidFill>
                  <a:srgbClr val="003893"/>
                </a:solidFill>
                <a:latin typeface="Open Sans"/>
                <a:ea typeface="Open Sans"/>
                <a:cs typeface="Open Sans"/>
                <a:sym typeface="Open Sans"/>
              </a:rPr>
              <a:t>Fruit Tree Garden in an old depleted mine</a:t>
            </a:r>
            <a:endParaRPr sz="1200" b="1">
              <a:solidFill>
                <a:srgbClr val="003893"/>
              </a:solidFill>
              <a:latin typeface="Open Sans"/>
              <a:ea typeface="Open Sans"/>
              <a:cs typeface="Open Sans"/>
              <a:sym typeface="Open Sans"/>
            </a:endParaRPr>
          </a:p>
          <a:p>
            <a:pPr algn="r">
              <a:buSzPts val="1600"/>
            </a:pPr>
            <a:endParaRPr sz="1200" b="1">
              <a:solidFill>
                <a:srgbClr val="003893"/>
              </a:solidFill>
              <a:latin typeface="Open Sans"/>
              <a:ea typeface="Open Sans"/>
              <a:cs typeface="Open Sans"/>
              <a:sym typeface="Open Sans"/>
            </a:endParaRPr>
          </a:p>
          <a:p>
            <a:pPr algn="r">
              <a:buSzPts val="1600"/>
            </a:pPr>
            <a:endParaRPr sz="1200" b="1">
              <a:solidFill>
                <a:srgbClr val="D2DD0A"/>
              </a:solidFill>
            </a:endParaRPr>
          </a:p>
        </p:txBody>
      </p:sp>
      <p:sp>
        <p:nvSpPr>
          <p:cNvPr id="965" name="Google Shape;965;gcda00e29e9_0_2"/>
          <p:cNvSpPr txBox="1"/>
          <p:nvPr/>
        </p:nvSpPr>
        <p:spPr>
          <a:xfrm>
            <a:off x="6954117" y="1258950"/>
            <a:ext cx="1409175" cy="1152450"/>
          </a:xfrm>
          <a:prstGeom prst="rect">
            <a:avLst/>
          </a:prstGeom>
          <a:noFill/>
          <a:ln>
            <a:noFill/>
          </a:ln>
        </p:spPr>
        <p:txBody>
          <a:bodyPr spcFirstLastPara="1" wrap="square" lIns="0" tIns="0" rIns="0" bIns="0" anchor="t" anchorCtr="0">
            <a:noAutofit/>
          </a:bodyPr>
          <a:lstStyle/>
          <a:p>
            <a:pPr>
              <a:buSzPts val="1600"/>
            </a:pPr>
            <a:r>
              <a:rPr lang="en-US" sz="1200" b="1">
                <a:solidFill>
                  <a:srgbClr val="003893"/>
                </a:solidFill>
                <a:latin typeface="Open Sans"/>
                <a:ea typeface="Open Sans"/>
                <a:cs typeface="Open Sans"/>
                <a:sym typeface="Open Sans"/>
              </a:rPr>
              <a:t>Connecting with Academia: </a:t>
            </a:r>
            <a:endParaRPr sz="1200" b="1">
              <a:solidFill>
                <a:srgbClr val="003893"/>
              </a:solidFill>
              <a:latin typeface="Open Sans"/>
              <a:ea typeface="Open Sans"/>
              <a:cs typeface="Open Sans"/>
              <a:sym typeface="Open Sans"/>
            </a:endParaRPr>
          </a:p>
          <a:p>
            <a:pPr>
              <a:buSzPts val="1600"/>
            </a:pPr>
            <a:endParaRPr sz="1200" b="1">
              <a:solidFill>
                <a:srgbClr val="003893"/>
              </a:solidFill>
              <a:latin typeface="Open Sans"/>
              <a:ea typeface="Open Sans"/>
              <a:cs typeface="Open Sans"/>
              <a:sym typeface="Open Sans"/>
            </a:endParaRPr>
          </a:p>
          <a:p>
            <a:pPr>
              <a:buSzPts val="1600"/>
            </a:pPr>
            <a:endParaRPr sz="1200" b="1">
              <a:solidFill>
                <a:srgbClr val="003893"/>
              </a:solidFill>
              <a:latin typeface="Open Sans"/>
              <a:ea typeface="Open Sans"/>
              <a:cs typeface="Open Sans"/>
              <a:sym typeface="Open Sans"/>
            </a:endParaRPr>
          </a:p>
        </p:txBody>
      </p:sp>
      <p:sp>
        <p:nvSpPr>
          <p:cNvPr id="966" name="Google Shape;966;gcda00e29e9_0_2"/>
          <p:cNvSpPr txBox="1"/>
          <p:nvPr/>
        </p:nvSpPr>
        <p:spPr>
          <a:xfrm>
            <a:off x="6887382" y="1598307"/>
            <a:ext cx="2035575" cy="1061807"/>
          </a:xfrm>
          <a:prstGeom prst="rect">
            <a:avLst/>
          </a:prstGeom>
          <a:noFill/>
          <a:ln>
            <a:noFill/>
          </a:ln>
        </p:spPr>
        <p:txBody>
          <a:bodyPr spcFirstLastPara="1" wrap="square" lIns="68569" tIns="68569" rIns="68569" bIns="68569" anchor="t" anchorCtr="0">
            <a:spAutoFit/>
          </a:bodyPr>
          <a:lstStyle/>
          <a:p>
            <a:pPr>
              <a:buSzPts val="1400"/>
            </a:pPr>
            <a:r>
              <a:rPr lang="en-US" sz="1200">
                <a:latin typeface="Open Sans"/>
                <a:ea typeface="Open Sans"/>
                <a:cs typeface="Open Sans"/>
                <a:sym typeface="Open Sans"/>
              </a:rPr>
              <a:t>Students from all over the world visiting our mines and learn for the mining activity and rehabilitation techniques</a:t>
            </a:r>
            <a:endParaRPr sz="1200">
              <a:latin typeface="Open Sans"/>
              <a:ea typeface="Open Sans"/>
              <a:cs typeface="Open Sans"/>
              <a:sym typeface="Open Sans"/>
            </a:endParaRPr>
          </a:p>
        </p:txBody>
      </p:sp>
      <p:sp>
        <p:nvSpPr>
          <p:cNvPr id="967" name="Google Shape;967;gcda00e29e9_0_2"/>
          <p:cNvSpPr txBox="1"/>
          <p:nvPr/>
        </p:nvSpPr>
        <p:spPr>
          <a:xfrm>
            <a:off x="3042843" y="4289175"/>
            <a:ext cx="3161025" cy="854058"/>
          </a:xfrm>
          <a:prstGeom prst="rect">
            <a:avLst/>
          </a:prstGeom>
          <a:solidFill>
            <a:schemeClr val="lt1"/>
          </a:solidFill>
          <a:ln>
            <a:noFill/>
          </a:ln>
        </p:spPr>
        <p:txBody>
          <a:bodyPr spcFirstLastPara="1" wrap="square" lIns="68569" tIns="68569" rIns="68569" bIns="68569" anchor="t" anchorCtr="0">
            <a:spAutoFit/>
          </a:bodyPr>
          <a:lstStyle/>
          <a:p>
            <a:pPr algn="ctr">
              <a:buSzPts val="1400"/>
            </a:pPr>
            <a:r>
              <a:rPr lang="en-US" sz="1200">
                <a:latin typeface="Open Sans"/>
                <a:ea typeface="Open Sans"/>
                <a:cs typeface="Open Sans"/>
                <a:sym typeface="Open Sans"/>
              </a:rPr>
              <a:t>A unique thematic park, where visitors can follow the lives of miners and </a:t>
            </a:r>
            <a:br>
              <a:rPr lang="en-US" sz="1200">
                <a:latin typeface="Open Sans"/>
                <a:ea typeface="Open Sans"/>
                <a:cs typeface="Open Sans"/>
                <a:sym typeface="Open Sans"/>
              </a:rPr>
            </a:br>
            <a:r>
              <a:rPr lang="en-US" sz="1200">
                <a:latin typeface="Open Sans"/>
                <a:ea typeface="Open Sans"/>
                <a:cs typeface="Open Sans"/>
                <a:sym typeface="Open Sans"/>
              </a:rPr>
              <a:t>visit a real underground gallery</a:t>
            </a:r>
            <a:endParaRPr sz="1200">
              <a:latin typeface="Open Sans"/>
              <a:ea typeface="Open Sans"/>
              <a:cs typeface="Open Sans"/>
              <a:sym typeface="Open Sans"/>
            </a:endParaRPr>
          </a:p>
          <a:p>
            <a:pPr>
              <a:buSzPts val="1400"/>
            </a:pPr>
            <a:endParaRPr sz="1050">
              <a:latin typeface="Open Sans"/>
              <a:ea typeface="Open Sans"/>
              <a:cs typeface="Open Sans"/>
              <a:sym typeface="Open Sans"/>
            </a:endParaRPr>
          </a:p>
        </p:txBody>
      </p:sp>
      <p:sp>
        <p:nvSpPr>
          <p:cNvPr id="968" name="Google Shape;968;gcda00e29e9_0_2"/>
          <p:cNvSpPr txBox="1"/>
          <p:nvPr/>
        </p:nvSpPr>
        <p:spPr>
          <a:xfrm>
            <a:off x="57150" y="1731994"/>
            <a:ext cx="2338650" cy="1061807"/>
          </a:xfrm>
          <a:prstGeom prst="rect">
            <a:avLst/>
          </a:prstGeom>
          <a:noFill/>
          <a:ln>
            <a:noFill/>
          </a:ln>
        </p:spPr>
        <p:txBody>
          <a:bodyPr spcFirstLastPara="1" wrap="square" lIns="68569" tIns="68569" rIns="68569" bIns="68569" anchor="t" anchorCtr="0">
            <a:spAutoFit/>
          </a:bodyPr>
          <a:lstStyle/>
          <a:p>
            <a:pPr algn="r">
              <a:buSzPts val="1400"/>
            </a:pPr>
            <a:r>
              <a:rPr lang="en-US" sz="1200">
                <a:latin typeface="Open Sans"/>
                <a:ea typeface="Open Sans"/>
                <a:cs typeface="Open Sans"/>
                <a:sym typeface="Open Sans"/>
              </a:rPr>
              <a:t>1.000 fruit trees planted in a rehabilitation area of 800 sq.m using modern and continuous improving methods</a:t>
            </a:r>
            <a:endParaRPr sz="1200">
              <a:latin typeface="Open Sans"/>
              <a:ea typeface="Open Sans"/>
              <a:cs typeface="Open Sans"/>
              <a:sym typeface="Open Sans"/>
            </a:endParaRPr>
          </a:p>
        </p:txBody>
      </p:sp>
    </p:spTree>
    <p:extLst>
      <p:ext uri="{BB962C8B-B14F-4D97-AF65-F5344CB8AC3E}">
        <p14:creationId xmlns:p14="http://schemas.microsoft.com/office/powerpoint/2010/main" val="1022606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p93"/>
          <p:cNvSpPr txBox="1">
            <a:spLocks noGrp="1"/>
          </p:cNvSpPr>
          <p:nvPr>
            <p:ph type="title"/>
          </p:nvPr>
        </p:nvSpPr>
        <p:spPr>
          <a:xfrm>
            <a:off x="977850" y="1481551"/>
            <a:ext cx="7663800" cy="7812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US"/>
              <a:t>Why sustainability matters?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pic>
        <p:nvPicPr>
          <p:cNvPr id="657" name="Google Shape;657;p94"/>
          <p:cNvPicPr preferRelativeResize="0"/>
          <p:nvPr/>
        </p:nvPicPr>
        <p:blipFill rotWithShape="1">
          <a:blip r:embed="rId3">
            <a:alphaModFix/>
          </a:blip>
          <a:srcRect/>
          <a:stretch/>
        </p:blipFill>
        <p:spPr>
          <a:xfrm>
            <a:off x="4562476" y="0"/>
            <a:ext cx="4581525" cy="3044800"/>
          </a:xfrm>
          <a:prstGeom prst="rect">
            <a:avLst/>
          </a:prstGeom>
          <a:noFill/>
          <a:ln>
            <a:noFill/>
          </a:ln>
        </p:spPr>
      </p:pic>
      <p:pic>
        <p:nvPicPr>
          <p:cNvPr id="658" name="Google Shape;658;p94"/>
          <p:cNvPicPr preferRelativeResize="0"/>
          <p:nvPr/>
        </p:nvPicPr>
        <p:blipFill rotWithShape="1">
          <a:blip r:embed="rId4">
            <a:alphaModFix/>
          </a:blip>
          <a:srcRect/>
          <a:stretch/>
        </p:blipFill>
        <p:spPr>
          <a:xfrm>
            <a:off x="4562476" y="2508391"/>
            <a:ext cx="4581525" cy="2647920"/>
          </a:xfrm>
          <a:prstGeom prst="rect">
            <a:avLst/>
          </a:prstGeom>
          <a:noFill/>
          <a:ln>
            <a:noFill/>
          </a:ln>
        </p:spPr>
      </p:pic>
      <p:pic>
        <p:nvPicPr>
          <p:cNvPr id="659" name="Google Shape;659;p94"/>
          <p:cNvPicPr preferRelativeResize="0"/>
          <p:nvPr/>
        </p:nvPicPr>
        <p:blipFill rotWithShape="1">
          <a:blip r:embed="rId5">
            <a:alphaModFix/>
          </a:blip>
          <a:srcRect/>
          <a:stretch/>
        </p:blipFill>
        <p:spPr>
          <a:xfrm>
            <a:off x="1" y="0"/>
            <a:ext cx="4562475" cy="2952750"/>
          </a:xfrm>
          <a:prstGeom prst="rect">
            <a:avLst/>
          </a:prstGeom>
          <a:noFill/>
          <a:ln>
            <a:noFill/>
          </a:ln>
        </p:spPr>
      </p:pic>
      <p:sp>
        <p:nvSpPr>
          <p:cNvPr id="660" name="Google Shape;660;p94"/>
          <p:cNvSpPr/>
          <p:nvPr/>
        </p:nvSpPr>
        <p:spPr>
          <a:xfrm>
            <a:off x="0" y="-1"/>
            <a:ext cx="9144000" cy="5143500"/>
          </a:xfrm>
          <a:prstGeom prst="rect">
            <a:avLst/>
          </a:prstGeom>
          <a:solidFill>
            <a:schemeClr val="dk1">
              <a:alpha val="24710"/>
            </a:schemeClr>
          </a:solidFill>
          <a:ln>
            <a:noFill/>
          </a:ln>
          <a:effectLst>
            <a:outerShdw blurRad="50800" dist="50800" dir="5400000" algn="ctr" rotWithShape="0">
              <a:srgbClr val="000000">
                <a:alpha val="6549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661" name="Google Shape;661;p94"/>
          <p:cNvPicPr preferRelativeResize="0"/>
          <p:nvPr/>
        </p:nvPicPr>
        <p:blipFill rotWithShape="1">
          <a:blip r:embed="rId6">
            <a:alphaModFix/>
          </a:blip>
          <a:srcRect/>
          <a:stretch/>
        </p:blipFill>
        <p:spPr>
          <a:xfrm>
            <a:off x="1" y="2508392"/>
            <a:ext cx="4562475" cy="2647917"/>
          </a:xfrm>
          <a:prstGeom prst="rect">
            <a:avLst/>
          </a:prstGeom>
          <a:noFill/>
          <a:ln>
            <a:noFill/>
          </a:ln>
        </p:spPr>
      </p:pic>
      <p:sp>
        <p:nvSpPr>
          <p:cNvPr id="662" name="Google Shape;662;p94"/>
          <p:cNvSpPr txBox="1"/>
          <p:nvPr/>
        </p:nvSpPr>
        <p:spPr>
          <a:xfrm>
            <a:off x="395525" y="250492"/>
            <a:ext cx="4007700" cy="1926600"/>
          </a:xfrm>
          <a:prstGeom prst="rect">
            <a:avLst/>
          </a:prstGeom>
          <a:noFill/>
          <a:ln>
            <a:noFill/>
          </a:ln>
        </p:spPr>
        <p:txBody>
          <a:bodyPr spcFirstLastPara="1" wrap="square" lIns="91425" tIns="91425" rIns="91425" bIns="91425" anchor="t" anchorCtr="0">
            <a:noAutofit/>
          </a:bodyPr>
          <a:lstStyle/>
          <a:p>
            <a:pPr marL="0" marR="0" lvl="0" indent="0" algn="l" rtl="0">
              <a:lnSpc>
                <a:spcPct val="107000"/>
              </a:lnSpc>
              <a:spcBef>
                <a:spcPts val="0"/>
              </a:spcBef>
              <a:spcAft>
                <a:spcPts val="0"/>
              </a:spcAft>
              <a:buClr>
                <a:srgbClr val="000000"/>
              </a:buClr>
              <a:buSzPts val="4000"/>
              <a:buFont typeface="Arial"/>
              <a:buNone/>
            </a:pPr>
            <a:r>
              <a:rPr lang="en-US" sz="4000" b="1" i="0" u="none" strike="noStrike" cap="none">
                <a:solidFill>
                  <a:srgbClr val="FFFFFF"/>
                </a:solidFill>
                <a:latin typeface="Open Sans"/>
                <a:ea typeface="Open Sans"/>
                <a:cs typeface="Open Sans"/>
                <a:sym typeface="Open Sans"/>
              </a:rPr>
              <a:t>Population</a:t>
            </a:r>
            <a:endParaRPr sz="3600" b="1" i="0" u="none" strike="noStrike" cap="none">
              <a:solidFill>
                <a:srgbClr val="FFFFFF"/>
              </a:solidFill>
              <a:latin typeface="Open Sans"/>
              <a:ea typeface="Open Sans"/>
              <a:cs typeface="Open Sans"/>
              <a:sym typeface="Open Sans"/>
            </a:endParaRPr>
          </a:p>
          <a:p>
            <a:pPr marL="0" marR="0" lvl="0" indent="0" algn="l" rtl="0">
              <a:lnSpc>
                <a:spcPct val="107000"/>
              </a:lnSpc>
              <a:spcBef>
                <a:spcPts val="0"/>
              </a:spcBef>
              <a:spcAft>
                <a:spcPts val="0"/>
              </a:spcAft>
              <a:buClr>
                <a:srgbClr val="000000"/>
              </a:buClr>
              <a:buSzPts val="2800"/>
              <a:buFont typeface="Arial"/>
              <a:buNone/>
            </a:pPr>
            <a:r>
              <a:rPr lang="en-US" sz="2800" b="1" i="0" u="none" strike="noStrike" cap="none">
                <a:solidFill>
                  <a:srgbClr val="FFFFFF"/>
                </a:solidFill>
                <a:latin typeface="Open Sans"/>
                <a:ea typeface="Open Sans"/>
                <a:cs typeface="Open Sans"/>
                <a:sym typeface="Open Sans"/>
              </a:rPr>
              <a:t>has reached</a:t>
            </a:r>
            <a:endParaRPr sz="2800" b="1" i="0" u="none" strike="noStrike" cap="none">
              <a:solidFill>
                <a:srgbClr val="FFFFFF"/>
              </a:solidFill>
              <a:latin typeface="Open Sans"/>
              <a:ea typeface="Open Sans"/>
              <a:cs typeface="Open Sans"/>
              <a:sym typeface="Open Sans"/>
            </a:endParaRPr>
          </a:p>
          <a:p>
            <a:pPr marL="0" marR="0" lvl="0" indent="0" algn="l" rtl="0">
              <a:lnSpc>
                <a:spcPct val="107000"/>
              </a:lnSpc>
              <a:spcBef>
                <a:spcPts val="800"/>
              </a:spcBef>
              <a:spcAft>
                <a:spcPts val="0"/>
              </a:spcAft>
              <a:buClr>
                <a:srgbClr val="000000"/>
              </a:buClr>
              <a:buSzPts val="4000"/>
              <a:buFont typeface="Arial"/>
              <a:buNone/>
            </a:pPr>
            <a:r>
              <a:rPr lang="en-US" sz="4000" b="1">
                <a:solidFill>
                  <a:schemeClr val="dk2"/>
                </a:solidFill>
                <a:latin typeface="Open Sans"/>
                <a:ea typeface="Open Sans"/>
                <a:cs typeface="Open Sans"/>
                <a:sym typeface="Open Sans"/>
              </a:rPr>
              <a:t>8.0</a:t>
            </a:r>
            <a:r>
              <a:rPr lang="en-US" sz="4000" b="1" i="0" u="none" strike="noStrike" cap="none">
                <a:solidFill>
                  <a:srgbClr val="FFFFFF"/>
                </a:solidFill>
                <a:latin typeface="Open Sans"/>
                <a:ea typeface="Open Sans"/>
                <a:cs typeface="Open Sans"/>
                <a:sym typeface="Open Sans"/>
              </a:rPr>
              <a:t> billion</a:t>
            </a:r>
            <a:endParaRPr sz="4000" b="1" i="0" u="none" strike="noStrike" cap="none">
              <a:solidFill>
                <a:srgbClr val="FFFFFF"/>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chemeClr val="dk1"/>
              </a:solidFill>
              <a:latin typeface="Calibri"/>
              <a:ea typeface="Calibri"/>
              <a:cs typeface="Calibri"/>
              <a:sym typeface="Calibri"/>
            </a:endParaRPr>
          </a:p>
        </p:txBody>
      </p:sp>
      <p:sp>
        <p:nvSpPr>
          <p:cNvPr id="663" name="Google Shape;663;p94"/>
          <p:cNvSpPr txBox="1"/>
          <p:nvPr/>
        </p:nvSpPr>
        <p:spPr>
          <a:xfrm>
            <a:off x="5041889" y="329454"/>
            <a:ext cx="3234600" cy="720000"/>
          </a:xfrm>
          <a:prstGeom prst="rect">
            <a:avLst/>
          </a:prstGeom>
          <a:noFill/>
          <a:ln>
            <a:noFill/>
          </a:ln>
        </p:spPr>
        <p:txBody>
          <a:bodyPr spcFirstLastPara="1" wrap="square" lIns="91425" tIns="91425" rIns="91425" bIns="91425" anchor="t" anchorCtr="0">
            <a:noAutofit/>
          </a:bodyPr>
          <a:lstStyle/>
          <a:p>
            <a:pPr marL="0" marR="0" lvl="0" indent="0" algn="l" rtl="0">
              <a:lnSpc>
                <a:spcPct val="107000"/>
              </a:lnSpc>
              <a:spcBef>
                <a:spcPts val="0"/>
              </a:spcBef>
              <a:spcAft>
                <a:spcPts val="0"/>
              </a:spcAft>
              <a:buClr>
                <a:srgbClr val="000000"/>
              </a:buClr>
              <a:buSzPts val="4000"/>
              <a:buFont typeface="Arial"/>
              <a:buNone/>
            </a:pPr>
            <a:r>
              <a:rPr lang="en-US" sz="4000" b="1" i="0" u="none" strike="noStrike" cap="none" dirty="0">
                <a:solidFill>
                  <a:schemeClr val="dk2"/>
                </a:solidFill>
                <a:latin typeface="Open Sans"/>
                <a:ea typeface="Open Sans"/>
                <a:cs typeface="Open Sans"/>
                <a:sym typeface="Open Sans"/>
              </a:rPr>
              <a:t>Child</a:t>
            </a:r>
            <a:r>
              <a:rPr lang="en-US" sz="4000" b="1" i="0" u="none" strike="noStrike" cap="none" dirty="0">
                <a:solidFill>
                  <a:schemeClr val="lt1"/>
                </a:solidFill>
                <a:latin typeface="Open Sans"/>
                <a:ea typeface="Open Sans"/>
                <a:cs typeface="Open Sans"/>
                <a:sym typeface="Open Sans"/>
              </a:rPr>
              <a:t> labor</a:t>
            </a:r>
            <a:endParaRPr sz="4000" b="1" i="0" u="none" strike="noStrike" cap="none" dirty="0">
              <a:solidFill>
                <a:schemeClr val="lt1"/>
              </a:solidFill>
              <a:latin typeface="Open Sans"/>
              <a:ea typeface="Open Sans"/>
              <a:cs typeface="Open Sans"/>
              <a:sym typeface="Open Sans"/>
            </a:endParaRPr>
          </a:p>
          <a:p>
            <a:pPr marL="0" marR="0" lvl="0" indent="0" algn="l" rtl="0">
              <a:lnSpc>
                <a:spcPct val="107000"/>
              </a:lnSpc>
              <a:spcBef>
                <a:spcPts val="0"/>
              </a:spcBef>
              <a:spcAft>
                <a:spcPts val="0"/>
              </a:spcAft>
              <a:buClr>
                <a:srgbClr val="000000"/>
              </a:buClr>
              <a:buSzPts val="2800"/>
              <a:buFont typeface="Arial"/>
              <a:buNone/>
            </a:pPr>
            <a:r>
              <a:rPr lang="en-US" sz="2800" b="1" i="0" u="none" strike="noStrike" cap="none" dirty="0">
                <a:solidFill>
                  <a:schemeClr val="lt1"/>
                </a:solidFill>
                <a:latin typeface="Open Sans"/>
                <a:ea typeface="Open Sans"/>
                <a:cs typeface="Open Sans"/>
                <a:sym typeface="Open Sans"/>
              </a:rPr>
              <a:t>still exists</a:t>
            </a:r>
            <a:endParaRPr sz="2800" b="1" i="0" u="none" strike="noStrike" cap="none" dirty="0">
              <a:solidFill>
                <a:schemeClr val="lt1"/>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dirty="0">
              <a:solidFill>
                <a:schemeClr val="lt1"/>
              </a:solidFill>
              <a:latin typeface="Calibri"/>
              <a:ea typeface="Calibri"/>
              <a:cs typeface="Calibri"/>
              <a:sym typeface="Calibri"/>
            </a:endParaRPr>
          </a:p>
        </p:txBody>
      </p:sp>
      <p:sp>
        <p:nvSpPr>
          <p:cNvPr id="664" name="Google Shape;664;p94"/>
          <p:cNvSpPr txBox="1"/>
          <p:nvPr/>
        </p:nvSpPr>
        <p:spPr>
          <a:xfrm>
            <a:off x="535825" y="2770000"/>
            <a:ext cx="4437300" cy="1535400"/>
          </a:xfrm>
          <a:prstGeom prst="rect">
            <a:avLst/>
          </a:prstGeom>
          <a:noFill/>
          <a:ln>
            <a:noFill/>
          </a:ln>
        </p:spPr>
        <p:txBody>
          <a:bodyPr spcFirstLastPara="1" wrap="square" lIns="91425" tIns="91425" rIns="91425" bIns="91425" anchor="t" anchorCtr="0">
            <a:noAutofit/>
          </a:bodyPr>
          <a:lstStyle/>
          <a:p>
            <a:pPr marL="0" marR="0" lvl="0" indent="0" algn="l" rtl="0">
              <a:lnSpc>
                <a:spcPct val="107000"/>
              </a:lnSpc>
              <a:spcBef>
                <a:spcPts val="0"/>
              </a:spcBef>
              <a:spcAft>
                <a:spcPts val="0"/>
              </a:spcAft>
              <a:buClr>
                <a:srgbClr val="000000"/>
              </a:buClr>
              <a:buSzPts val="4000"/>
              <a:buFont typeface="Arial"/>
              <a:buNone/>
            </a:pPr>
            <a:r>
              <a:rPr lang="en-US" sz="4000" b="1" i="0" u="none" strike="noStrike" cap="none">
                <a:solidFill>
                  <a:srgbClr val="FFFFFF"/>
                </a:solidFill>
                <a:latin typeface="Open Sans"/>
                <a:ea typeface="Open Sans"/>
                <a:cs typeface="Open Sans"/>
                <a:sym typeface="Open Sans"/>
              </a:rPr>
              <a:t>CO2 emissions</a:t>
            </a:r>
            <a:endParaRPr sz="4000" b="1" i="0" u="none" strike="noStrike" cap="none">
              <a:solidFill>
                <a:srgbClr val="FFFFFF"/>
              </a:solidFill>
              <a:latin typeface="Open Sans"/>
              <a:ea typeface="Open Sans"/>
              <a:cs typeface="Open Sans"/>
              <a:sym typeface="Open Sans"/>
            </a:endParaRPr>
          </a:p>
          <a:p>
            <a:pPr marL="0" marR="0" lvl="0" indent="0" algn="l" rtl="0">
              <a:lnSpc>
                <a:spcPct val="115000"/>
              </a:lnSpc>
              <a:spcBef>
                <a:spcPts val="0"/>
              </a:spcBef>
              <a:spcAft>
                <a:spcPts val="0"/>
              </a:spcAft>
              <a:buClr>
                <a:srgbClr val="000000"/>
              </a:buClr>
              <a:buSzPts val="2800"/>
              <a:buFont typeface="Arial"/>
              <a:buNone/>
            </a:pPr>
            <a:r>
              <a:rPr lang="en-US" sz="2800" b="1" i="0" u="none" strike="noStrike" cap="none">
                <a:solidFill>
                  <a:srgbClr val="FFFFFF"/>
                </a:solidFill>
                <a:latin typeface="Open Sans"/>
                <a:ea typeface="Open Sans"/>
                <a:cs typeface="Open Sans"/>
                <a:sym typeface="Open Sans"/>
              </a:rPr>
              <a:t>are </a:t>
            </a:r>
            <a:r>
              <a:rPr lang="en-US" sz="2800" b="1" i="0" u="none" strike="noStrike" cap="none">
                <a:solidFill>
                  <a:schemeClr val="dk2"/>
                </a:solidFill>
                <a:latin typeface="Open Sans"/>
                <a:ea typeface="Open Sans"/>
                <a:cs typeface="Open Sans"/>
                <a:sym typeface="Open Sans"/>
              </a:rPr>
              <a:t>still rising</a:t>
            </a:r>
            <a:endParaRPr sz="2800" b="1" i="0" u="none" strike="noStrike" cap="none">
              <a:solidFill>
                <a:schemeClr val="dk2"/>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chemeClr val="dk1"/>
              </a:solidFill>
              <a:latin typeface="Open Sans"/>
              <a:ea typeface="Open Sans"/>
              <a:cs typeface="Open Sans"/>
              <a:sym typeface="Open Sans"/>
            </a:endParaRPr>
          </a:p>
        </p:txBody>
      </p:sp>
      <p:sp>
        <p:nvSpPr>
          <p:cNvPr id="665" name="Google Shape;665;p94"/>
          <p:cNvSpPr/>
          <p:nvPr/>
        </p:nvSpPr>
        <p:spPr>
          <a:xfrm>
            <a:off x="8651702" y="4836799"/>
            <a:ext cx="495459" cy="309372"/>
          </a:xfrm>
          <a:custGeom>
            <a:avLst/>
            <a:gdLst/>
            <a:ahLst/>
            <a:cxnLst/>
            <a:rect l="l" t="t" r="r" b="b"/>
            <a:pathLst>
              <a:path w="660612" h="230875" extrusionOk="0">
                <a:moveTo>
                  <a:pt x="279413" y="1179"/>
                </a:moveTo>
                <a:lnTo>
                  <a:pt x="660612" y="0"/>
                </a:lnTo>
                <a:cubicBezTo>
                  <a:pt x="659207" y="72191"/>
                  <a:pt x="657803" y="157352"/>
                  <a:pt x="656398" y="229543"/>
                </a:cubicBezTo>
                <a:lnTo>
                  <a:pt x="220592" y="229543"/>
                </a:lnTo>
                <a:lnTo>
                  <a:pt x="78749" y="230875"/>
                </a:lnTo>
                <a:lnTo>
                  <a:pt x="0" y="83203"/>
                </a:lnTo>
                <a:lnTo>
                  <a:pt x="108520" y="225525"/>
                </a:lnTo>
                <a:cubicBezTo>
                  <a:pt x="162675" y="135808"/>
                  <a:pt x="225258" y="90896"/>
                  <a:pt x="279413" y="1179"/>
                </a:cubicBezTo>
                <a:close/>
              </a:path>
            </a:pathLst>
          </a:cu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Calibri"/>
              <a:ea typeface="Calibri"/>
              <a:cs typeface="Calibri"/>
              <a:sym typeface="Calibri"/>
            </a:endParaRPr>
          </a:p>
        </p:txBody>
      </p:sp>
      <p:sp>
        <p:nvSpPr>
          <p:cNvPr id="666" name="Google Shape;666;p94"/>
          <p:cNvSpPr/>
          <p:nvPr/>
        </p:nvSpPr>
        <p:spPr>
          <a:xfrm>
            <a:off x="4562476" y="2508391"/>
            <a:ext cx="4581600" cy="2635200"/>
          </a:xfrm>
          <a:prstGeom prst="rect">
            <a:avLst/>
          </a:prstGeom>
          <a:solidFill>
            <a:schemeClr val="dk1">
              <a:alpha val="4588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667" name="Google Shape;667;p94"/>
          <p:cNvSpPr txBox="1"/>
          <p:nvPr/>
        </p:nvSpPr>
        <p:spPr>
          <a:xfrm>
            <a:off x="5041900" y="2809820"/>
            <a:ext cx="3388500" cy="1242300"/>
          </a:xfrm>
          <a:prstGeom prst="rect">
            <a:avLst/>
          </a:prstGeom>
          <a:noFill/>
          <a:ln>
            <a:noFill/>
          </a:ln>
        </p:spPr>
        <p:txBody>
          <a:bodyPr spcFirstLastPara="1" wrap="square" lIns="91425" tIns="91425" rIns="91425" bIns="91425" anchor="t" anchorCtr="0">
            <a:noAutofit/>
          </a:bodyPr>
          <a:lstStyle/>
          <a:p>
            <a:pPr marL="0" marR="0" lvl="0" indent="0" algn="l" rtl="0">
              <a:lnSpc>
                <a:spcPct val="107000"/>
              </a:lnSpc>
              <a:spcBef>
                <a:spcPts val="0"/>
              </a:spcBef>
              <a:spcAft>
                <a:spcPts val="0"/>
              </a:spcAft>
              <a:buClr>
                <a:srgbClr val="000000"/>
              </a:buClr>
              <a:buSzPts val="4000"/>
              <a:buFont typeface="Arial"/>
              <a:buNone/>
            </a:pPr>
            <a:r>
              <a:rPr lang="en-US" sz="4000" b="1" i="0" u="none" strike="noStrike" cap="none">
                <a:solidFill>
                  <a:schemeClr val="lt1"/>
                </a:solidFill>
                <a:latin typeface="Open Sans"/>
                <a:ea typeface="Open Sans"/>
                <a:cs typeface="Open Sans"/>
                <a:sym typeface="Open Sans"/>
              </a:rPr>
              <a:t>Waste</a:t>
            </a:r>
            <a:r>
              <a:rPr lang="en-US" sz="3600" b="1" i="0" u="none" strike="noStrike" cap="none">
                <a:solidFill>
                  <a:schemeClr val="lt1"/>
                </a:solidFill>
                <a:latin typeface="Open Sans"/>
                <a:ea typeface="Open Sans"/>
                <a:cs typeface="Open Sans"/>
                <a:sym typeface="Open Sans"/>
              </a:rPr>
              <a:t> </a:t>
            </a:r>
            <a:br>
              <a:rPr lang="en-US" sz="3600" b="1" i="0" u="none" strike="noStrike" cap="none">
                <a:solidFill>
                  <a:schemeClr val="lt1"/>
                </a:solidFill>
                <a:latin typeface="Open Sans"/>
                <a:ea typeface="Open Sans"/>
                <a:cs typeface="Open Sans"/>
                <a:sym typeface="Open Sans"/>
              </a:rPr>
            </a:br>
            <a:r>
              <a:rPr lang="en-US" sz="2800" b="1" i="0" u="none" strike="noStrike" cap="none">
                <a:solidFill>
                  <a:schemeClr val="lt1"/>
                </a:solidFill>
                <a:latin typeface="Open Sans"/>
                <a:ea typeface="Open Sans"/>
                <a:cs typeface="Open Sans"/>
                <a:sym typeface="Open Sans"/>
              </a:rPr>
              <a:t>is </a:t>
            </a:r>
            <a:r>
              <a:rPr lang="en-US" sz="2800" b="1" i="0" u="none" strike="noStrike" cap="none">
                <a:solidFill>
                  <a:schemeClr val="dk2"/>
                </a:solidFill>
                <a:latin typeface="Open Sans"/>
                <a:ea typeface="Open Sans"/>
                <a:cs typeface="Open Sans"/>
                <a:sym typeface="Open Sans"/>
              </a:rPr>
              <a:t>piling up</a:t>
            </a:r>
            <a:endParaRPr sz="2800" b="1" i="0" u="none" strike="noStrike" cap="none">
              <a:solidFill>
                <a:schemeClr val="dk2"/>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Open Sans"/>
              <a:ea typeface="Open Sans"/>
              <a:cs typeface="Open Sans"/>
              <a:sym typeface="Open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p95"/>
          <p:cNvSpPr txBox="1">
            <a:spLocks noGrp="1"/>
          </p:cNvSpPr>
          <p:nvPr>
            <p:ph type="title"/>
          </p:nvPr>
        </p:nvSpPr>
        <p:spPr>
          <a:xfrm>
            <a:off x="99076" y="127100"/>
            <a:ext cx="10067700" cy="375000"/>
          </a:xfrm>
          <a:prstGeom prst="rect">
            <a:avLst/>
          </a:prstGeom>
        </p:spPr>
        <p:txBody>
          <a:bodyPr spcFirstLastPara="1" wrap="square" lIns="68575" tIns="34275" rIns="68575" bIns="34275" anchor="t" anchorCtr="0">
            <a:noAutofit/>
          </a:bodyPr>
          <a:lstStyle/>
          <a:p>
            <a:pPr marL="0" marR="0" lvl="0" indent="0" algn="l" rtl="0">
              <a:lnSpc>
                <a:spcPct val="90000"/>
              </a:lnSpc>
              <a:spcBef>
                <a:spcPts val="0"/>
              </a:spcBef>
              <a:spcAft>
                <a:spcPts val="0"/>
              </a:spcAft>
              <a:buNone/>
            </a:pPr>
            <a:r>
              <a:rPr lang="en-US" sz="2100">
                <a:solidFill>
                  <a:schemeClr val="dk2"/>
                </a:solidFill>
                <a:latin typeface="Open Sans"/>
                <a:ea typeface="Open Sans"/>
                <a:cs typeface="Open Sans"/>
                <a:sym typeface="Open Sans"/>
              </a:rPr>
              <a:t>Worldwide Regulations Related to Supply Chain Due Diligence</a:t>
            </a:r>
            <a:endParaRPr sz="2100">
              <a:solidFill>
                <a:schemeClr val="dk2"/>
              </a:solidFill>
              <a:latin typeface="Open Sans"/>
              <a:ea typeface="Open Sans"/>
              <a:cs typeface="Open Sans"/>
              <a:sym typeface="Open Sans"/>
            </a:endParaRPr>
          </a:p>
        </p:txBody>
      </p:sp>
      <p:pic>
        <p:nvPicPr>
          <p:cNvPr id="673" name="Google Shape;673;p95"/>
          <p:cNvPicPr preferRelativeResize="0"/>
          <p:nvPr/>
        </p:nvPicPr>
        <p:blipFill rotWithShape="1">
          <a:blip r:embed="rId3">
            <a:alphaModFix amt="68000"/>
          </a:blip>
          <a:srcRect/>
          <a:stretch/>
        </p:blipFill>
        <p:spPr>
          <a:xfrm>
            <a:off x="266999" y="883997"/>
            <a:ext cx="8436256" cy="4128360"/>
          </a:xfrm>
          <a:prstGeom prst="rect">
            <a:avLst/>
          </a:prstGeom>
          <a:noFill/>
          <a:ln>
            <a:noFill/>
          </a:ln>
        </p:spPr>
      </p:pic>
      <p:sp>
        <p:nvSpPr>
          <p:cNvPr id="674" name="Google Shape;674;p95"/>
          <p:cNvSpPr txBox="1"/>
          <p:nvPr/>
        </p:nvSpPr>
        <p:spPr>
          <a:xfrm>
            <a:off x="5948250" y="595075"/>
            <a:ext cx="2568000" cy="10836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000" b="1">
                <a:solidFill>
                  <a:schemeClr val="accent1"/>
                </a:solidFill>
                <a:latin typeface="Calibri"/>
                <a:ea typeface="Calibri"/>
                <a:cs typeface="Calibri"/>
                <a:sym typeface="Calibri"/>
              </a:rPr>
              <a:t>   </a:t>
            </a:r>
            <a:r>
              <a:rPr lang="en-US" sz="1000" b="1">
                <a:latin typeface="Calibri"/>
                <a:ea typeface="Calibri"/>
                <a:cs typeface="Calibri"/>
                <a:sym typeface="Calibri"/>
              </a:rPr>
              <a:t>  European Union:</a:t>
            </a:r>
            <a:endParaRPr sz="1000" b="1">
              <a:latin typeface="Calibri"/>
              <a:ea typeface="Calibri"/>
              <a:cs typeface="Calibri"/>
              <a:sym typeface="Calibri"/>
            </a:endParaRPr>
          </a:p>
          <a:p>
            <a:pPr marL="457200" lvl="0" indent="-285750" algn="l" rtl="0">
              <a:lnSpc>
                <a:spcPct val="100000"/>
              </a:lnSpc>
              <a:spcBef>
                <a:spcPts val="0"/>
              </a:spcBef>
              <a:spcAft>
                <a:spcPts val="0"/>
              </a:spcAft>
              <a:buClr>
                <a:schemeClr val="dk2"/>
              </a:buClr>
              <a:buSzPts val="900"/>
              <a:buFont typeface="Calibri"/>
              <a:buChar char="&gt;"/>
            </a:pPr>
            <a:r>
              <a:rPr lang="en-US" sz="900">
                <a:solidFill>
                  <a:schemeClr val="dk2"/>
                </a:solidFill>
                <a:latin typeface="Calibri"/>
                <a:ea typeface="Calibri"/>
                <a:cs typeface="Calibri"/>
                <a:sym typeface="Calibri"/>
              </a:rPr>
              <a:t>GDPR (2018)</a:t>
            </a:r>
            <a:endParaRPr sz="900">
              <a:solidFill>
                <a:schemeClr val="dk2"/>
              </a:solidFill>
              <a:latin typeface="Calibri"/>
              <a:ea typeface="Calibri"/>
              <a:cs typeface="Calibri"/>
              <a:sym typeface="Calibri"/>
            </a:endParaRPr>
          </a:p>
          <a:p>
            <a:pPr marL="457200" lvl="0" indent="-285750" algn="l" rtl="0">
              <a:lnSpc>
                <a:spcPct val="100000"/>
              </a:lnSpc>
              <a:spcBef>
                <a:spcPts val="0"/>
              </a:spcBef>
              <a:spcAft>
                <a:spcPts val="0"/>
              </a:spcAft>
              <a:buClr>
                <a:schemeClr val="dk2"/>
              </a:buClr>
              <a:buSzPts val="900"/>
              <a:buFont typeface="Calibri"/>
              <a:buChar char="&gt;"/>
            </a:pPr>
            <a:r>
              <a:rPr lang="en-US" sz="900">
                <a:solidFill>
                  <a:schemeClr val="dk2"/>
                </a:solidFill>
                <a:latin typeface="Calibri"/>
                <a:ea typeface="Calibri"/>
                <a:cs typeface="Calibri"/>
                <a:sym typeface="Calibri"/>
              </a:rPr>
              <a:t>Conflict Minerals Regulation (2021) </a:t>
            </a:r>
            <a:endParaRPr sz="900">
              <a:solidFill>
                <a:schemeClr val="dk2"/>
              </a:solidFill>
              <a:latin typeface="Calibri"/>
              <a:ea typeface="Calibri"/>
              <a:cs typeface="Calibri"/>
              <a:sym typeface="Calibri"/>
            </a:endParaRPr>
          </a:p>
          <a:p>
            <a:pPr marL="457200" lvl="0" indent="-285750" algn="l" rtl="0">
              <a:lnSpc>
                <a:spcPct val="100000"/>
              </a:lnSpc>
              <a:spcBef>
                <a:spcPts val="0"/>
              </a:spcBef>
              <a:spcAft>
                <a:spcPts val="0"/>
              </a:spcAft>
              <a:buClr>
                <a:schemeClr val="dk2"/>
              </a:buClr>
              <a:buSzPts val="900"/>
              <a:buFont typeface="Calibri"/>
              <a:buChar char="&gt;"/>
            </a:pPr>
            <a:r>
              <a:rPr lang="en-US" sz="900">
                <a:solidFill>
                  <a:schemeClr val="dk2"/>
                </a:solidFill>
                <a:latin typeface="Calibri"/>
                <a:ea typeface="Calibri"/>
                <a:cs typeface="Calibri"/>
                <a:sym typeface="Calibri"/>
              </a:rPr>
              <a:t>Non-Financial Reporting Directive (2018)</a:t>
            </a:r>
            <a:endParaRPr sz="900">
              <a:solidFill>
                <a:schemeClr val="dk2"/>
              </a:solidFill>
              <a:latin typeface="Calibri"/>
              <a:ea typeface="Calibri"/>
              <a:cs typeface="Calibri"/>
              <a:sym typeface="Calibri"/>
            </a:endParaRPr>
          </a:p>
          <a:p>
            <a:pPr marL="457200" lvl="0" indent="-285750" algn="l" rtl="0">
              <a:lnSpc>
                <a:spcPct val="100000"/>
              </a:lnSpc>
              <a:spcBef>
                <a:spcPts val="0"/>
              </a:spcBef>
              <a:spcAft>
                <a:spcPts val="0"/>
              </a:spcAft>
              <a:buClr>
                <a:schemeClr val="dk2"/>
              </a:buClr>
              <a:buSzPts val="900"/>
              <a:buFont typeface="Calibri"/>
              <a:buChar char="&gt;"/>
            </a:pPr>
            <a:r>
              <a:rPr lang="en-US" sz="900">
                <a:solidFill>
                  <a:schemeClr val="dk2"/>
                </a:solidFill>
                <a:latin typeface="Calibri"/>
                <a:ea typeface="Calibri"/>
                <a:cs typeface="Calibri"/>
                <a:sym typeface="Calibri"/>
              </a:rPr>
              <a:t>Timber Regulation (2013)</a:t>
            </a:r>
            <a:endParaRPr sz="900">
              <a:solidFill>
                <a:schemeClr val="dk2"/>
              </a:solidFill>
              <a:latin typeface="Calibri"/>
              <a:ea typeface="Calibri"/>
              <a:cs typeface="Calibri"/>
              <a:sym typeface="Calibri"/>
            </a:endParaRPr>
          </a:p>
          <a:p>
            <a:pPr marL="457200" lvl="0" indent="-285750" algn="l" rtl="0">
              <a:lnSpc>
                <a:spcPct val="100000"/>
              </a:lnSpc>
              <a:spcBef>
                <a:spcPts val="0"/>
              </a:spcBef>
              <a:spcAft>
                <a:spcPts val="0"/>
              </a:spcAft>
              <a:buClr>
                <a:schemeClr val="accent3"/>
              </a:buClr>
              <a:buSzPts val="900"/>
              <a:buFont typeface="Calibri"/>
              <a:buChar char="&gt;"/>
            </a:pPr>
            <a:r>
              <a:rPr lang="en-US" sz="900">
                <a:solidFill>
                  <a:schemeClr val="accent3"/>
                </a:solidFill>
                <a:latin typeface="Calibri"/>
                <a:ea typeface="Calibri"/>
                <a:cs typeface="Calibri"/>
                <a:sym typeface="Calibri"/>
              </a:rPr>
              <a:t>Mandatory corporate human rights and environmental due diligence </a:t>
            </a:r>
            <a:endParaRPr sz="900">
              <a:solidFill>
                <a:schemeClr val="accent3"/>
              </a:solidFill>
              <a:latin typeface="Calibri"/>
              <a:ea typeface="Calibri"/>
              <a:cs typeface="Calibri"/>
              <a:sym typeface="Calibri"/>
            </a:endParaRPr>
          </a:p>
        </p:txBody>
      </p:sp>
      <p:sp>
        <p:nvSpPr>
          <p:cNvPr id="675" name="Google Shape;675;p95"/>
          <p:cNvSpPr txBox="1"/>
          <p:nvPr/>
        </p:nvSpPr>
        <p:spPr>
          <a:xfrm>
            <a:off x="2737625" y="1787088"/>
            <a:ext cx="1125000" cy="575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1000" b="1">
                <a:latin typeface="Calibri"/>
                <a:ea typeface="Calibri"/>
                <a:cs typeface="Calibri"/>
                <a:sym typeface="Calibri"/>
              </a:rPr>
              <a:t>UK:</a:t>
            </a:r>
            <a:r>
              <a:rPr lang="en-US" sz="1000" b="1">
                <a:solidFill>
                  <a:schemeClr val="dk2"/>
                </a:solidFill>
                <a:latin typeface="Calibri"/>
                <a:ea typeface="Calibri"/>
                <a:cs typeface="Calibri"/>
                <a:sym typeface="Calibri"/>
              </a:rPr>
              <a:t> </a:t>
            </a:r>
            <a:endParaRPr sz="1000" b="1">
              <a:solidFill>
                <a:schemeClr val="dk2"/>
              </a:solidFill>
              <a:latin typeface="Calibri"/>
              <a:ea typeface="Calibri"/>
              <a:cs typeface="Calibri"/>
              <a:sym typeface="Calibri"/>
            </a:endParaRPr>
          </a:p>
          <a:p>
            <a:pPr marL="0" lvl="0" indent="0" algn="r" rtl="0">
              <a:spcBef>
                <a:spcPts val="0"/>
              </a:spcBef>
              <a:spcAft>
                <a:spcPts val="0"/>
              </a:spcAft>
              <a:buNone/>
            </a:pPr>
            <a:r>
              <a:rPr lang="en-US" sz="900">
                <a:solidFill>
                  <a:schemeClr val="dk2"/>
                </a:solidFill>
                <a:uFill>
                  <a:noFill/>
                </a:uFill>
                <a:latin typeface="Calibri"/>
                <a:ea typeface="Calibri"/>
                <a:cs typeface="Calibri"/>
                <a:sym typeface="Calibri"/>
                <a:hlinkClick r:id="">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Modern Slavery Act (2015)</a:t>
            </a:r>
            <a:endParaRPr sz="900">
              <a:solidFill>
                <a:schemeClr val="dk2"/>
              </a:solidFill>
              <a:latin typeface="Calibri"/>
              <a:ea typeface="Calibri"/>
              <a:cs typeface="Calibri"/>
              <a:sym typeface="Calibri"/>
            </a:endParaRPr>
          </a:p>
          <a:p>
            <a:pPr marL="0" lvl="0" indent="0" algn="r" rtl="0">
              <a:spcBef>
                <a:spcPts val="0"/>
              </a:spcBef>
              <a:spcAft>
                <a:spcPts val="0"/>
              </a:spcAft>
              <a:buNone/>
            </a:pPr>
            <a:r>
              <a:rPr lang="en-US" sz="900">
                <a:solidFill>
                  <a:schemeClr val="dk2"/>
                </a:solidFill>
                <a:uFill>
                  <a:noFill/>
                </a:uFill>
                <a:latin typeface="Calibri"/>
                <a:ea typeface="Calibri"/>
                <a:cs typeface="Calibri"/>
                <a:sym typeface="Calibri"/>
                <a:hlinkClick r:id="">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UK Bribery A</a:t>
            </a:r>
            <a:r>
              <a:rPr lang="en-US" sz="1000">
                <a:solidFill>
                  <a:schemeClr val="dk2"/>
                </a:solidFill>
                <a:uFill>
                  <a:noFill/>
                </a:uFill>
                <a:latin typeface="Calibri"/>
                <a:ea typeface="Calibri"/>
                <a:cs typeface="Calibri"/>
                <a:sym typeface="Calibri"/>
                <a:hlinkClick r:id="">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ct</a:t>
            </a:r>
            <a:endParaRPr sz="1000">
              <a:solidFill>
                <a:schemeClr val="dk2"/>
              </a:solidFill>
              <a:latin typeface="Calibri"/>
              <a:ea typeface="Calibri"/>
              <a:cs typeface="Calibri"/>
              <a:sym typeface="Calibri"/>
            </a:endParaRPr>
          </a:p>
        </p:txBody>
      </p:sp>
      <p:sp>
        <p:nvSpPr>
          <p:cNvPr id="676" name="Google Shape;676;p95"/>
          <p:cNvSpPr txBox="1"/>
          <p:nvPr/>
        </p:nvSpPr>
        <p:spPr>
          <a:xfrm>
            <a:off x="2618537" y="2453705"/>
            <a:ext cx="1244100" cy="6939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1000" b="1">
                <a:latin typeface="Calibri"/>
                <a:ea typeface="Calibri"/>
                <a:cs typeface="Calibri"/>
                <a:sym typeface="Calibri"/>
              </a:rPr>
              <a:t>France: </a:t>
            </a:r>
            <a:endParaRPr sz="1000" b="1">
              <a:latin typeface="Calibri"/>
              <a:ea typeface="Calibri"/>
              <a:cs typeface="Calibri"/>
              <a:sym typeface="Calibri"/>
            </a:endParaRPr>
          </a:p>
          <a:p>
            <a:pPr marL="0" lvl="0" indent="0" algn="r" rtl="0">
              <a:spcBef>
                <a:spcPts val="0"/>
              </a:spcBef>
              <a:spcAft>
                <a:spcPts val="0"/>
              </a:spcAft>
              <a:buNone/>
            </a:pPr>
            <a:r>
              <a:rPr lang="en-US" sz="900">
                <a:solidFill>
                  <a:schemeClr val="dk2"/>
                </a:solidFill>
                <a:uFill>
                  <a:noFill/>
                </a:uFill>
                <a:latin typeface="Calibri"/>
                <a:ea typeface="Calibri"/>
                <a:cs typeface="Calibri"/>
                <a:sym typeface="Calibri"/>
                <a:hlinkClick r:id="">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Duty of care (2017)</a:t>
            </a:r>
            <a:endParaRPr sz="900">
              <a:solidFill>
                <a:schemeClr val="dk2"/>
              </a:solidFill>
              <a:latin typeface="Calibri"/>
              <a:ea typeface="Calibri"/>
              <a:cs typeface="Calibri"/>
              <a:sym typeface="Calibri"/>
            </a:endParaRPr>
          </a:p>
          <a:p>
            <a:pPr marL="0" lvl="0" indent="0" algn="r" rtl="0">
              <a:spcBef>
                <a:spcPts val="0"/>
              </a:spcBef>
              <a:spcAft>
                <a:spcPts val="0"/>
              </a:spcAft>
              <a:buNone/>
            </a:pPr>
            <a:r>
              <a:rPr lang="en-US" sz="900">
                <a:solidFill>
                  <a:schemeClr val="dk2"/>
                </a:solidFill>
                <a:uFill>
                  <a:noFill/>
                </a:uFill>
                <a:latin typeface="Calibri"/>
                <a:ea typeface="Calibri"/>
                <a:cs typeface="Calibri"/>
                <a:sym typeface="Calibri"/>
                <a:hlinkClick r:id="">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Sapin II (2017)</a:t>
            </a:r>
            <a:endParaRPr sz="900">
              <a:solidFill>
                <a:schemeClr val="dk2"/>
              </a:solidFill>
              <a:latin typeface="Calibri"/>
              <a:ea typeface="Calibri"/>
              <a:cs typeface="Calibri"/>
              <a:sym typeface="Calibri"/>
            </a:endParaRPr>
          </a:p>
          <a:p>
            <a:pPr marL="0" lvl="0" indent="0" algn="r" rtl="0">
              <a:spcBef>
                <a:spcPts val="0"/>
              </a:spcBef>
              <a:spcAft>
                <a:spcPts val="0"/>
              </a:spcAft>
              <a:buNone/>
            </a:pPr>
            <a:endParaRPr sz="900">
              <a:solidFill>
                <a:schemeClr val="accent1"/>
              </a:solidFill>
              <a:latin typeface="Calibri"/>
              <a:ea typeface="Calibri"/>
              <a:cs typeface="Calibri"/>
              <a:sym typeface="Calibri"/>
            </a:endParaRPr>
          </a:p>
        </p:txBody>
      </p:sp>
      <p:sp>
        <p:nvSpPr>
          <p:cNvPr id="677" name="Google Shape;677;p95"/>
          <p:cNvSpPr txBox="1"/>
          <p:nvPr/>
        </p:nvSpPr>
        <p:spPr>
          <a:xfrm>
            <a:off x="62450" y="1533000"/>
            <a:ext cx="2618100" cy="108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1000" b="1">
                <a:latin typeface="Calibri"/>
                <a:ea typeface="Calibri"/>
                <a:cs typeface="Calibri"/>
                <a:sym typeface="Calibri"/>
              </a:rPr>
              <a:t>USA: </a:t>
            </a:r>
            <a:endParaRPr sz="1000" b="1">
              <a:latin typeface="Calibri"/>
              <a:ea typeface="Calibri"/>
              <a:cs typeface="Calibri"/>
              <a:sym typeface="Calibri"/>
            </a:endParaRPr>
          </a:p>
          <a:p>
            <a:pPr marL="0" marR="0" lvl="0" indent="0" algn="l" rtl="0">
              <a:lnSpc>
                <a:spcPct val="100000"/>
              </a:lnSpc>
              <a:spcBef>
                <a:spcPts val="0"/>
              </a:spcBef>
              <a:spcAft>
                <a:spcPts val="0"/>
              </a:spcAft>
              <a:buNone/>
            </a:pPr>
            <a:r>
              <a:rPr lang="en-US" sz="900">
                <a:solidFill>
                  <a:schemeClr val="dk2"/>
                </a:solidFill>
                <a:uFill>
                  <a:noFill/>
                </a:uFill>
                <a:latin typeface="Calibri"/>
                <a:ea typeface="Calibri"/>
                <a:cs typeface="Calibri"/>
                <a:sym typeface="Calibri"/>
                <a:hlinkClick r:id="">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Dodd Frank Act - Section 1502 (conflict minerals)</a:t>
            </a:r>
            <a:endParaRPr sz="900">
              <a:solidFill>
                <a:schemeClr val="dk2"/>
              </a:solidFill>
              <a:latin typeface="Calibri"/>
              <a:ea typeface="Calibri"/>
              <a:cs typeface="Calibri"/>
              <a:sym typeface="Calibri"/>
            </a:endParaRPr>
          </a:p>
          <a:p>
            <a:pPr marL="0" marR="0" lvl="0" indent="0" algn="l" rtl="0">
              <a:lnSpc>
                <a:spcPct val="100000"/>
              </a:lnSpc>
              <a:spcBef>
                <a:spcPts val="0"/>
              </a:spcBef>
              <a:spcAft>
                <a:spcPts val="0"/>
              </a:spcAft>
              <a:buNone/>
            </a:pPr>
            <a:r>
              <a:rPr lang="en-US" sz="900">
                <a:solidFill>
                  <a:schemeClr val="dk2"/>
                </a:solidFill>
                <a:latin typeface="Calibri"/>
                <a:ea typeface="Calibri"/>
                <a:cs typeface="Calibri"/>
                <a:sym typeface="Calibri"/>
              </a:rPr>
              <a:t>Foreign Corrupt Practices Act (1977)</a:t>
            </a:r>
            <a:endParaRPr sz="900">
              <a:solidFill>
                <a:schemeClr val="dk2"/>
              </a:solidFill>
              <a:latin typeface="Calibri"/>
              <a:ea typeface="Calibri"/>
              <a:cs typeface="Calibri"/>
              <a:sym typeface="Calibri"/>
            </a:endParaRPr>
          </a:p>
          <a:p>
            <a:pPr marL="0" marR="0" lvl="0" indent="0" algn="l" rtl="0">
              <a:lnSpc>
                <a:spcPct val="100000"/>
              </a:lnSpc>
              <a:spcBef>
                <a:spcPts val="0"/>
              </a:spcBef>
              <a:spcAft>
                <a:spcPts val="0"/>
              </a:spcAft>
              <a:buNone/>
            </a:pPr>
            <a:r>
              <a:rPr lang="en-US" sz="900">
                <a:solidFill>
                  <a:schemeClr val="dk2"/>
                </a:solidFill>
                <a:latin typeface="Calibri"/>
                <a:ea typeface="Calibri"/>
                <a:cs typeface="Calibri"/>
                <a:sym typeface="Calibri"/>
              </a:rPr>
              <a:t>Federal Acquisition Regulation (1947)</a:t>
            </a:r>
            <a:endParaRPr sz="900">
              <a:solidFill>
                <a:schemeClr val="dk2"/>
              </a:solidFill>
              <a:latin typeface="Calibri"/>
              <a:ea typeface="Calibri"/>
              <a:cs typeface="Calibri"/>
              <a:sym typeface="Calibri"/>
            </a:endParaRPr>
          </a:p>
          <a:p>
            <a:pPr marL="0" marR="0" lvl="0" indent="0" algn="l" rtl="0">
              <a:lnSpc>
                <a:spcPct val="100000"/>
              </a:lnSpc>
              <a:spcBef>
                <a:spcPts val="0"/>
              </a:spcBef>
              <a:spcAft>
                <a:spcPts val="0"/>
              </a:spcAft>
              <a:buNone/>
            </a:pPr>
            <a:r>
              <a:rPr lang="en-US" sz="900">
                <a:solidFill>
                  <a:schemeClr val="dk2"/>
                </a:solidFill>
                <a:latin typeface="Calibri"/>
                <a:ea typeface="Calibri"/>
                <a:cs typeface="Calibri"/>
                <a:sym typeface="Calibri"/>
              </a:rPr>
              <a:t>Trade Enforcement Act (2015)</a:t>
            </a:r>
            <a:endParaRPr sz="900">
              <a:solidFill>
                <a:schemeClr val="dk2"/>
              </a:solidFill>
              <a:latin typeface="Calibri"/>
              <a:ea typeface="Calibri"/>
              <a:cs typeface="Calibri"/>
              <a:sym typeface="Calibri"/>
            </a:endParaRPr>
          </a:p>
          <a:p>
            <a:pPr marL="0" lvl="0" indent="0" algn="l" rtl="0">
              <a:spcBef>
                <a:spcPts val="0"/>
              </a:spcBef>
              <a:spcAft>
                <a:spcPts val="0"/>
              </a:spcAft>
              <a:buNone/>
            </a:pPr>
            <a:r>
              <a:rPr lang="en-US" sz="900">
                <a:solidFill>
                  <a:schemeClr val="dk2"/>
                </a:solidFill>
                <a:latin typeface="Calibri"/>
                <a:ea typeface="Calibri"/>
                <a:cs typeface="Calibri"/>
                <a:sym typeface="Calibri"/>
              </a:rPr>
              <a:t>Uyghur Forced Labor Prevention Act</a:t>
            </a:r>
            <a:endParaRPr sz="900">
              <a:solidFill>
                <a:schemeClr val="accent3"/>
              </a:solidFill>
              <a:latin typeface="Calibri"/>
              <a:ea typeface="Calibri"/>
              <a:cs typeface="Calibri"/>
              <a:sym typeface="Calibri"/>
            </a:endParaRPr>
          </a:p>
        </p:txBody>
      </p:sp>
      <p:sp>
        <p:nvSpPr>
          <p:cNvPr id="678" name="Google Shape;678;p95"/>
          <p:cNvSpPr txBox="1"/>
          <p:nvPr/>
        </p:nvSpPr>
        <p:spPr>
          <a:xfrm>
            <a:off x="3784200" y="979650"/>
            <a:ext cx="1441200" cy="37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b="1">
                <a:latin typeface="Calibri"/>
                <a:ea typeface="Calibri"/>
                <a:cs typeface="Calibri"/>
                <a:sym typeface="Calibri"/>
              </a:rPr>
              <a:t>Netherlands:</a:t>
            </a:r>
            <a:r>
              <a:rPr lang="en-US" sz="800" b="1">
                <a:latin typeface="Calibri"/>
                <a:ea typeface="Calibri"/>
                <a:cs typeface="Calibri"/>
                <a:sym typeface="Calibri"/>
              </a:rPr>
              <a:t> </a:t>
            </a:r>
            <a:r>
              <a:rPr lang="en-US" sz="800" b="1" u="sng">
                <a:latin typeface="Calibri"/>
                <a:ea typeface="Calibri"/>
                <a:cs typeface="Calibri"/>
                <a:sym typeface="Calibri"/>
                <a:hlinkClick r:id=""/>
              </a:rPr>
              <a:t/>
            </a:r>
            <a:br>
              <a:rPr lang="en-US" sz="800" b="1" u="sng">
                <a:latin typeface="Calibri"/>
                <a:ea typeface="Calibri"/>
                <a:cs typeface="Calibri"/>
                <a:sym typeface="Calibri"/>
                <a:hlinkClick r:id=""/>
              </a:rPr>
            </a:br>
            <a:r>
              <a:rPr lang="en-US" sz="900">
                <a:solidFill>
                  <a:schemeClr val="dk2"/>
                </a:solidFill>
                <a:uFill>
                  <a:noFill/>
                </a:uFill>
                <a:latin typeface="Calibri"/>
                <a:ea typeface="Calibri"/>
                <a:cs typeface="Calibri"/>
                <a:sym typeface="Calibri"/>
                <a:hlinkClick r:id="">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Child labour law (2020)</a:t>
            </a:r>
            <a:endParaRPr sz="900">
              <a:solidFill>
                <a:schemeClr val="dk2"/>
              </a:solidFill>
              <a:latin typeface="Calibri"/>
              <a:ea typeface="Calibri"/>
              <a:cs typeface="Calibri"/>
              <a:sym typeface="Calibri"/>
            </a:endParaRPr>
          </a:p>
          <a:p>
            <a:pPr marL="0" lvl="0" indent="0" algn="l" rtl="0">
              <a:spcBef>
                <a:spcPts val="0"/>
              </a:spcBef>
              <a:spcAft>
                <a:spcPts val="0"/>
              </a:spcAft>
              <a:buNone/>
            </a:pPr>
            <a:endParaRPr sz="800">
              <a:solidFill>
                <a:srgbClr val="00A6FB"/>
              </a:solidFill>
              <a:latin typeface="Calibri"/>
              <a:ea typeface="Calibri"/>
              <a:cs typeface="Calibri"/>
              <a:sym typeface="Calibri"/>
            </a:endParaRPr>
          </a:p>
        </p:txBody>
      </p:sp>
      <p:sp>
        <p:nvSpPr>
          <p:cNvPr id="679" name="Google Shape;679;p95"/>
          <p:cNvSpPr txBox="1"/>
          <p:nvPr/>
        </p:nvSpPr>
        <p:spPr>
          <a:xfrm>
            <a:off x="7162175" y="3731000"/>
            <a:ext cx="1896900" cy="81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b="1">
                <a:latin typeface="Calibri"/>
                <a:ea typeface="Calibri"/>
                <a:cs typeface="Calibri"/>
                <a:sym typeface="Calibri"/>
              </a:rPr>
              <a:t>Australia: </a:t>
            </a:r>
            <a:endParaRPr sz="1000" b="1">
              <a:latin typeface="Calibri"/>
              <a:ea typeface="Calibri"/>
              <a:cs typeface="Calibri"/>
              <a:sym typeface="Calibri"/>
            </a:endParaRPr>
          </a:p>
          <a:p>
            <a:pPr marL="0" lvl="0" indent="0" algn="l" rtl="0">
              <a:spcBef>
                <a:spcPts val="0"/>
              </a:spcBef>
              <a:spcAft>
                <a:spcPts val="0"/>
              </a:spcAft>
              <a:buNone/>
            </a:pPr>
            <a:r>
              <a:rPr lang="en-US" sz="900">
                <a:solidFill>
                  <a:schemeClr val="dk2"/>
                </a:solidFill>
                <a:uFill>
                  <a:noFill/>
                </a:uFill>
                <a:latin typeface="Calibri"/>
                <a:ea typeface="Calibri"/>
                <a:cs typeface="Calibri"/>
                <a:sym typeface="Calibri"/>
                <a:hlinkClick r:id="">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Australia Modern Slavery Act</a:t>
            </a:r>
            <a:r>
              <a:rPr lang="en-US" sz="900">
                <a:solidFill>
                  <a:schemeClr val="dk2"/>
                </a:solidFill>
                <a:latin typeface="Calibri"/>
                <a:ea typeface="Calibri"/>
                <a:cs typeface="Calibri"/>
                <a:sym typeface="Calibri"/>
              </a:rPr>
              <a:t> (2018)</a:t>
            </a:r>
            <a:endParaRPr sz="900">
              <a:solidFill>
                <a:schemeClr val="dk2"/>
              </a:solidFill>
              <a:latin typeface="Calibri"/>
              <a:ea typeface="Calibri"/>
              <a:cs typeface="Calibri"/>
              <a:sym typeface="Calibri"/>
            </a:endParaRPr>
          </a:p>
          <a:p>
            <a:pPr marL="0" lvl="0" indent="0" algn="l" rtl="0">
              <a:spcBef>
                <a:spcPts val="0"/>
              </a:spcBef>
              <a:spcAft>
                <a:spcPts val="0"/>
              </a:spcAft>
              <a:buNone/>
            </a:pPr>
            <a:r>
              <a:rPr lang="en-US" sz="900">
                <a:solidFill>
                  <a:schemeClr val="accent3"/>
                </a:solidFill>
                <a:latin typeface="Calibri"/>
                <a:ea typeface="Calibri"/>
                <a:cs typeface="Calibri"/>
                <a:sym typeface="Calibri"/>
              </a:rPr>
              <a:t>New South Wales Modern Slavery Act</a:t>
            </a:r>
            <a:endParaRPr sz="900">
              <a:solidFill>
                <a:schemeClr val="accent3"/>
              </a:solidFill>
              <a:latin typeface="Calibri"/>
              <a:ea typeface="Calibri"/>
              <a:cs typeface="Calibri"/>
              <a:sym typeface="Calibri"/>
            </a:endParaRPr>
          </a:p>
          <a:p>
            <a:pPr marL="0" lvl="0" indent="0" algn="l" rtl="0">
              <a:spcBef>
                <a:spcPts val="0"/>
              </a:spcBef>
              <a:spcAft>
                <a:spcPts val="0"/>
              </a:spcAft>
              <a:buNone/>
            </a:pPr>
            <a:endParaRPr sz="1000" b="1" u="sng">
              <a:solidFill>
                <a:srgbClr val="666666"/>
              </a:solidFill>
              <a:latin typeface="Calibri"/>
              <a:ea typeface="Calibri"/>
              <a:cs typeface="Calibri"/>
              <a:sym typeface="Calibri"/>
            </a:endParaRPr>
          </a:p>
        </p:txBody>
      </p:sp>
      <p:sp>
        <p:nvSpPr>
          <p:cNvPr id="680" name="Google Shape;680;p95"/>
          <p:cNvSpPr/>
          <p:nvPr/>
        </p:nvSpPr>
        <p:spPr>
          <a:xfrm>
            <a:off x="1473877" y="2481921"/>
            <a:ext cx="108600" cy="912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57B41E"/>
              </a:solidFill>
            </a:endParaRPr>
          </a:p>
        </p:txBody>
      </p:sp>
      <p:sp>
        <p:nvSpPr>
          <p:cNvPr id="681" name="Google Shape;681;p95"/>
          <p:cNvSpPr/>
          <p:nvPr/>
        </p:nvSpPr>
        <p:spPr>
          <a:xfrm>
            <a:off x="7071904" y="4026838"/>
            <a:ext cx="108600" cy="91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chemeClr val="dk1"/>
              </a:solidFill>
            </a:endParaRPr>
          </a:p>
        </p:txBody>
      </p:sp>
      <p:sp>
        <p:nvSpPr>
          <p:cNvPr id="682" name="Google Shape;682;p95"/>
          <p:cNvSpPr txBox="1"/>
          <p:nvPr/>
        </p:nvSpPr>
        <p:spPr>
          <a:xfrm>
            <a:off x="3712300" y="3644875"/>
            <a:ext cx="1760100" cy="346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000" b="1">
                <a:latin typeface="Calibri"/>
                <a:ea typeface="Calibri"/>
                <a:cs typeface="Calibri"/>
                <a:sym typeface="Calibri"/>
              </a:rPr>
              <a:t>Switzerland: </a:t>
            </a:r>
            <a:endParaRPr sz="1000" b="1">
              <a:latin typeface="Calibri"/>
              <a:ea typeface="Calibri"/>
              <a:cs typeface="Calibri"/>
              <a:sym typeface="Calibri"/>
            </a:endParaRPr>
          </a:p>
          <a:p>
            <a:pPr marL="0" lvl="0" indent="0" algn="l" rtl="0">
              <a:spcBef>
                <a:spcPts val="0"/>
              </a:spcBef>
              <a:spcAft>
                <a:spcPts val="0"/>
              </a:spcAft>
              <a:buNone/>
            </a:pPr>
            <a:r>
              <a:rPr lang="en-US" sz="900">
                <a:solidFill>
                  <a:schemeClr val="dk2"/>
                </a:solidFill>
                <a:latin typeface="Calibri"/>
                <a:ea typeface="Calibri"/>
                <a:cs typeface="Calibri"/>
                <a:sym typeface="Calibri"/>
              </a:rPr>
              <a:t>Responsible Business Initiative (counter proposal</a:t>
            </a:r>
            <a:r>
              <a:rPr lang="en-US" sz="900">
                <a:solidFill>
                  <a:schemeClr val="accent3"/>
                </a:solidFill>
                <a:latin typeface="Calibri"/>
                <a:ea typeface="Calibri"/>
                <a:cs typeface="Calibri"/>
                <a:sym typeface="Calibri"/>
              </a:rPr>
              <a:t>)</a:t>
            </a:r>
            <a:endParaRPr sz="900">
              <a:solidFill>
                <a:schemeClr val="accent3"/>
              </a:solidFill>
              <a:latin typeface="Calibri"/>
              <a:ea typeface="Calibri"/>
              <a:cs typeface="Calibri"/>
              <a:sym typeface="Calibri"/>
            </a:endParaRPr>
          </a:p>
        </p:txBody>
      </p:sp>
      <p:sp>
        <p:nvSpPr>
          <p:cNvPr id="683" name="Google Shape;683;p95"/>
          <p:cNvSpPr txBox="1"/>
          <p:nvPr/>
        </p:nvSpPr>
        <p:spPr>
          <a:xfrm>
            <a:off x="4818301" y="2673275"/>
            <a:ext cx="1896900" cy="6939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1000" b="1">
                <a:latin typeface="Calibri"/>
                <a:ea typeface="Calibri"/>
                <a:cs typeface="Calibri"/>
                <a:sym typeface="Calibri"/>
              </a:rPr>
              <a:t>China: </a:t>
            </a:r>
            <a:endParaRPr sz="1000" b="1">
              <a:latin typeface="Calibri"/>
              <a:ea typeface="Calibri"/>
              <a:cs typeface="Calibri"/>
              <a:sym typeface="Calibri"/>
            </a:endParaRPr>
          </a:p>
          <a:p>
            <a:pPr marL="0" lvl="0" indent="0" algn="r" rtl="0">
              <a:spcBef>
                <a:spcPts val="0"/>
              </a:spcBef>
              <a:spcAft>
                <a:spcPts val="0"/>
              </a:spcAft>
              <a:buNone/>
            </a:pPr>
            <a:r>
              <a:rPr lang="en-US" sz="900">
                <a:solidFill>
                  <a:schemeClr val="dk2"/>
                </a:solidFill>
                <a:uFill>
                  <a:noFill/>
                </a:uFill>
                <a:latin typeface="Calibri"/>
                <a:ea typeface="Calibri"/>
                <a:cs typeface="Calibri"/>
                <a:sym typeface="Calibri"/>
                <a:hlinkClick r:id="">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Chinese Guidelines for Mineral Supply Chains</a:t>
            </a:r>
            <a:r>
              <a:rPr lang="en-US" sz="900">
                <a:solidFill>
                  <a:schemeClr val="dk2"/>
                </a:solidFill>
                <a:latin typeface="Calibri"/>
                <a:ea typeface="Calibri"/>
                <a:cs typeface="Calibri"/>
                <a:sym typeface="Calibri"/>
              </a:rPr>
              <a:t> (2015)</a:t>
            </a:r>
            <a:endParaRPr sz="900">
              <a:solidFill>
                <a:schemeClr val="dk2"/>
              </a:solidFill>
              <a:latin typeface="Calibri"/>
              <a:ea typeface="Calibri"/>
              <a:cs typeface="Calibri"/>
              <a:sym typeface="Calibri"/>
            </a:endParaRPr>
          </a:p>
          <a:p>
            <a:pPr marL="0" lvl="0" indent="0" algn="r" rtl="0">
              <a:spcBef>
                <a:spcPts val="0"/>
              </a:spcBef>
              <a:spcAft>
                <a:spcPts val="0"/>
              </a:spcAft>
              <a:buNone/>
            </a:pPr>
            <a:r>
              <a:rPr lang="en-US" sz="900">
                <a:solidFill>
                  <a:schemeClr val="dk2"/>
                </a:solidFill>
                <a:latin typeface="Calibri"/>
                <a:ea typeface="Calibri"/>
                <a:cs typeface="Calibri"/>
                <a:sym typeface="Calibri"/>
              </a:rPr>
              <a:t>Restricted Use of Hazardous Substances (2019)</a:t>
            </a:r>
            <a:endParaRPr sz="900">
              <a:solidFill>
                <a:schemeClr val="dk2"/>
              </a:solidFill>
              <a:latin typeface="Calibri"/>
              <a:ea typeface="Calibri"/>
              <a:cs typeface="Calibri"/>
              <a:sym typeface="Calibri"/>
            </a:endParaRPr>
          </a:p>
          <a:p>
            <a:pPr marL="0" lvl="0" indent="0" algn="r" rtl="0">
              <a:spcBef>
                <a:spcPts val="0"/>
              </a:spcBef>
              <a:spcAft>
                <a:spcPts val="0"/>
              </a:spcAft>
              <a:buNone/>
            </a:pPr>
            <a:endParaRPr sz="1000" b="1">
              <a:solidFill>
                <a:schemeClr val="accent1"/>
              </a:solidFill>
              <a:latin typeface="Calibri"/>
              <a:ea typeface="Calibri"/>
              <a:cs typeface="Calibri"/>
              <a:sym typeface="Calibri"/>
            </a:endParaRPr>
          </a:p>
          <a:p>
            <a:pPr marL="0" lvl="0" indent="0" algn="r" rtl="0">
              <a:spcBef>
                <a:spcPts val="0"/>
              </a:spcBef>
              <a:spcAft>
                <a:spcPts val="0"/>
              </a:spcAft>
              <a:buNone/>
            </a:pPr>
            <a:endParaRPr sz="1000" b="1">
              <a:solidFill>
                <a:schemeClr val="accent1"/>
              </a:solidFill>
              <a:latin typeface="Calibri"/>
              <a:ea typeface="Calibri"/>
              <a:cs typeface="Calibri"/>
              <a:sym typeface="Calibri"/>
            </a:endParaRPr>
          </a:p>
        </p:txBody>
      </p:sp>
      <p:sp>
        <p:nvSpPr>
          <p:cNvPr id="684" name="Google Shape;684;p95"/>
          <p:cNvSpPr/>
          <p:nvPr/>
        </p:nvSpPr>
        <p:spPr>
          <a:xfrm flipH="1">
            <a:off x="6549041" y="2673279"/>
            <a:ext cx="108600" cy="912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57B41E"/>
              </a:solidFill>
            </a:endParaRPr>
          </a:p>
        </p:txBody>
      </p:sp>
      <p:sp>
        <p:nvSpPr>
          <p:cNvPr id="685" name="Google Shape;685;p95"/>
          <p:cNvSpPr/>
          <p:nvPr/>
        </p:nvSpPr>
        <p:spPr>
          <a:xfrm flipH="1">
            <a:off x="7463441" y="2562605"/>
            <a:ext cx="108600" cy="912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57B41E"/>
              </a:solidFill>
            </a:endParaRPr>
          </a:p>
        </p:txBody>
      </p:sp>
      <p:sp>
        <p:nvSpPr>
          <p:cNvPr id="686" name="Google Shape;686;p95"/>
          <p:cNvSpPr txBox="1"/>
          <p:nvPr/>
        </p:nvSpPr>
        <p:spPr>
          <a:xfrm>
            <a:off x="7548125" y="2114175"/>
            <a:ext cx="1125000" cy="693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000" b="1">
                <a:latin typeface="Calibri"/>
                <a:ea typeface="Calibri"/>
                <a:cs typeface="Calibri"/>
                <a:sym typeface="Calibri"/>
              </a:rPr>
              <a:t>Japan: </a:t>
            </a:r>
            <a:endParaRPr sz="1400"/>
          </a:p>
          <a:p>
            <a:pPr marL="0" marR="0" lvl="0" indent="0" algn="l" rtl="0">
              <a:lnSpc>
                <a:spcPct val="100000"/>
              </a:lnSpc>
              <a:spcBef>
                <a:spcPts val="0"/>
              </a:spcBef>
              <a:spcAft>
                <a:spcPts val="0"/>
              </a:spcAft>
              <a:buNone/>
            </a:pPr>
            <a:r>
              <a:rPr lang="en-US" sz="900">
                <a:solidFill>
                  <a:schemeClr val="dk2"/>
                </a:solidFill>
                <a:uFill>
                  <a:noFill/>
                </a:uFill>
                <a:latin typeface="Calibri"/>
                <a:ea typeface="Calibri"/>
                <a:cs typeface="Calibri"/>
                <a:sym typeface="Calibri"/>
                <a:hlinkClick r:id="">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The Act on Promoting Green Procurement (2001)</a:t>
            </a:r>
            <a:endParaRPr sz="900">
              <a:solidFill>
                <a:schemeClr val="dk2"/>
              </a:solidFill>
              <a:latin typeface="Calibri"/>
              <a:ea typeface="Calibri"/>
              <a:cs typeface="Calibri"/>
              <a:sym typeface="Calibri"/>
            </a:endParaRPr>
          </a:p>
          <a:p>
            <a:pPr marL="0" marR="0" lvl="0" indent="0" algn="l" rtl="0">
              <a:lnSpc>
                <a:spcPct val="100000"/>
              </a:lnSpc>
              <a:spcBef>
                <a:spcPts val="0"/>
              </a:spcBef>
              <a:spcAft>
                <a:spcPts val="0"/>
              </a:spcAft>
              <a:buNone/>
            </a:pPr>
            <a:r>
              <a:rPr lang="en-US" sz="900">
                <a:solidFill>
                  <a:schemeClr val="dk2"/>
                </a:solidFill>
                <a:uFill>
                  <a:noFill/>
                </a:uFill>
                <a:latin typeface="Calibri"/>
                <a:ea typeface="Calibri"/>
                <a:cs typeface="Calibri"/>
                <a:sym typeface="Calibri"/>
                <a:hlinkClick r:id="">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The Clean Wood Act</a:t>
            </a:r>
            <a:endParaRPr sz="900">
              <a:solidFill>
                <a:schemeClr val="dk2"/>
              </a:solidFill>
              <a:latin typeface="Calibri"/>
              <a:ea typeface="Calibri"/>
              <a:cs typeface="Calibri"/>
              <a:sym typeface="Calibri"/>
            </a:endParaRPr>
          </a:p>
        </p:txBody>
      </p:sp>
      <p:sp>
        <p:nvSpPr>
          <p:cNvPr id="687" name="Google Shape;687;p95"/>
          <p:cNvSpPr txBox="1"/>
          <p:nvPr/>
        </p:nvSpPr>
        <p:spPr>
          <a:xfrm>
            <a:off x="517100" y="2653803"/>
            <a:ext cx="1708800" cy="86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1000" b="1">
                <a:latin typeface="Calibri"/>
                <a:ea typeface="Calibri"/>
                <a:cs typeface="Calibri"/>
                <a:sym typeface="Calibri"/>
              </a:rPr>
              <a:t>California: </a:t>
            </a:r>
            <a:endParaRPr sz="1000" b="1">
              <a:latin typeface="Calibri"/>
              <a:ea typeface="Calibri"/>
              <a:cs typeface="Calibri"/>
              <a:sym typeface="Calibri"/>
            </a:endParaRPr>
          </a:p>
          <a:p>
            <a:pPr marL="0" marR="0" lvl="0" indent="0" algn="l" rtl="0">
              <a:lnSpc>
                <a:spcPct val="100000"/>
              </a:lnSpc>
              <a:spcBef>
                <a:spcPts val="0"/>
              </a:spcBef>
              <a:spcAft>
                <a:spcPts val="0"/>
              </a:spcAft>
              <a:buNone/>
            </a:pPr>
            <a:r>
              <a:rPr lang="en-US" sz="900">
                <a:solidFill>
                  <a:schemeClr val="dk2"/>
                </a:solidFill>
                <a:uFill>
                  <a:noFill/>
                </a:uFill>
                <a:latin typeface="Calibri"/>
                <a:ea typeface="Calibri"/>
                <a:cs typeface="Calibri"/>
                <a:sym typeface="Calibri"/>
                <a:hlinkClick r:id="">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Transparency in Supply Chains Act (2010)</a:t>
            </a:r>
            <a:endParaRPr sz="900">
              <a:solidFill>
                <a:schemeClr val="dk2"/>
              </a:solidFill>
              <a:latin typeface="Calibri"/>
              <a:ea typeface="Calibri"/>
              <a:cs typeface="Calibri"/>
              <a:sym typeface="Calibri"/>
            </a:endParaRPr>
          </a:p>
          <a:p>
            <a:pPr marL="0" marR="0" lvl="0" indent="0" algn="l" rtl="0">
              <a:lnSpc>
                <a:spcPct val="100000"/>
              </a:lnSpc>
              <a:spcBef>
                <a:spcPts val="0"/>
              </a:spcBef>
              <a:spcAft>
                <a:spcPts val="0"/>
              </a:spcAft>
              <a:buNone/>
            </a:pPr>
            <a:r>
              <a:rPr lang="en-US" sz="900">
                <a:solidFill>
                  <a:schemeClr val="dk2"/>
                </a:solidFill>
                <a:latin typeface="Calibri"/>
                <a:ea typeface="Calibri"/>
                <a:cs typeface="Calibri"/>
                <a:sym typeface="Calibri"/>
              </a:rPr>
              <a:t>California Consumer Privacy Act (2018)</a:t>
            </a:r>
            <a:endParaRPr sz="900">
              <a:solidFill>
                <a:schemeClr val="dk2"/>
              </a:solidFill>
              <a:latin typeface="Calibri"/>
              <a:ea typeface="Calibri"/>
              <a:cs typeface="Calibri"/>
              <a:sym typeface="Calibri"/>
            </a:endParaRPr>
          </a:p>
        </p:txBody>
      </p:sp>
      <p:sp>
        <p:nvSpPr>
          <p:cNvPr id="688" name="Google Shape;688;p95"/>
          <p:cNvSpPr txBox="1"/>
          <p:nvPr/>
        </p:nvSpPr>
        <p:spPr>
          <a:xfrm>
            <a:off x="5075150" y="2091213"/>
            <a:ext cx="2098500" cy="346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000" b="1">
                <a:latin typeface="Calibri"/>
                <a:ea typeface="Calibri"/>
                <a:cs typeface="Calibri"/>
                <a:sym typeface="Calibri"/>
              </a:rPr>
              <a:t>Germany:</a:t>
            </a:r>
            <a:endParaRPr sz="1000" b="1">
              <a:latin typeface="Calibri"/>
              <a:ea typeface="Calibri"/>
              <a:cs typeface="Calibri"/>
              <a:sym typeface="Calibri"/>
            </a:endParaRPr>
          </a:p>
          <a:p>
            <a:pPr marL="0" lvl="0" indent="0" algn="l" rtl="0">
              <a:spcBef>
                <a:spcPts val="0"/>
              </a:spcBef>
              <a:spcAft>
                <a:spcPts val="0"/>
              </a:spcAft>
              <a:buNone/>
            </a:pPr>
            <a:r>
              <a:rPr lang="en-US" sz="900">
                <a:solidFill>
                  <a:schemeClr val="dk2"/>
                </a:solidFill>
                <a:latin typeface="Calibri"/>
                <a:ea typeface="Calibri"/>
                <a:cs typeface="Calibri"/>
                <a:sym typeface="Calibri"/>
              </a:rPr>
              <a:t>Human Rights due diligence law “Supply Chain Act” (2021)</a:t>
            </a:r>
            <a:endParaRPr sz="900">
              <a:solidFill>
                <a:schemeClr val="accent3"/>
              </a:solidFill>
              <a:latin typeface="Calibri"/>
              <a:ea typeface="Calibri"/>
              <a:cs typeface="Calibri"/>
              <a:sym typeface="Calibri"/>
            </a:endParaRPr>
          </a:p>
        </p:txBody>
      </p:sp>
      <p:sp>
        <p:nvSpPr>
          <p:cNvPr id="689" name="Google Shape;689;p95"/>
          <p:cNvSpPr txBox="1"/>
          <p:nvPr/>
        </p:nvSpPr>
        <p:spPr>
          <a:xfrm>
            <a:off x="186200" y="3974311"/>
            <a:ext cx="3809400" cy="817500"/>
          </a:xfrm>
          <a:prstGeom prst="rect">
            <a:avLst/>
          </a:prstGeom>
          <a:noFill/>
          <a:ln>
            <a:noFill/>
          </a:ln>
        </p:spPr>
        <p:txBody>
          <a:bodyPr spcFirstLastPara="1" wrap="square" lIns="91425" tIns="91425" rIns="91425" bIns="91425" anchor="ctr" anchorCtr="0">
            <a:noAutofit/>
          </a:bodyPr>
          <a:lstStyle/>
          <a:p>
            <a:pPr marL="0" marR="0" lvl="0" indent="457200" algn="l" rtl="0">
              <a:lnSpc>
                <a:spcPct val="100000"/>
              </a:lnSpc>
              <a:spcBef>
                <a:spcPts val="0"/>
              </a:spcBef>
              <a:spcAft>
                <a:spcPts val="0"/>
              </a:spcAft>
              <a:buClr>
                <a:srgbClr val="000000"/>
              </a:buClr>
              <a:buSzPts val="1200"/>
              <a:buFont typeface="Arial"/>
              <a:buNone/>
            </a:pPr>
            <a:r>
              <a:rPr lang="en-US" sz="1000" b="0" i="0" u="none" strike="noStrike" cap="none">
                <a:solidFill>
                  <a:srgbClr val="4A4A49"/>
                </a:solidFill>
                <a:latin typeface="Calibri"/>
                <a:ea typeface="Calibri"/>
                <a:cs typeface="Calibri"/>
                <a:sym typeface="Calibri"/>
              </a:rPr>
              <a:t>Adopted regulations</a:t>
            </a:r>
            <a:endParaRPr sz="1000" b="0" i="0" u="none" strike="noStrike" cap="none">
              <a:solidFill>
                <a:srgbClr val="4A4A49"/>
              </a:solidFill>
              <a:latin typeface="Calibri"/>
              <a:ea typeface="Calibri"/>
              <a:cs typeface="Calibri"/>
              <a:sym typeface="Calibri"/>
            </a:endParaRPr>
          </a:p>
          <a:p>
            <a:pPr marL="0" marR="0" lvl="0" indent="457200" algn="l" rtl="0">
              <a:lnSpc>
                <a:spcPct val="100000"/>
              </a:lnSpc>
              <a:spcBef>
                <a:spcPts val="0"/>
              </a:spcBef>
              <a:spcAft>
                <a:spcPts val="0"/>
              </a:spcAft>
              <a:buClr>
                <a:srgbClr val="000000"/>
              </a:buClr>
              <a:buSzPts val="1200"/>
              <a:buFont typeface="Arial"/>
              <a:buNone/>
            </a:pPr>
            <a:endParaRPr sz="1000">
              <a:solidFill>
                <a:srgbClr val="4A4A49"/>
              </a:solidFill>
              <a:latin typeface="Calibri"/>
              <a:ea typeface="Calibri"/>
              <a:cs typeface="Calibri"/>
              <a:sym typeface="Calibri"/>
            </a:endParaRPr>
          </a:p>
          <a:p>
            <a:pPr marL="0" marR="0" lvl="0" indent="457200" algn="l" rtl="0">
              <a:lnSpc>
                <a:spcPct val="100000"/>
              </a:lnSpc>
              <a:spcBef>
                <a:spcPts val="0"/>
              </a:spcBef>
              <a:spcAft>
                <a:spcPts val="0"/>
              </a:spcAft>
              <a:buClr>
                <a:srgbClr val="000000"/>
              </a:buClr>
              <a:buSzPts val="1200"/>
              <a:buFont typeface="Arial"/>
              <a:buNone/>
            </a:pPr>
            <a:r>
              <a:rPr lang="en-US" sz="1000" b="0" i="0" u="none" strike="noStrike" cap="none">
                <a:solidFill>
                  <a:srgbClr val="4A4A49"/>
                </a:solidFill>
                <a:latin typeface="Calibri"/>
                <a:ea typeface="Calibri"/>
                <a:cs typeface="Calibri"/>
                <a:sym typeface="Calibri"/>
              </a:rPr>
              <a:t>Expected regulations</a:t>
            </a:r>
            <a:endParaRPr sz="1000" b="0" i="0" u="none" strike="noStrike" cap="none">
              <a:solidFill>
                <a:srgbClr val="4A4A49"/>
              </a:solidFill>
              <a:latin typeface="Calibri"/>
              <a:ea typeface="Calibri"/>
              <a:cs typeface="Calibri"/>
              <a:sym typeface="Calibri"/>
            </a:endParaRPr>
          </a:p>
        </p:txBody>
      </p:sp>
      <p:sp>
        <p:nvSpPr>
          <p:cNvPr id="690" name="Google Shape;690;p95"/>
          <p:cNvSpPr/>
          <p:nvPr/>
        </p:nvSpPr>
        <p:spPr>
          <a:xfrm>
            <a:off x="510366" y="4134466"/>
            <a:ext cx="126000" cy="126000"/>
          </a:xfrm>
          <a:prstGeom prst="ellipse">
            <a:avLst/>
          </a:prstGeom>
          <a:solidFill>
            <a:schemeClr val="dk2"/>
          </a:solidFill>
          <a:ln w="25400"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dk2"/>
              </a:solidFill>
              <a:latin typeface="Calibri"/>
              <a:ea typeface="Calibri"/>
              <a:cs typeface="Calibri"/>
              <a:sym typeface="Calibri"/>
            </a:endParaRPr>
          </a:p>
        </p:txBody>
      </p:sp>
      <p:sp>
        <p:nvSpPr>
          <p:cNvPr id="691" name="Google Shape;691;p95"/>
          <p:cNvSpPr/>
          <p:nvPr/>
        </p:nvSpPr>
        <p:spPr>
          <a:xfrm>
            <a:off x="510367" y="4460160"/>
            <a:ext cx="126000" cy="126000"/>
          </a:xfrm>
          <a:prstGeom prst="ellipse">
            <a:avLst/>
          </a:prstGeom>
          <a:solidFill>
            <a:srgbClr val="00A6FB"/>
          </a:solidFill>
          <a:ln w="25400" cap="flat" cmpd="sng">
            <a:solidFill>
              <a:srgbClr val="00A6F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cxnSp>
        <p:nvCxnSpPr>
          <p:cNvPr id="692" name="Google Shape;692;p95"/>
          <p:cNvCxnSpPr>
            <a:stCxn id="693" idx="6"/>
          </p:cNvCxnSpPr>
          <p:nvPr/>
        </p:nvCxnSpPr>
        <p:spPr>
          <a:xfrm rot="10800000">
            <a:off x="3862522" y="2129557"/>
            <a:ext cx="362100" cy="0"/>
          </a:xfrm>
          <a:prstGeom prst="straightConnector1">
            <a:avLst/>
          </a:prstGeom>
          <a:noFill/>
          <a:ln w="9525" cap="flat" cmpd="sng">
            <a:solidFill>
              <a:schemeClr val="dk2"/>
            </a:solidFill>
            <a:prstDash val="solid"/>
            <a:round/>
            <a:headEnd type="none" w="med" len="med"/>
            <a:tailEnd type="none" w="med" len="med"/>
          </a:ln>
        </p:spPr>
      </p:cxnSp>
      <p:cxnSp>
        <p:nvCxnSpPr>
          <p:cNvPr id="694" name="Google Shape;694;p95"/>
          <p:cNvCxnSpPr/>
          <p:nvPr/>
        </p:nvCxnSpPr>
        <p:spPr>
          <a:xfrm>
            <a:off x="4481375" y="1434625"/>
            <a:ext cx="7500" cy="768900"/>
          </a:xfrm>
          <a:prstGeom prst="straightConnector1">
            <a:avLst/>
          </a:prstGeom>
          <a:noFill/>
          <a:ln w="9525" cap="flat" cmpd="sng">
            <a:solidFill>
              <a:schemeClr val="dk2"/>
            </a:solidFill>
            <a:prstDash val="solid"/>
            <a:round/>
            <a:headEnd type="none" w="med" len="med"/>
            <a:tailEnd type="oval" w="med" len="med"/>
          </a:ln>
        </p:spPr>
      </p:cxnSp>
      <p:cxnSp>
        <p:nvCxnSpPr>
          <p:cNvPr id="695" name="Google Shape;695;p95"/>
          <p:cNvCxnSpPr/>
          <p:nvPr/>
        </p:nvCxnSpPr>
        <p:spPr>
          <a:xfrm flipH="1">
            <a:off x="4569475" y="2243925"/>
            <a:ext cx="540900" cy="4800"/>
          </a:xfrm>
          <a:prstGeom prst="straightConnector1">
            <a:avLst/>
          </a:prstGeom>
          <a:noFill/>
          <a:ln w="9525" cap="flat" cmpd="sng">
            <a:solidFill>
              <a:schemeClr val="dk2"/>
            </a:solidFill>
            <a:prstDash val="solid"/>
            <a:round/>
            <a:headEnd type="none" w="med" len="med"/>
            <a:tailEnd type="oval" w="med" len="med"/>
          </a:ln>
        </p:spPr>
      </p:cxnSp>
      <p:cxnSp>
        <p:nvCxnSpPr>
          <p:cNvPr id="696" name="Google Shape;696;p95"/>
          <p:cNvCxnSpPr/>
          <p:nvPr/>
        </p:nvCxnSpPr>
        <p:spPr>
          <a:xfrm rot="10800000">
            <a:off x="4504750" y="2353950"/>
            <a:ext cx="4200" cy="1305600"/>
          </a:xfrm>
          <a:prstGeom prst="straightConnector1">
            <a:avLst/>
          </a:prstGeom>
          <a:noFill/>
          <a:ln w="9525" cap="flat" cmpd="sng">
            <a:solidFill>
              <a:schemeClr val="dk2"/>
            </a:solidFill>
            <a:prstDash val="solid"/>
            <a:round/>
            <a:headEnd type="none" w="med" len="med"/>
            <a:tailEnd type="oval" w="med" len="med"/>
          </a:ln>
        </p:spPr>
      </p:cxnSp>
      <p:sp>
        <p:nvSpPr>
          <p:cNvPr id="697" name="Google Shape;697;p95"/>
          <p:cNvSpPr/>
          <p:nvPr/>
        </p:nvSpPr>
        <p:spPr>
          <a:xfrm flipH="1">
            <a:off x="4646554" y="2084030"/>
            <a:ext cx="108600" cy="912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57B41E"/>
              </a:solidFill>
            </a:endParaRPr>
          </a:p>
        </p:txBody>
      </p:sp>
      <p:cxnSp>
        <p:nvCxnSpPr>
          <p:cNvPr id="698" name="Google Shape;698;p95"/>
          <p:cNvCxnSpPr/>
          <p:nvPr/>
        </p:nvCxnSpPr>
        <p:spPr>
          <a:xfrm>
            <a:off x="4700100" y="1438325"/>
            <a:ext cx="600" cy="645900"/>
          </a:xfrm>
          <a:prstGeom prst="straightConnector1">
            <a:avLst/>
          </a:prstGeom>
          <a:noFill/>
          <a:ln w="9525" cap="flat" cmpd="sng">
            <a:solidFill>
              <a:schemeClr val="dk2"/>
            </a:solidFill>
            <a:prstDash val="solid"/>
            <a:round/>
            <a:headEnd type="none" w="med" len="med"/>
            <a:tailEnd type="none" w="med" len="med"/>
          </a:ln>
        </p:spPr>
      </p:cxnSp>
      <p:cxnSp>
        <p:nvCxnSpPr>
          <p:cNvPr id="699" name="Google Shape;699;p95"/>
          <p:cNvCxnSpPr/>
          <p:nvPr/>
        </p:nvCxnSpPr>
        <p:spPr>
          <a:xfrm rot="10800000" flipH="1">
            <a:off x="4693450" y="1445700"/>
            <a:ext cx="1260900" cy="1800"/>
          </a:xfrm>
          <a:prstGeom prst="straightConnector1">
            <a:avLst/>
          </a:prstGeom>
          <a:noFill/>
          <a:ln w="9525" cap="flat" cmpd="sng">
            <a:solidFill>
              <a:schemeClr val="dk2"/>
            </a:solidFill>
            <a:prstDash val="solid"/>
            <a:round/>
            <a:headEnd type="none" w="med" len="med"/>
            <a:tailEnd type="none" w="med" len="med"/>
          </a:ln>
        </p:spPr>
      </p:cxnSp>
      <p:sp>
        <p:nvSpPr>
          <p:cNvPr id="700" name="Google Shape;700;p95"/>
          <p:cNvSpPr/>
          <p:nvPr/>
        </p:nvSpPr>
        <p:spPr>
          <a:xfrm flipH="1">
            <a:off x="2266929" y="2029209"/>
            <a:ext cx="108600" cy="91200"/>
          </a:xfrm>
          <a:prstGeom prst="ellipse">
            <a:avLst/>
          </a:prstGeom>
          <a:solidFill>
            <a:srgbClr val="00A6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00A6FB"/>
              </a:solidFill>
            </a:endParaRPr>
          </a:p>
        </p:txBody>
      </p:sp>
      <p:sp>
        <p:nvSpPr>
          <p:cNvPr id="701" name="Google Shape;701;p95"/>
          <p:cNvSpPr txBox="1"/>
          <p:nvPr/>
        </p:nvSpPr>
        <p:spPr>
          <a:xfrm>
            <a:off x="1916525" y="1051000"/>
            <a:ext cx="1946100" cy="42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b="1">
                <a:latin typeface="Calibri"/>
                <a:ea typeface="Calibri"/>
                <a:cs typeface="Calibri"/>
                <a:sym typeface="Calibri"/>
              </a:rPr>
              <a:t>Canada:</a:t>
            </a:r>
            <a:r>
              <a:rPr lang="en-US" sz="900" b="1">
                <a:solidFill>
                  <a:srgbClr val="666666"/>
                </a:solidFill>
                <a:latin typeface="Calibri"/>
                <a:ea typeface="Calibri"/>
                <a:cs typeface="Calibri"/>
                <a:sym typeface="Calibri"/>
              </a:rPr>
              <a:t> </a:t>
            </a:r>
            <a:br>
              <a:rPr lang="en-US" sz="900" b="1">
                <a:solidFill>
                  <a:srgbClr val="666666"/>
                </a:solidFill>
                <a:latin typeface="Calibri"/>
                <a:ea typeface="Calibri"/>
                <a:cs typeface="Calibri"/>
                <a:sym typeface="Calibri"/>
              </a:rPr>
            </a:br>
            <a:r>
              <a:rPr lang="en-US" sz="900">
                <a:solidFill>
                  <a:schemeClr val="accent3"/>
                </a:solidFill>
                <a:latin typeface="Calibri"/>
                <a:ea typeface="Calibri"/>
                <a:cs typeface="Calibri"/>
                <a:sym typeface="Calibri"/>
              </a:rPr>
              <a:t>Transparency In Supply Chains Act</a:t>
            </a:r>
            <a:endParaRPr sz="900">
              <a:solidFill>
                <a:schemeClr val="accent3"/>
              </a:solidFill>
            </a:endParaRPr>
          </a:p>
        </p:txBody>
      </p:sp>
      <p:cxnSp>
        <p:nvCxnSpPr>
          <p:cNvPr id="702" name="Google Shape;702;p95"/>
          <p:cNvCxnSpPr>
            <a:stCxn id="677" idx="3"/>
          </p:cNvCxnSpPr>
          <p:nvPr/>
        </p:nvCxnSpPr>
        <p:spPr>
          <a:xfrm rot="10800000">
            <a:off x="2375450" y="2074800"/>
            <a:ext cx="305100" cy="0"/>
          </a:xfrm>
          <a:prstGeom prst="straightConnector1">
            <a:avLst/>
          </a:prstGeom>
          <a:noFill/>
          <a:ln w="9525" cap="flat" cmpd="sng">
            <a:solidFill>
              <a:schemeClr val="accent3"/>
            </a:solidFill>
            <a:prstDash val="solid"/>
            <a:round/>
            <a:headEnd type="none" w="med" len="med"/>
            <a:tailEnd type="none" w="med" len="med"/>
          </a:ln>
        </p:spPr>
      </p:cxnSp>
      <p:cxnSp>
        <p:nvCxnSpPr>
          <p:cNvPr id="703" name="Google Shape;703;p95"/>
          <p:cNvCxnSpPr>
            <a:endCxn id="677" idx="3"/>
          </p:cNvCxnSpPr>
          <p:nvPr/>
        </p:nvCxnSpPr>
        <p:spPr>
          <a:xfrm>
            <a:off x="2672150" y="1456200"/>
            <a:ext cx="8400" cy="618600"/>
          </a:xfrm>
          <a:prstGeom prst="straightConnector1">
            <a:avLst/>
          </a:prstGeom>
          <a:noFill/>
          <a:ln w="9525" cap="flat" cmpd="sng">
            <a:solidFill>
              <a:schemeClr val="accent3"/>
            </a:solidFill>
            <a:prstDash val="solid"/>
            <a:round/>
            <a:headEnd type="none" w="med" len="med"/>
            <a:tailEnd type="none" w="med" len="med"/>
          </a:ln>
        </p:spPr>
      </p:cxnSp>
      <p:sp>
        <p:nvSpPr>
          <p:cNvPr id="704" name="Google Shape;704;p95"/>
          <p:cNvSpPr/>
          <p:nvPr/>
        </p:nvSpPr>
        <p:spPr>
          <a:xfrm flipH="1">
            <a:off x="7077349" y="4182847"/>
            <a:ext cx="108600" cy="91200"/>
          </a:xfrm>
          <a:prstGeom prst="ellipse">
            <a:avLst/>
          </a:prstGeom>
          <a:solidFill>
            <a:srgbClr val="00A6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00A6FB"/>
              </a:solidFill>
            </a:endParaRPr>
          </a:p>
        </p:txBody>
      </p:sp>
      <p:sp>
        <p:nvSpPr>
          <p:cNvPr id="705" name="Google Shape;705;p95"/>
          <p:cNvSpPr/>
          <p:nvPr/>
        </p:nvSpPr>
        <p:spPr>
          <a:xfrm flipH="1">
            <a:off x="1953775" y="2375031"/>
            <a:ext cx="108600" cy="912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a:solidFill>
                <a:schemeClr val="dk1"/>
              </a:solidFill>
            </a:endParaRPr>
          </a:p>
        </p:txBody>
      </p:sp>
      <p:sp>
        <p:nvSpPr>
          <p:cNvPr id="706" name="Google Shape;706;p95"/>
          <p:cNvSpPr/>
          <p:nvPr/>
        </p:nvSpPr>
        <p:spPr>
          <a:xfrm>
            <a:off x="1953783" y="2243913"/>
            <a:ext cx="108600" cy="91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chemeClr val="dk1"/>
              </a:solidFill>
            </a:endParaRPr>
          </a:p>
        </p:txBody>
      </p:sp>
      <p:sp>
        <p:nvSpPr>
          <p:cNvPr id="707" name="Google Shape;707;p95"/>
          <p:cNvSpPr txBox="1"/>
          <p:nvPr/>
        </p:nvSpPr>
        <p:spPr>
          <a:xfrm>
            <a:off x="3337225" y="1360650"/>
            <a:ext cx="1087800" cy="37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b="1">
                <a:latin typeface="Calibri"/>
                <a:ea typeface="Calibri"/>
                <a:cs typeface="Calibri"/>
                <a:sym typeface="Calibri"/>
              </a:rPr>
              <a:t>Norway:</a:t>
            </a:r>
            <a:r>
              <a:rPr lang="en-US" sz="800" b="1">
                <a:latin typeface="Calibri"/>
                <a:ea typeface="Calibri"/>
                <a:cs typeface="Calibri"/>
                <a:sym typeface="Calibri"/>
              </a:rPr>
              <a:t> </a:t>
            </a:r>
            <a:r>
              <a:rPr lang="en-US" sz="800" b="1" u="sng">
                <a:latin typeface="Calibri"/>
                <a:ea typeface="Calibri"/>
                <a:cs typeface="Calibri"/>
                <a:sym typeface="Calibri"/>
                <a:hlinkClick r:id=""/>
              </a:rPr>
              <a:t/>
            </a:r>
            <a:br>
              <a:rPr lang="en-US" sz="800" b="1" u="sng">
                <a:latin typeface="Calibri"/>
                <a:ea typeface="Calibri"/>
                <a:cs typeface="Calibri"/>
                <a:sym typeface="Calibri"/>
                <a:hlinkClick r:id=""/>
              </a:rPr>
            </a:br>
            <a:r>
              <a:rPr lang="en-US" sz="900">
                <a:solidFill>
                  <a:schemeClr val="dk2"/>
                </a:solidFill>
                <a:uFill>
                  <a:noFill/>
                </a:uFill>
                <a:latin typeface="Calibri"/>
                <a:ea typeface="Calibri"/>
                <a:cs typeface="Calibri"/>
                <a:sym typeface="Calibri"/>
                <a:hlinkClick r:id="">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Transparency Act (2021)</a:t>
            </a:r>
            <a:endParaRPr sz="900">
              <a:solidFill>
                <a:schemeClr val="dk2"/>
              </a:solidFill>
              <a:latin typeface="Calibri"/>
              <a:ea typeface="Calibri"/>
              <a:cs typeface="Calibri"/>
              <a:sym typeface="Calibri"/>
            </a:endParaRPr>
          </a:p>
          <a:p>
            <a:pPr marL="0" lvl="0" indent="0" algn="l" rtl="0">
              <a:spcBef>
                <a:spcPts val="0"/>
              </a:spcBef>
              <a:spcAft>
                <a:spcPts val="0"/>
              </a:spcAft>
              <a:buNone/>
            </a:pPr>
            <a:endParaRPr sz="800">
              <a:solidFill>
                <a:srgbClr val="00A6FB"/>
              </a:solidFill>
              <a:latin typeface="Calibri"/>
              <a:ea typeface="Calibri"/>
              <a:cs typeface="Calibri"/>
              <a:sym typeface="Calibri"/>
            </a:endParaRPr>
          </a:p>
        </p:txBody>
      </p:sp>
      <p:sp>
        <p:nvSpPr>
          <p:cNvPr id="708" name="Google Shape;708;p95"/>
          <p:cNvSpPr txBox="1"/>
          <p:nvPr/>
        </p:nvSpPr>
        <p:spPr>
          <a:xfrm>
            <a:off x="3214700" y="2973313"/>
            <a:ext cx="764400" cy="346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000" b="1">
                <a:latin typeface="Calibri"/>
                <a:ea typeface="Calibri"/>
                <a:cs typeface="Calibri"/>
                <a:sym typeface="Calibri"/>
              </a:rPr>
              <a:t>Belgium</a:t>
            </a:r>
            <a:endParaRPr sz="1000" b="1">
              <a:latin typeface="Calibri"/>
              <a:ea typeface="Calibri"/>
              <a:cs typeface="Calibri"/>
              <a:sym typeface="Calibri"/>
            </a:endParaRPr>
          </a:p>
          <a:p>
            <a:pPr marL="0" lvl="0" indent="0" algn="l" rtl="0">
              <a:spcBef>
                <a:spcPts val="0"/>
              </a:spcBef>
              <a:spcAft>
                <a:spcPts val="0"/>
              </a:spcAft>
              <a:buNone/>
            </a:pPr>
            <a:r>
              <a:rPr lang="en-US" sz="900">
                <a:solidFill>
                  <a:schemeClr val="accent3"/>
                </a:solidFill>
                <a:latin typeface="Calibri"/>
                <a:ea typeface="Calibri"/>
                <a:cs typeface="Calibri"/>
                <a:sym typeface="Calibri"/>
              </a:rPr>
              <a:t>Duty of care</a:t>
            </a:r>
            <a:endParaRPr sz="900">
              <a:solidFill>
                <a:schemeClr val="accent3"/>
              </a:solidFill>
              <a:latin typeface="Calibri"/>
              <a:ea typeface="Calibri"/>
              <a:cs typeface="Calibri"/>
              <a:sym typeface="Calibri"/>
            </a:endParaRPr>
          </a:p>
        </p:txBody>
      </p:sp>
      <p:sp>
        <p:nvSpPr>
          <p:cNvPr id="709" name="Google Shape;709;p95"/>
          <p:cNvSpPr/>
          <p:nvPr/>
        </p:nvSpPr>
        <p:spPr>
          <a:xfrm>
            <a:off x="4224725" y="2108850"/>
            <a:ext cx="44700" cy="41400"/>
          </a:xfrm>
          <a:prstGeom prst="flowChartConnector">
            <a:avLst/>
          </a:prstGeom>
          <a:solidFill>
            <a:schemeClr val="dk2"/>
          </a:solidFill>
          <a:ln w="9525" cap="flat" cmpd="sng">
            <a:solidFill>
              <a:schemeClr val="dk2"/>
            </a:solidFill>
            <a:prstDash val="solid"/>
            <a:round/>
            <a:headEnd type="none" w="med" len="med"/>
            <a:tailEnd type="none" w="med" len="med"/>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10" name="Google Shape;710;p95"/>
          <p:cNvCxnSpPr/>
          <p:nvPr/>
        </p:nvCxnSpPr>
        <p:spPr>
          <a:xfrm rot="10800000" flipH="1">
            <a:off x="3919712" y="2344930"/>
            <a:ext cx="487500" cy="350400"/>
          </a:xfrm>
          <a:prstGeom prst="bentConnector3">
            <a:avLst>
              <a:gd name="adj1" fmla="val 50000"/>
            </a:avLst>
          </a:prstGeom>
          <a:noFill/>
          <a:ln w="9525" cap="flat" cmpd="sng">
            <a:solidFill>
              <a:schemeClr val="dk2"/>
            </a:solidFill>
            <a:prstDash val="solid"/>
            <a:round/>
            <a:headEnd type="none" w="med" len="med"/>
            <a:tailEnd type="oval" w="med" len="med"/>
          </a:ln>
        </p:spPr>
      </p:cxnSp>
      <p:cxnSp>
        <p:nvCxnSpPr>
          <p:cNvPr id="711" name="Google Shape;711;p95"/>
          <p:cNvCxnSpPr>
            <a:stCxn id="708" idx="3"/>
          </p:cNvCxnSpPr>
          <p:nvPr/>
        </p:nvCxnSpPr>
        <p:spPr>
          <a:xfrm rot="10800000" flipH="1">
            <a:off x="3979100" y="2224063"/>
            <a:ext cx="436500" cy="922500"/>
          </a:xfrm>
          <a:prstGeom prst="bentConnector2">
            <a:avLst/>
          </a:prstGeom>
          <a:noFill/>
          <a:ln w="9525" cap="flat" cmpd="sng">
            <a:solidFill>
              <a:schemeClr val="accent3"/>
            </a:solidFill>
            <a:prstDash val="solid"/>
            <a:round/>
            <a:headEnd type="none" w="med" len="med"/>
            <a:tailEnd type="oval" w="med" len="med"/>
          </a:ln>
        </p:spPr>
      </p:cxnSp>
      <p:cxnSp>
        <p:nvCxnSpPr>
          <p:cNvPr id="712" name="Google Shape;712;p95"/>
          <p:cNvCxnSpPr/>
          <p:nvPr/>
        </p:nvCxnSpPr>
        <p:spPr>
          <a:xfrm>
            <a:off x="4246275" y="1735300"/>
            <a:ext cx="216000" cy="180600"/>
          </a:xfrm>
          <a:prstGeom prst="bentConnector3">
            <a:avLst>
              <a:gd name="adj1" fmla="val 50000"/>
            </a:avLst>
          </a:prstGeom>
          <a:noFill/>
          <a:ln w="9525" cap="flat" cmpd="sng">
            <a:solidFill>
              <a:schemeClr val="dk2"/>
            </a:solidFill>
            <a:prstDash val="solid"/>
            <a:round/>
            <a:headEnd type="none" w="med" len="med"/>
            <a:tailEnd type="oval" w="med" len="med"/>
          </a:ln>
        </p:spPr>
      </p:cxnSp>
      <p:cxnSp>
        <p:nvCxnSpPr>
          <p:cNvPr id="713" name="Google Shape;713;p95"/>
          <p:cNvCxnSpPr>
            <a:stCxn id="714" idx="3"/>
          </p:cNvCxnSpPr>
          <p:nvPr/>
        </p:nvCxnSpPr>
        <p:spPr>
          <a:xfrm rot="10800000" flipH="1">
            <a:off x="4347850" y="2313850"/>
            <a:ext cx="112200" cy="1082400"/>
          </a:xfrm>
          <a:prstGeom prst="bentConnector2">
            <a:avLst/>
          </a:prstGeom>
          <a:noFill/>
          <a:ln w="9525" cap="flat" cmpd="sng">
            <a:solidFill>
              <a:schemeClr val="accent3"/>
            </a:solidFill>
            <a:prstDash val="solid"/>
            <a:round/>
            <a:headEnd type="none" w="med" len="med"/>
            <a:tailEnd type="oval" w="med" len="med"/>
          </a:ln>
        </p:spPr>
      </p:cxnSp>
      <p:sp>
        <p:nvSpPr>
          <p:cNvPr id="714" name="Google Shape;714;p95"/>
          <p:cNvSpPr txBox="1"/>
          <p:nvPr/>
        </p:nvSpPr>
        <p:spPr>
          <a:xfrm>
            <a:off x="2981350" y="3263200"/>
            <a:ext cx="1366500" cy="2661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US" sz="1000" b="1">
                <a:latin typeface="Calibri"/>
                <a:ea typeface="Calibri"/>
                <a:cs typeface="Calibri"/>
                <a:sym typeface="Calibri"/>
              </a:rPr>
              <a:t>Austria</a:t>
            </a:r>
            <a:endParaRPr sz="1000" b="1">
              <a:latin typeface="Calibri"/>
              <a:ea typeface="Calibri"/>
              <a:cs typeface="Calibri"/>
              <a:sym typeface="Calibri"/>
            </a:endParaRPr>
          </a:p>
          <a:p>
            <a:pPr marL="0" lvl="0" indent="0" algn="r" rtl="0">
              <a:spcBef>
                <a:spcPts val="0"/>
              </a:spcBef>
              <a:spcAft>
                <a:spcPts val="0"/>
              </a:spcAft>
              <a:buNone/>
            </a:pPr>
            <a:r>
              <a:rPr lang="en-US" sz="900">
                <a:solidFill>
                  <a:schemeClr val="accent3"/>
                </a:solidFill>
                <a:latin typeface="Calibri"/>
                <a:ea typeface="Calibri"/>
                <a:cs typeface="Calibri"/>
                <a:sym typeface="Calibri"/>
              </a:rPr>
              <a:t>Supply Chain Legislation</a:t>
            </a:r>
            <a:endParaRPr sz="900">
              <a:solidFill>
                <a:schemeClr val="accent3"/>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96"/>
          <p:cNvSpPr txBox="1">
            <a:spLocks noGrp="1"/>
          </p:cNvSpPr>
          <p:nvPr>
            <p:ph type="title"/>
          </p:nvPr>
        </p:nvSpPr>
        <p:spPr>
          <a:xfrm>
            <a:off x="977850" y="1481551"/>
            <a:ext cx="7663800" cy="7812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US"/>
              <a:t>Our Sustainability Commitments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p97"/>
          <p:cNvSpPr txBox="1"/>
          <p:nvPr/>
        </p:nvSpPr>
        <p:spPr>
          <a:xfrm>
            <a:off x="4714981" y="1499975"/>
            <a:ext cx="1850400" cy="1519200"/>
          </a:xfrm>
          <a:prstGeom prst="rect">
            <a:avLst/>
          </a:prstGeom>
          <a:noFill/>
          <a:ln>
            <a:noFill/>
          </a:ln>
        </p:spPr>
        <p:txBody>
          <a:bodyPr spcFirstLastPara="1" wrap="square" lIns="0" tIns="144000" rIns="0" bIns="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a:solidFill>
                  <a:srgbClr val="009681"/>
                </a:solidFill>
                <a:latin typeface="Open Sans"/>
                <a:ea typeface="Open Sans"/>
                <a:cs typeface="Open Sans"/>
                <a:sym typeface="Open Sans"/>
              </a:rPr>
              <a:t>       55</a:t>
            </a:r>
            <a:r>
              <a:rPr lang="en-US" sz="1800">
                <a:solidFill>
                  <a:srgbClr val="009681"/>
                </a:solidFill>
                <a:latin typeface="Open Sans"/>
                <a:ea typeface="Open Sans"/>
                <a:cs typeface="Open Sans"/>
                <a:sym typeface="Open Sans"/>
              </a:rPr>
              <a:t>%</a:t>
            </a:r>
            <a:endParaRPr sz="100" b="0" i="0" u="none" strike="noStrike" cap="none">
              <a:solidFill>
                <a:srgbClr val="00968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a:latin typeface="Open Sans Light"/>
                <a:ea typeface="Open Sans Light"/>
                <a:cs typeface="Open Sans Light"/>
                <a:sym typeface="Open Sans Light"/>
              </a:rPr>
              <a:t>of our product portfolio in revenue is assessed according to </a:t>
            </a:r>
            <a:r>
              <a:rPr lang="en-US" sz="1100" b="1">
                <a:latin typeface="Open Sans"/>
                <a:ea typeface="Open Sans"/>
                <a:cs typeface="Open Sans"/>
                <a:sym typeface="Open Sans"/>
              </a:rPr>
              <a:t>sustainability </a:t>
            </a:r>
            <a:r>
              <a:rPr lang="en-US" sz="1100">
                <a:latin typeface="Open Sans Light"/>
                <a:ea typeface="Open Sans Light"/>
                <a:cs typeface="Open Sans Light"/>
                <a:sym typeface="Open Sans Light"/>
              </a:rPr>
              <a:t>criteria</a:t>
            </a:r>
            <a:r>
              <a:rPr lang="en-US" sz="1000" baseline="30000">
                <a:solidFill>
                  <a:srgbClr val="595959"/>
                </a:solidFill>
                <a:latin typeface="Open Sans"/>
                <a:ea typeface="Open Sans"/>
                <a:cs typeface="Open Sans"/>
                <a:sym typeface="Open Sans"/>
              </a:rPr>
              <a:t>2</a:t>
            </a:r>
            <a:r>
              <a:rPr lang="en-US" sz="1000">
                <a:solidFill>
                  <a:srgbClr val="595959"/>
                </a:solidFill>
                <a:latin typeface="Open Sans"/>
                <a:ea typeface="Open Sans"/>
                <a:cs typeface="Open Sans"/>
                <a:sym typeface="Open Sans"/>
              </a:rPr>
              <a:t> </a:t>
            </a:r>
            <a:endParaRPr sz="3400">
              <a:solidFill>
                <a:schemeClr val="accent3"/>
              </a:solidFill>
              <a:latin typeface="Open Sans"/>
              <a:ea typeface="Open Sans"/>
              <a:cs typeface="Open Sans"/>
              <a:sym typeface="Open Sans"/>
            </a:endParaRPr>
          </a:p>
        </p:txBody>
      </p:sp>
      <p:sp>
        <p:nvSpPr>
          <p:cNvPr id="725" name="Google Shape;725;p97"/>
          <p:cNvSpPr txBox="1"/>
          <p:nvPr/>
        </p:nvSpPr>
        <p:spPr>
          <a:xfrm>
            <a:off x="2465963" y="3066325"/>
            <a:ext cx="1850400" cy="1519200"/>
          </a:xfrm>
          <a:prstGeom prst="rect">
            <a:avLst/>
          </a:prstGeom>
          <a:noFill/>
          <a:ln>
            <a:noFill/>
          </a:ln>
        </p:spPr>
        <p:txBody>
          <a:bodyPr spcFirstLastPara="1" wrap="square" lIns="0" tIns="144000" rIns="0" bIns="0" anchor="t" anchorCtr="0">
            <a:noAutofit/>
          </a:bodyPr>
          <a:lstStyle/>
          <a:p>
            <a:pPr marL="0" lvl="0" indent="0" algn="ctr" rtl="0">
              <a:spcBef>
                <a:spcPts val="0"/>
              </a:spcBef>
              <a:spcAft>
                <a:spcPts val="0"/>
              </a:spcAft>
              <a:buClr>
                <a:schemeClr val="dk1"/>
              </a:buClr>
              <a:buSzPts val="3200"/>
              <a:buFont typeface="Arial"/>
              <a:buNone/>
            </a:pPr>
            <a:r>
              <a:rPr lang="en-US" sz="3200">
                <a:solidFill>
                  <a:schemeClr val="accent3"/>
                </a:solidFill>
                <a:latin typeface="Open Sans"/>
                <a:ea typeface="Open Sans"/>
                <a:cs typeface="Open Sans"/>
                <a:sym typeface="Open Sans"/>
              </a:rPr>
              <a:t>       75</a:t>
            </a:r>
            <a:r>
              <a:rPr lang="en-US" sz="1800">
                <a:solidFill>
                  <a:schemeClr val="accent3"/>
                </a:solidFill>
                <a:latin typeface="Open Sans"/>
                <a:ea typeface="Open Sans"/>
                <a:cs typeface="Open Sans"/>
                <a:sym typeface="Open Sans"/>
              </a:rPr>
              <a:t>%</a:t>
            </a:r>
            <a:endParaRPr sz="3200">
              <a:solidFill>
                <a:schemeClr val="accent3"/>
              </a:solidFill>
              <a:latin typeface="Open Sans"/>
              <a:ea typeface="Open Sans"/>
              <a:cs typeface="Open Sans"/>
              <a:sym typeface="Open Sans"/>
            </a:endParaRPr>
          </a:p>
          <a:p>
            <a:pPr marL="0" lvl="0" indent="0" algn="ctr" rtl="0">
              <a:spcBef>
                <a:spcPts val="0"/>
              </a:spcBef>
              <a:spcAft>
                <a:spcPts val="0"/>
              </a:spcAft>
              <a:buClr>
                <a:schemeClr val="dk1"/>
              </a:buClr>
              <a:buSzPts val="1100"/>
              <a:buFont typeface="Arial"/>
              <a:buNone/>
            </a:pPr>
            <a:r>
              <a:rPr lang="en-US" sz="1100">
                <a:solidFill>
                  <a:schemeClr val="dk1"/>
                </a:solidFill>
                <a:latin typeface="Open Sans Light"/>
                <a:ea typeface="Open Sans Light"/>
                <a:cs typeface="Open Sans Light"/>
                <a:sym typeface="Open Sans Light"/>
              </a:rPr>
              <a:t>of our new product </a:t>
            </a:r>
            <a:r>
              <a:rPr lang="en-US" sz="1100" b="1">
                <a:solidFill>
                  <a:schemeClr val="dk1"/>
                </a:solidFill>
                <a:latin typeface="Open Sans"/>
                <a:ea typeface="Open Sans"/>
                <a:cs typeface="Open Sans"/>
                <a:sym typeface="Open Sans"/>
              </a:rPr>
              <a:t>developments</a:t>
            </a:r>
            <a:r>
              <a:rPr lang="en-US" sz="1100">
                <a:solidFill>
                  <a:schemeClr val="dk1"/>
                </a:solidFill>
                <a:latin typeface="Open Sans Light"/>
                <a:ea typeface="Open Sans Light"/>
                <a:cs typeface="Open Sans Light"/>
                <a:sym typeface="Open Sans Light"/>
              </a:rPr>
              <a:t> are scored as SustainAgility Solutions²</a:t>
            </a:r>
            <a:endParaRPr sz="3200">
              <a:solidFill>
                <a:srgbClr val="009681"/>
              </a:solidFill>
              <a:latin typeface="Open Sans"/>
              <a:ea typeface="Open Sans"/>
              <a:cs typeface="Open Sans"/>
              <a:sym typeface="Open Sans"/>
            </a:endParaRPr>
          </a:p>
        </p:txBody>
      </p:sp>
      <p:sp>
        <p:nvSpPr>
          <p:cNvPr id="726" name="Google Shape;726;p97"/>
          <p:cNvSpPr txBox="1"/>
          <p:nvPr/>
        </p:nvSpPr>
        <p:spPr>
          <a:xfrm>
            <a:off x="4654675" y="3066325"/>
            <a:ext cx="1930800" cy="1519200"/>
          </a:xfrm>
          <a:prstGeom prst="rect">
            <a:avLst/>
          </a:prstGeom>
          <a:noFill/>
          <a:ln>
            <a:noFill/>
          </a:ln>
        </p:spPr>
        <p:txBody>
          <a:bodyPr spcFirstLastPara="1" wrap="square" lIns="0" tIns="144000" rIns="0" bIns="0" anchor="t" anchorCtr="0">
            <a:noAutofit/>
          </a:bodyPr>
          <a:lstStyle/>
          <a:p>
            <a:pPr marL="0" lvl="0" indent="0" algn="ctr" rtl="0">
              <a:spcBef>
                <a:spcPts val="0"/>
              </a:spcBef>
              <a:spcAft>
                <a:spcPts val="0"/>
              </a:spcAft>
              <a:buClr>
                <a:srgbClr val="000000"/>
              </a:buClr>
              <a:buSzPts val="1100"/>
              <a:buFont typeface="Arial"/>
              <a:buNone/>
            </a:pPr>
            <a:r>
              <a:rPr lang="en-US" sz="3200">
                <a:solidFill>
                  <a:srgbClr val="009681"/>
                </a:solidFill>
                <a:latin typeface="Open Sans"/>
                <a:ea typeface="Open Sans"/>
                <a:cs typeface="Open Sans"/>
                <a:sym typeface="Open Sans"/>
              </a:rPr>
              <a:t>        53</a:t>
            </a:r>
            <a:r>
              <a:rPr lang="en-US" sz="1800">
                <a:solidFill>
                  <a:schemeClr val="accent3"/>
                </a:solidFill>
                <a:latin typeface="Open Sans"/>
                <a:ea typeface="Open Sans"/>
                <a:cs typeface="Open Sans"/>
                <a:sym typeface="Open Sans"/>
              </a:rPr>
              <a:t>%</a:t>
            </a:r>
            <a:endParaRPr>
              <a:solidFill>
                <a:srgbClr val="009681"/>
              </a:solidFill>
            </a:endParaRPr>
          </a:p>
          <a:p>
            <a:pPr marL="0" lvl="0" indent="0" algn="ctr" rtl="0">
              <a:lnSpc>
                <a:spcPct val="107916"/>
              </a:lnSpc>
              <a:spcBef>
                <a:spcPts val="445"/>
              </a:spcBef>
              <a:spcAft>
                <a:spcPts val="0"/>
              </a:spcAft>
              <a:buClr>
                <a:schemeClr val="dk1"/>
              </a:buClr>
              <a:buSzPts val="1100"/>
              <a:buFont typeface="Arial"/>
              <a:buNone/>
            </a:pPr>
            <a:r>
              <a:rPr lang="en-US" sz="1100">
                <a:solidFill>
                  <a:srgbClr val="4A4A49"/>
                </a:solidFill>
                <a:latin typeface="Open Sans"/>
                <a:ea typeface="Open Sans"/>
                <a:cs typeface="Open Sans"/>
                <a:sym typeface="Open Sans"/>
              </a:rPr>
              <a:t>Group </a:t>
            </a:r>
            <a:r>
              <a:rPr lang="en-US" sz="1100" b="1">
                <a:solidFill>
                  <a:srgbClr val="4A4A49"/>
                </a:solidFill>
                <a:latin typeface="Open Sans"/>
                <a:ea typeface="Open Sans"/>
                <a:cs typeface="Open Sans"/>
                <a:sym typeface="Open Sans"/>
              </a:rPr>
              <a:t>suppliers</a:t>
            </a:r>
            <a:r>
              <a:rPr lang="en-US" sz="1100">
                <a:solidFill>
                  <a:srgbClr val="4A4A49"/>
                </a:solidFill>
                <a:latin typeface="Open Sans"/>
                <a:ea typeface="Open Sans"/>
                <a:cs typeface="Open Sans"/>
                <a:sym typeface="Open Sans"/>
              </a:rPr>
              <a:t> (by spend) are covered by an EcoVadis rating scheme</a:t>
            </a:r>
            <a:endParaRPr sz="1300">
              <a:latin typeface="Open Sans Light"/>
              <a:ea typeface="Open Sans Light"/>
              <a:cs typeface="Open Sans Light"/>
              <a:sym typeface="Open Sans Light"/>
            </a:endParaRPr>
          </a:p>
        </p:txBody>
      </p:sp>
      <p:sp>
        <p:nvSpPr>
          <p:cNvPr id="727" name="Google Shape;727;p97"/>
          <p:cNvSpPr txBox="1"/>
          <p:nvPr/>
        </p:nvSpPr>
        <p:spPr>
          <a:xfrm>
            <a:off x="6926125" y="3066325"/>
            <a:ext cx="1850400" cy="1314300"/>
          </a:xfrm>
          <a:prstGeom prst="rect">
            <a:avLst/>
          </a:prstGeom>
          <a:noFill/>
          <a:ln>
            <a:noFill/>
          </a:ln>
        </p:spPr>
        <p:txBody>
          <a:bodyPr spcFirstLastPara="1" wrap="square" lIns="0" tIns="144000" rIns="0" bIns="0" anchor="t" anchorCtr="0">
            <a:noAutofit/>
          </a:bodyPr>
          <a:lstStyle/>
          <a:p>
            <a:pPr marL="0" lvl="0" indent="0" algn="ctr" rtl="0">
              <a:spcBef>
                <a:spcPts val="0"/>
              </a:spcBef>
              <a:spcAft>
                <a:spcPts val="0"/>
              </a:spcAft>
              <a:buClr>
                <a:srgbClr val="000000"/>
              </a:buClr>
              <a:buSzPts val="1100"/>
              <a:buFont typeface="Arial"/>
              <a:buNone/>
            </a:pPr>
            <a:r>
              <a:rPr lang="en-US" sz="3200">
                <a:solidFill>
                  <a:srgbClr val="009681"/>
                </a:solidFill>
                <a:latin typeface="Open Sans"/>
                <a:ea typeface="Open Sans"/>
                <a:cs typeface="Open Sans"/>
                <a:sym typeface="Open Sans"/>
              </a:rPr>
              <a:t>       93</a:t>
            </a:r>
            <a:r>
              <a:rPr lang="en-US" sz="1800">
                <a:solidFill>
                  <a:schemeClr val="accent3"/>
                </a:solidFill>
                <a:latin typeface="Open Sans"/>
                <a:ea typeface="Open Sans"/>
                <a:cs typeface="Open Sans"/>
                <a:sym typeface="Open Sans"/>
              </a:rPr>
              <a:t>%</a:t>
            </a:r>
            <a:endParaRPr>
              <a:solidFill>
                <a:srgbClr val="009681"/>
              </a:solidFill>
            </a:endParaRPr>
          </a:p>
          <a:p>
            <a:pPr marL="0" lvl="0" indent="0" algn="ctr" rtl="0">
              <a:spcBef>
                <a:spcPts val="0"/>
              </a:spcBef>
              <a:spcAft>
                <a:spcPts val="0"/>
              </a:spcAft>
              <a:buClr>
                <a:srgbClr val="000000"/>
              </a:buClr>
              <a:buSzPts val="1100"/>
              <a:buFont typeface="Arial"/>
              <a:buNone/>
            </a:pPr>
            <a:r>
              <a:rPr lang="en-US" sz="1100">
                <a:latin typeface="Open Sans Light"/>
                <a:ea typeface="Open Sans Light"/>
                <a:cs typeface="Open Sans Light"/>
                <a:sym typeface="Open Sans Light"/>
              </a:rPr>
              <a:t> of our mines and quarries have defined a </a:t>
            </a:r>
            <a:r>
              <a:rPr lang="en-US" sz="1100" b="1">
                <a:latin typeface="Open Sans"/>
                <a:ea typeface="Open Sans"/>
                <a:cs typeface="Open Sans"/>
                <a:sym typeface="Open Sans"/>
              </a:rPr>
              <a:t>biodiversity</a:t>
            </a:r>
            <a:r>
              <a:rPr lang="en-US" sz="1100">
                <a:latin typeface="Open Sans Light"/>
                <a:ea typeface="Open Sans Light"/>
                <a:cs typeface="Open Sans Light"/>
                <a:sym typeface="Open Sans Light"/>
              </a:rPr>
              <a:t> action plan</a:t>
            </a:r>
            <a:endParaRPr sz="1100">
              <a:latin typeface="Open Sans Light"/>
              <a:ea typeface="Open Sans Light"/>
              <a:cs typeface="Open Sans Light"/>
              <a:sym typeface="Open Sans Light"/>
            </a:endParaRPr>
          </a:p>
          <a:p>
            <a:pPr marL="0" lvl="0" indent="0" algn="ctr" rtl="0">
              <a:spcBef>
                <a:spcPts val="0"/>
              </a:spcBef>
              <a:spcAft>
                <a:spcPts val="0"/>
              </a:spcAft>
              <a:buClr>
                <a:srgbClr val="000000"/>
              </a:buClr>
              <a:buSzPts val="1100"/>
              <a:buFont typeface="Arial"/>
              <a:buNone/>
            </a:pPr>
            <a:endParaRPr sz="1100" i="1">
              <a:latin typeface="Open Sans Light"/>
              <a:ea typeface="Open Sans Light"/>
              <a:cs typeface="Open Sans Light"/>
              <a:sym typeface="Open Sans Light"/>
            </a:endParaRPr>
          </a:p>
          <a:p>
            <a:pPr marL="0" lvl="0" indent="0" algn="l" rtl="0">
              <a:spcBef>
                <a:spcPts val="0"/>
              </a:spcBef>
              <a:spcAft>
                <a:spcPts val="0"/>
              </a:spcAft>
              <a:buClr>
                <a:srgbClr val="000000"/>
              </a:buClr>
              <a:buSzPts val="1100"/>
              <a:buFont typeface="Arial"/>
              <a:buNone/>
            </a:pPr>
            <a:endParaRPr sz="1100" i="1">
              <a:latin typeface="Open Sans Light"/>
              <a:ea typeface="Open Sans Light"/>
              <a:cs typeface="Open Sans Light"/>
              <a:sym typeface="Open Sans Light"/>
            </a:endParaRPr>
          </a:p>
        </p:txBody>
      </p:sp>
      <p:pic>
        <p:nvPicPr>
          <p:cNvPr id="728" name="Google Shape;728;p97"/>
          <p:cNvPicPr preferRelativeResize="0"/>
          <p:nvPr/>
        </p:nvPicPr>
        <p:blipFill>
          <a:blip r:embed="rId3">
            <a:alphaModFix/>
          </a:blip>
          <a:stretch>
            <a:fillRect/>
          </a:stretch>
        </p:blipFill>
        <p:spPr>
          <a:xfrm>
            <a:off x="5201481" y="1747780"/>
            <a:ext cx="359124" cy="359124"/>
          </a:xfrm>
          <a:prstGeom prst="rect">
            <a:avLst/>
          </a:prstGeom>
          <a:noFill/>
          <a:ln>
            <a:noFill/>
          </a:ln>
        </p:spPr>
      </p:pic>
      <p:sp>
        <p:nvSpPr>
          <p:cNvPr id="729" name="Google Shape;729;p97"/>
          <p:cNvSpPr txBox="1">
            <a:spLocks noGrp="1"/>
          </p:cNvSpPr>
          <p:nvPr>
            <p:ph type="title"/>
          </p:nvPr>
        </p:nvSpPr>
        <p:spPr>
          <a:xfrm>
            <a:off x="257425" y="61850"/>
            <a:ext cx="7663800" cy="514800"/>
          </a:xfrm>
          <a:prstGeom prst="rect">
            <a:avLst/>
          </a:prstGeom>
          <a:noFill/>
          <a:ln>
            <a:noFill/>
          </a:ln>
        </p:spPr>
        <p:txBody>
          <a:bodyPr spcFirstLastPara="1" wrap="square" lIns="0" tIns="91425" rIns="91425" bIns="91425" anchor="t" anchorCtr="0">
            <a:noAutofit/>
          </a:bodyPr>
          <a:lstStyle/>
          <a:p>
            <a:pPr marL="0" lvl="0" indent="0" algn="l" rtl="0">
              <a:lnSpc>
                <a:spcPct val="100000"/>
              </a:lnSpc>
              <a:spcBef>
                <a:spcPts val="0"/>
              </a:spcBef>
              <a:spcAft>
                <a:spcPts val="0"/>
              </a:spcAft>
              <a:buSzPts val="1800"/>
              <a:buNone/>
            </a:pPr>
            <a:r>
              <a:rPr lang="en-US">
                <a:solidFill>
                  <a:schemeClr val="dk2"/>
                </a:solidFill>
              </a:rPr>
              <a:t>We act as a responsible company …</a:t>
            </a:r>
            <a:endParaRPr b="0">
              <a:solidFill>
                <a:schemeClr val="dk2"/>
              </a:solidFill>
              <a:latin typeface="Open Sans"/>
              <a:ea typeface="Open Sans"/>
              <a:cs typeface="Open Sans"/>
              <a:sym typeface="Open Sans"/>
            </a:endParaRPr>
          </a:p>
        </p:txBody>
      </p:sp>
      <p:sp>
        <p:nvSpPr>
          <p:cNvPr id="730" name="Google Shape;730;p97"/>
          <p:cNvSpPr/>
          <p:nvPr/>
        </p:nvSpPr>
        <p:spPr>
          <a:xfrm>
            <a:off x="0" y="576650"/>
            <a:ext cx="2127600" cy="45669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50000"/>
              </a:lnSpc>
              <a:spcBef>
                <a:spcPts val="0"/>
              </a:spcBef>
              <a:spcAft>
                <a:spcPts val="0"/>
              </a:spcAft>
              <a:buClr>
                <a:schemeClr val="dk1"/>
              </a:buClr>
              <a:buSzPts val="1100"/>
              <a:buFont typeface="Arial"/>
              <a:buNone/>
            </a:pPr>
            <a:r>
              <a:rPr lang="en-US" sz="1700">
                <a:solidFill>
                  <a:schemeClr val="lt1"/>
                </a:solidFill>
                <a:latin typeface="Open Sans"/>
                <a:ea typeface="Open Sans"/>
                <a:cs typeface="Open Sans"/>
                <a:sym typeface="Open Sans"/>
              </a:rPr>
              <a:t>We are embedding </a:t>
            </a:r>
            <a:r>
              <a:rPr lang="en-US" sz="1700" b="1">
                <a:solidFill>
                  <a:schemeClr val="lt1"/>
                </a:solidFill>
                <a:latin typeface="Open Sans"/>
                <a:ea typeface="Open Sans"/>
                <a:cs typeface="Open Sans"/>
                <a:sym typeface="Open Sans"/>
              </a:rPr>
              <a:t>responsible </a:t>
            </a:r>
            <a:br>
              <a:rPr lang="en-US" sz="1700" b="1">
                <a:solidFill>
                  <a:schemeClr val="lt1"/>
                </a:solidFill>
                <a:latin typeface="Open Sans"/>
                <a:ea typeface="Open Sans"/>
                <a:cs typeface="Open Sans"/>
                <a:sym typeface="Open Sans"/>
              </a:rPr>
            </a:br>
            <a:r>
              <a:rPr lang="en-US" sz="1700">
                <a:solidFill>
                  <a:schemeClr val="lt1"/>
                </a:solidFill>
                <a:latin typeface="Open Sans"/>
                <a:ea typeface="Open Sans"/>
                <a:cs typeface="Open Sans"/>
                <a:sym typeface="Open Sans"/>
              </a:rPr>
              <a:t>and </a:t>
            </a:r>
            <a:br>
              <a:rPr lang="en-US" sz="1700">
                <a:solidFill>
                  <a:schemeClr val="lt1"/>
                </a:solidFill>
                <a:latin typeface="Open Sans"/>
                <a:ea typeface="Open Sans"/>
                <a:cs typeface="Open Sans"/>
                <a:sym typeface="Open Sans"/>
              </a:rPr>
            </a:br>
            <a:r>
              <a:rPr lang="en-US" sz="1700" b="1">
                <a:solidFill>
                  <a:schemeClr val="lt1"/>
                </a:solidFill>
                <a:latin typeface="Open Sans"/>
                <a:ea typeface="Open Sans"/>
                <a:cs typeface="Open Sans"/>
                <a:sym typeface="Open Sans"/>
              </a:rPr>
              <a:t>sustainable thinking </a:t>
            </a:r>
            <a:br>
              <a:rPr lang="en-US" sz="1700" b="1">
                <a:solidFill>
                  <a:schemeClr val="lt1"/>
                </a:solidFill>
                <a:latin typeface="Open Sans"/>
                <a:ea typeface="Open Sans"/>
                <a:cs typeface="Open Sans"/>
                <a:sym typeface="Open Sans"/>
              </a:rPr>
            </a:br>
            <a:r>
              <a:rPr lang="en-US" sz="1700">
                <a:solidFill>
                  <a:schemeClr val="lt1"/>
                </a:solidFill>
                <a:latin typeface="Open Sans"/>
                <a:ea typeface="Open Sans"/>
                <a:cs typeface="Open Sans"/>
                <a:sym typeface="Open Sans"/>
              </a:rPr>
              <a:t>in everything that we do.</a:t>
            </a:r>
            <a:endParaRPr sz="3900" b="1">
              <a:solidFill>
                <a:schemeClr val="lt1"/>
              </a:solidFill>
              <a:latin typeface="Open Sans"/>
              <a:ea typeface="Open Sans"/>
              <a:cs typeface="Open Sans"/>
              <a:sym typeface="Open Sans"/>
            </a:endParaRPr>
          </a:p>
        </p:txBody>
      </p:sp>
      <p:cxnSp>
        <p:nvCxnSpPr>
          <p:cNvPr id="731" name="Google Shape;731;p97"/>
          <p:cNvCxnSpPr/>
          <p:nvPr/>
        </p:nvCxnSpPr>
        <p:spPr>
          <a:xfrm flipH="1">
            <a:off x="4431613" y="1605800"/>
            <a:ext cx="4800" cy="2846700"/>
          </a:xfrm>
          <a:prstGeom prst="straightConnector1">
            <a:avLst/>
          </a:prstGeom>
          <a:noFill/>
          <a:ln w="12700" cap="flat" cmpd="sng">
            <a:solidFill>
              <a:srgbClr val="00A9E0"/>
            </a:solidFill>
            <a:prstDash val="solid"/>
            <a:miter lim="800000"/>
            <a:headEnd type="none" w="sm" len="sm"/>
            <a:tailEnd type="none" w="sm" len="sm"/>
          </a:ln>
        </p:spPr>
      </p:cxnSp>
      <p:sp>
        <p:nvSpPr>
          <p:cNvPr id="732" name="Google Shape;732;p97"/>
          <p:cNvSpPr/>
          <p:nvPr/>
        </p:nvSpPr>
        <p:spPr>
          <a:xfrm>
            <a:off x="3305275" y="835513"/>
            <a:ext cx="4669800" cy="405600"/>
          </a:xfrm>
          <a:prstGeom prst="rect">
            <a:avLst/>
          </a:prstGeom>
          <a:noFill/>
          <a:ln>
            <a:noFill/>
          </a:ln>
        </p:spPr>
        <p:txBody>
          <a:bodyPr spcFirstLastPara="1" wrap="square" lIns="0" tIns="0" rIns="0" bIns="0" anchor="ctr" anchorCtr="0">
            <a:noAutofit/>
          </a:bodyPr>
          <a:lstStyle/>
          <a:p>
            <a:pPr marL="0" marR="0" lvl="0" indent="0" algn="ctr" rtl="0">
              <a:lnSpc>
                <a:spcPct val="85000"/>
              </a:lnSpc>
              <a:spcBef>
                <a:spcPts val="0"/>
              </a:spcBef>
              <a:spcAft>
                <a:spcPts val="0"/>
              </a:spcAft>
              <a:buClr>
                <a:srgbClr val="000000"/>
              </a:buClr>
              <a:buSzPts val="1400"/>
              <a:buFont typeface="Arial"/>
              <a:buNone/>
            </a:pPr>
            <a:r>
              <a:rPr lang="en-US" sz="1600" b="1">
                <a:solidFill>
                  <a:schemeClr val="dk2"/>
                </a:solidFill>
                <a:latin typeface="Open Sans"/>
                <a:ea typeface="Open Sans"/>
                <a:cs typeface="Open Sans"/>
                <a:sym typeface="Open Sans"/>
              </a:rPr>
              <a:t>OUR MAIN ACHIEVEMENTS END OF 2022</a:t>
            </a:r>
            <a:endParaRPr sz="1600" b="1" i="0" u="none" strike="noStrike" cap="none">
              <a:solidFill>
                <a:schemeClr val="dk2"/>
              </a:solidFill>
              <a:latin typeface="Open Sans"/>
              <a:ea typeface="Open Sans"/>
              <a:cs typeface="Open Sans"/>
              <a:sym typeface="Open Sans"/>
            </a:endParaRPr>
          </a:p>
        </p:txBody>
      </p:sp>
      <p:sp>
        <p:nvSpPr>
          <p:cNvPr id="733" name="Google Shape;733;p97"/>
          <p:cNvSpPr txBox="1"/>
          <p:nvPr/>
        </p:nvSpPr>
        <p:spPr>
          <a:xfrm>
            <a:off x="2121800" y="4697475"/>
            <a:ext cx="2665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US" sz="700" i="1" baseline="30000">
                <a:solidFill>
                  <a:schemeClr val="dk1"/>
                </a:solidFill>
                <a:latin typeface="Open Sans Light"/>
                <a:ea typeface="Open Sans Light"/>
                <a:cs typeface="Open Sans Light"/>
                <a:sym typeface="Open Sans Light"/>
              </a:rPr>
              <a:t>1    </a:t>
            </a:r>
            <a:r>
              <a:rPr lang="en-US" sz="700">
                <a:solidFill>
                  <a:schemeClr val="dk1"/>
                </a:solidFill>
                <a:latin typeface="Open Sans Light"/>
                <a:ea typeface="Open Sans Light"/>
                <a:cs typeface="Open Sans Light"/>
                <a:sym typeface="Open Sans Light"/>
              </a:rPr>
              <a:t>Mining industry average of 43</a:t>
            </a:r>
            <a:endParaRPr sz="700" i="1" baseline="30000">
              <a:solidFill>
                <a:schemeClr val="dk1"/>
              </a:solidFill>
              <a:latin typeface="Open Sans Light"/>
              <a:ea typeface="Open Sans Light"/>
              <a:cs typeface="Open Sans Light"/>
              <a:sym typeface="Open Sans Light"/>
            </a:endParaRPr>
          </a:p>
          <a:p>
            <a:pPr marL="0" lvl="0" indent="0" algn="l" rtl="0">
              <a:spcBef>
                <a:spcPts val="0"/>
              </a:spcBef>
              <a:spcAft>
                <a:spcPts val="0"/>
              </a:spcAft>
              <a:buNone/>
            </a:pPr>
            <a:r>
              <a:rPr lang="en-US" sz="700" i="1" baseline="30000">
                <a:solidFill>
                  <a:schemeClr val="dk1"/>
                </a:solidFill>
                <a:latin typeface="Open Sans Light"/>
                <a:ea typeface="Open Sans Light"/>
                <a:cs typeface="Open Sans Light"/>
                <a:sym typeface="Open Sans Light"/>
              </a:rPr>
              <a:t>2</a:t>
            </a:r>
            <a:r>
              <a:rPr lang="en-US" sz="700" i="1">
                <a:solidFill>
                  <a:schemeClr val="dk1"/>
                </a:solidFill>
                <a:latin typeface="Open Sans Light"/>
                <a:ea typeface="Open Sans Light"/>
                <a:cs typeface="Open Sans Light"/>
                <a:sym typeface="Open Sans Light"/>
              </a:rPr>
              <a:t>  Visit our website </a:t>
            </a:r>
            <a:r>
              <a:rPr lang="en-US" sz="700" i="1" u="sng">
                <a:solidFill>
                  <a:schemeClr val="hlink"/>
                </a:solidFill>
                <a:latin typeface="Open Sans Light"/>
                <a:ea typeface="Open Sans Light"/>
                <a:cs typeface="Open Sans Light"/>
                <a:sym typeface="Open Sans Light"/>
                <a:hlinkClick r:id="rId4"/>
              </a:rPr>
              <a:t>imerys.com</a:t>
            </a:r>
            <a:r>
              <a:rPr lang="en-US" sz="700" i="1">
                <a:solidFill>
                  <a:schemeClr val="dk1"/>
                </a:solidFill>
                <a:latin typeface="Open Sans Light"/>
                <a:ea typeface="Open Sans Light"/>
                <a:cs typeface="Open Sans Light"/>
                <a:sym typeface="Open Sans Light"/>
              </a:rPr>
              <a:t> to learn more</a:t>
            </a:r>
            <a:endParaRPr sz="700">
              <a:latin typeface="Open Sans Light"/>
              <a:ea typeface="Open Sans Light"/>
              <a:cs typeface="Open Sans Light"/>
              <a:sym typeface="Open Sans Light"/>
            </a:endParaRPr>
          </a:p>
        </p:txBody>
      </p:sp>
      <p:pic>
        <p:nvPicPr>
          <p:cNvPr id="734" name="Google Shape;734;p97"/>
          <p:cNvPicPr preferRelativeResize="0"/>
          <p:nvPr/>
        </p:nvPicPr>
        <p:blipFill>
          <a:blip r:embed="rId5">
            <a:alphaModFix/>
          </a:blip>
          <a:stretch>
            <a:fillRect/>
          </a:stretch>
        </p:blipFill>
        <p:spPr>
          <a:xfrm>
            <a:off x="5201464" y="3278016"/>
            <a:ext cx="359124" cy="359124"/>
          </a:xfrm>
          <a:prstGeom prst="rect">
            <a:avLst/>
          </a:prstGeom>
          <a:noFill/>
          <a:ln>
            <a:noFill/>
          </a:ln>
        </p:spPr>
      </p:pic>
      <p:pic>
        <p:nvPicPr>
          <p:cNvPr id="735" name="Google Shape;735;p97"/>
          <p:cNvPicPr preferRelativeResize="0"/>
          <p:nvPr/>
        </p:nvPicPr>
        <p:blipFill>
          <a:blip r:embed="rId6">
            <a:alphaModFix/>
          </a:blip>
          <a:stretch>
            <a:fillRect/>
          </a:stretch>
        </p:blipFill>
        <p:spPr>
          <a:xfrm>
            <a:off x="7276949" y="3254792"/>
            <a:ext cx="405600" cy="405600"/>
          </a:xfrm>
          <a:prstGeom prst="rect">
            <a:avLst/>
          </a:prstGeom>
          <a:noFill/>
          <a:ln>
            <a:noFill/>
          </a:ln>
        </p:spPr>
      </p:pic>
      <p:grpSp>
        <p:nvGrpSpPr>
          <p:cNvPr id="736" name="Google Shape;736;p97"/>
          <p:cNvGrpSpPr/>
          <p:nvPr/>
        </p:nvGrpSpPr>
        <p:grpSpPr>
          <a:xfrm>
            <a:off x="6926125" y="1496575"/>
            <a:ext cx="1850400" cy="1314300"/>
            <a:chOff x="6926125" y="1576175"/>
            <a:chExt cx="1850400" cy="1314300"/>
          </a:xfrm>
        </p:grpSpPr>
        <p:sp>
          <p:nvSpPr>
            <p:cNvPr id="737" name="Google Shape;737;p97"/>
            <p:cNvSpPr txBox="1"/>
            <p:nvPr/>
          </p:nvSpPr>
          <p:spPr>
            <a:xfrm>
              <a:off x="6926125" y="1576175"/>
              <a:ext cx="1850400" cy="1314300"/>
            </a:xfrm>
            <a:prstGeom prst="rect">
              <a:avLst/>
            </a:prstGeom>
            <a:noFill/>
            <a:ln>
              <a:noFill/>
            </a:ln>
          </p:spPr>
          <p:txBody>
            <a:bodyPr spcFirstLastPara="1" wrap="square" lIns="0" tIns="144000" rIns="0" bIns="0" anchor="t" anchorCtr="0">
              <a:noAutofit/>
            </a:bodyPr>
            <a:lstStyle/>
            <a:p>
              <a:pPr marL="0" lvl="0" indent="0" algn="ctr" rtl="0">
                <a:spcBef>
                  <a:spcPts val="0"/>
                </a:spcBef>
                <a:spcAft>
                  <a:spcPts val="0"/>
                </a:spcAft>
                <a:buClr>
                  <a:srgbClr val="000000"/>
                </a:buClr>
                <a:buSzPts val="1100"/>
                <a:buFont typeface="Arial"/>
                <a:buNone/>
              </a:pPr>
              <a:r>
                <a:rPr lang="en-US" sz="3200">
                  <a:solidFill>
                    <a:srgbClr val="009681"/>
                  </a:solidFill>
                  <a:latin typeface="Open Sans"/>
                  <a:ea typeface="Open Sans"/>
                  <a:cs typeface="Open Sans"/>
                  <a:sym typeface="Open Sans"/>
                </a:rPr>
                <a:t>        -31</a:t>
              </a:r>
              <a:r>
                <a:rPr lang="en-US" sz="1800">
                  <a:solidFill>
                    <a:schemeClr val="accent3"/>
                  </a:solidFill>
                  <a:latin typeface="Open Sans"/>
                  <a:ea typeface="Open Sans"/>
                  <a:cs typeface="Open Sans"/>
                  <a:sym typeface="Open Sans"/>
                </a:rPr>
                <a:t>%</a:t>
              </a:r>
              <a:endParaRPr>
                <a:solidFill>
                  <a:srgbClr val="009681"/>
                </a:solidFill>
              </a:endParaRPr>
            </a:p>
            <a:p>
              <a:pPr marL="0" lvl="0" indent="0" algn="ctr" rtl="0">
                <a:spcBef>
                  <a:spcPts val="0"/>
                </a:spcBef>
                <a:spcAft>
                  <a:spcPts val="0"/>
                </a:spcAft>
                <a:buClr>
                  <a:srgbClr val="000000"/>
                </a:buClr>
                <a:buSzPts val="1100"/>
                <a:buFont typeface="Arial"/>
                <a:buNone/>
              </a:pPr>
              <a:r>
                <a:rPr lang="en-US" sz="1100" b="1">
                  <a:solidFill>
                    <a:srgbClr val="4A4A49"/>
                  </a:solidFill>
                  <a:latin typeface="Open Sans"/>
                  <a:ea typeface="Open Sans"/>
                  <a:cs typeface="Open Sans"/>
                  <a:sym typeface="Open Sans"/>
                </a:rPr>
                <a:t> </a:t>
              </a:r>
              <a:r>
                <a:rPr lang="en-US" sz="1100" b="1">
                  <a:solidFill>
                    <a:srgbClr val="222222"/>
                  </a:solidFill>
                  <a:latin typeface="Open Sans"/>
                  <a:ea typeface="Open Sans"/>
                  <a:cs typeface="Open Sans"/>
                  <a:sym typeface="Open Sans"/>
                </a:rPr>
                <a:t>GreenHouse Gas emission</a:t>
              </a:r>
              <a:r>
                <a:rPr lang="en-US" sz="1100">
                  <a:solidFill>
                    <a:srgbClr val="4A4A49"/>
                  </a:solidFill>
                  <a:latin typeface="Open Sans Light"/>
                  <a:ea typeface="Open Sans Light"/>
                  <a:cs typeface="Open Sans Light"/>
                  <a:sym typeface="Open Sans Light"/>
                </a:rPr>
                <a:t> relative to revenue (</a:t>
              </a:r>
              <a:r>
                <a:rPr lang="en-US" sz="1100">
                  <a:solidFill>
                    <a:srgbClr val="4A4A49"/>
                  </a:solidFill>
                  <a:latin typeface="Open Sans"/>
                  <a:ea typeface="Open Sans"/>
                  <a:cs typeface="Open Sans"/>
                  <a:sym typeface="Open Sans"/>
                </a:rPr>
                <a:t>tCO2eq/M€) </a:t>
              </a:r>
              <a:br>
                <a:rPr lang="en-US" sz="1100">
                  <a:solidFill>
                    <a:srgbClr val="4A4A49"/>
                  </a:solidFill>
                  <a:latin typeface="Open Sans"/>
                  <a:ea typeface="Open Sans"/>
                  <a:cs typeface="Open Sans"/>
                  <a:sym typeface="Open Sans"/>
                </a:rPr>
              </a:br>
              <a:r>
                <a:rPr lang="en-US" sz="1100">
                  <a:solidFill>
                    <a:srgbClr val="4A4A49"/>
                  </a:solidFill>
                  <a:latin typeface="Open Sans Light"/>
                  <a:ea typeface="Open Sans Light"/>
                  <a:cs typeface="Open Sans Light"/>
                  <a:sym typeface="Open Sans Light"/>
                </a:rPr>
                <a:t>compared to 2018 baseline</a:t>
              </a:r>
              <a:endParaRPr sz="1100">
                <a:solidFill>
                  <a:srgbClr val="4A4A49"/>
                </a:solidFill>
                <a:latin typeface="Open Sans Light"/>
                <a:ea typeface="Open Sans Light"/>
                <a:cs typeface="Open Sans Light"/>
                <a:sym typeface="Open Sans Light"/>
              </a:endParaRPr>
            </a:p>
            <a:p>
              <a:pPr marL="0" lvl="0" indent="0" algn="ctr" rtl="0">
                <a:spcBef>
                  <a:spcPts val="0"/>
                </a:spcBef>
                <a:spcAft>
                  <a:spcPts val="0"/>
                </a:spcAft>
                <a:buClr>
                  <a:srgbClr val="000000"/>
                </a:buClr>
                <a:buSzPts val="1100"/>
                <a:buFont typeface="Arial"/>
                <a:buNone/>
              </a:pPr>
              <a:endParaRPr sz="1100" i="1">
                <a:latin typeface="Open Sans Light"/>
                <a:ea typeface="Open Sans Light"/>
                <a:cs typeface="Open Sans Light"/>
                <a:sym typeface="Open Sans Light"/>
              </a:endParaRPr>
            </a:p>
            <a:p>
              <a:pPr marL="0" lvl="0" indent="0" algn="l" rtl="0">
                <a:spcBef>
                  <a:spcPts val="0"/>
                </a:spcBef>
                <a:spcAft>
                  <a:spcPts val="0"/>
                </a:spcAft>
                <a:buClr>
                  <a:srgbClr val="000000"/>
                </a:buClr>
                <a:buSzPts val="1100"/>
                <a:buFont typeface="Arial"/>
                <a:buNone/>
              </a:pPr>
              <a:endParaRPr sz="1100" i="1">
                <a:latin typeface="Open Sans Light"/>
                <a:ea typeface="Open Sans Light"/>
                <a:cs typeface="Open Sans Light"/>
                <a:sym typeface="Open Sans Light"/>
              </a:endParaRPr>
            </a:p>
          </p:txBody>
        </p:sp>
        <p:pic>
          <p:nvPicPr>
            <p:cNvPr id="738" name="Google Shape;738;p97"/>
            <p:cNvPicPr preferRelativeResize="0"/>
            <p:nvPr/>
          </p:nvPicPr>
          <p:blipFill>
            <a:blip r:embed="rId7">
              <a:alphaModFix/>
            </a:blip>
            <a:stretch>
              <a:fillRect/>
            </a:stretch>
          </p:blipFill>
          <p:spPr>
            <a:xfrm>
              <a:off x="7303075" y="1818662"/>
              <a:ext cx="353350" cy="353325"/>
            </a:xfrm>
            <a:prstGeom prst="rect">
              <a:avLst/>
            </a:prstGeom>
            <a:noFill/>
            <a:ln>
              <a:noFill/>
            </a:ln>
          </p:spPr>
        </p:pic>
      </p:grpSp>
      <p:sp>
        <p:nvSpPr>
          <p:cNvPr id="739" name="Google Shape;739;p97"/>
          <p:cNvSpPr txBox="1"/>
          <p:nvPr/>
        </p:nvSpPr>
        <p:spPr>
          <a:xfrm>
            <a:off x="2555138" y="1499975"/>
            <a:ext cx="1799100" cy="1454400"/>
          </a:xfrm>
          <a:prstGeom prst="rect">
            <a:avLst/>
          </a:prstGeom>
          <a:noFill/>
          <a:ln>
            <a:noFill/>
          </a:ln>
        </p:spPr>
        <p:txBody>
          <a:bodyPr spcFirstLastPara="1" wrap="square" lIns="0" tIns="144000" rIns="0" bIns="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a:solidFill>
                  <a:srgbClr val="009681"/>
                </a:solidFill>
                <a:latin typeface="Open Sans"/>
                <a:ea typeface="Open Sans"/>
                <a:cs typeface="Open Sans"/>
                <a:sym typeface="Open Sans"/>
              </a:rPr>
              <a:t>    69</a:t>
            </a:r>
            <a:endParaRPr sz="1400" b="0" i="0" u="none" strike="noStrike" cap="none">
              <a:solidFill>
                <a:srgbClr val="00968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a:latin typeface="Open Sans Light"/>
                <a:ea typeface="Open Sans Light"/>
                <a:cs typeface="Open Sans Light"/>
                <a:sym typeface="Open Sans Light"/>
              </a:rPr>
              <a:t>Gold </a:t>
            </a:r>
            <a:r>
              <a:rPr lang="en-US" sz="1100" b="1">
                <a:latin typeface="Open Sans"/>
                <a:ea typeface="Open Sans"/>
                <a:cs typeface="Open Sans"/>
                <a:sym typeface="Open Sans"/>
              </a:rPr>
              <a:t>EcoVadis</a:t>
            </a:r>
            <a:r>
              <a:rPr lang="en-US" sz="1100">
                <a:latin typeface="Open Sans Light"/>
                <a:ea typeface="Open Sans Light"/>
                <a:cs typeface="Open Sans Light"/>
                <a:sym typeface="Open Sans Light"/>
              </a:rPr>
              <a:t> rating</a:t>
            </a:r>
            <a:endParaRPr sz="1100">
              <a:latin typeface="Open Sans Light"/>
              <a:ea typeface="Open Sans Light"/>
              <a:cs typeface="Open Sans Light"/>
              <a:sym typeface="Open Sans Light"/>
            </a:endParaRPr>
          </a:p>
          <a:p>
            <a:pPr marL="0" marR="0" lvl="0" indent="0" algn="ctr" rtl="0">
              <a:lnSpc>
                <a:spcPct val="100000"/>
              </a:lnSpc>
              <a:spcBef>
                <a:spcPts val="0"/>
              </a:spcBef>
              <a:spcAft>
                <a:spcPts val="0"/>
              </a:spcAft>
              <a:buClr>
                <a:srgbClr val="000000"/>
              </a:buClr>
              <a:buSzPts val="1100"/>
              <a:buFont typeface="Arial"/>
              <a:buNone/>
            </a:pPr>
            <a:r>
              <a:rPr lang="en-US" sz="1100">
                <a:latin typeface="Open Sans Light"/>
                <a:ea typeface="Open Sans Light"/>
                <a:cs typeface="Open Sans Light"/>
                <a:sym typeface="Open Sans Light"/>
              </a:rPr>
              <a:t>In 2022</a:t>
            </a:r>
            <a:r>
              <a:rPr lang="en-US" sz="1100" baseline="30000">
                <a:latin typeface="Open Sans Light"/>
                <a:ea typeface="Open Sans Light"/>
                <a:cs typeface="Open Sans Light"/>
                <a:sym typeface="Open Sans Light"/>
              </a:rPr>
              <a:t>1</a:t>
            </a:r>
            <a:endParaRPr sz="1100" baseline="30000">
              <a:latin typeface="Open Sans Light"/>
              <a:ea typeface="Open Sans Light"/>
              <a:cs typeface="Open Sans Light"/>
              <a:sym typeface="Open Sans Light"/>
            </a:endParaRPr>
          </a:p>
          <a:p>
            <a:pPr marL="0" marR="0" lvl="0" indent="0" algn="ctr" rtl="0">
              <a:lnSpc>
                <a:spcPct val="100000"/>
              </a:lnSpc>
              <a:spcBef>
                <a:spcPts val="0"/>
              </a:spcBef>
              <a:spcAft>
                <a:spcPts val="0"/>
              </a:spcAft>
              <a:buClr>
                <a:srgbClr val="000000"/>
              </a:buClr>
              <a:buSzPts val="1100"/>
              <a:buFont typeface="Arial"/>
              <a:buNone/>
            </a:pPr>
            <a:endParaRPr sz="1100" i="1">
              <a:solidFill>
                <a:srgbClr val="000000"/>
              </a:solidFill>
              <a:latin typeface="Open Sans Light"/>
              <a:ea typeface="Open Sans Light"/>
              <a:cs typeface="Open Sans Light"/>
              <a:sym typeface="Open Sans Light"/>
            </a:endParaRPr>
          </a:p>
        </p:txBody>
      </p:sp>
      <p:pic>
        <p:nvPicPr>
          <p:cNvPr id="740" name="Google Shape;740;p97"/>
          <p:cNvPicPr preferRelativeResize="0"/>
          <p:nvPr/>
        </p:nvPicPr>
        <p:blipFill>
          <a:blip r:embed="rId8">
            <a:alphaModFix/>
          </a:blip>
          <a:stretch>
            <a:fillRect/>
          </a:stretch>
        </p:blipFill>
        <p:spPr>
          <a:xfrm>
            <a:off x="2904835" y="3213228"/>
            <a:ext cx="426785" cy="426796"/>
          </a:xfrm>
          <a:prstGeom prst="rect">
            <a:avLst/>
          </a:prstGeom>
          <a:noFill/>
          <a:ln>
            <a:noFill/>
          </a:ln>
        </p:spPr>
      </p:pic>
      <p:cxnSp>
        <p:nvCxnSpPr>
          <p:cNvPr id="741" name="Google Shape;741;p97"/>
          <p:cNvCxnSpPr/>
          <p:nvPr/>
        </p:nvCxnSpPr>
        <p:spPr>
          <a:xfrm flipH="1">
            <a:off x="6743338" y="1605800"/>
            <a:ext cx="4800" cy="2846700"/>
          </a:xfrm>
          <a:prstGeom prst="straightConnector1">
            <a:avLst/>
          </a:prstGeom>
          <a:noFill/>
          <a:ln w="12700" cap="flat" cmpd="sng">
            <a:solidFill>
              <a:srgbClr val="00A9E0"/>
            </a:solidFill>
            <a:prstDash val="solid"/>
            <a:miter lim="800000"/>
            <a:headEnd type="none" w="sm" len="sm"/>
            <a:tailEnd type="none" w="sm" len="sm"/>
          </a:ln>
        </p:spPr>
      </p:cxnSp>
      <p:pic>
        <p:nvPicPr>
          <p:cNvPr id="742" name="Google Shape;742;p97"/>
          <p:cNvPicPr preferRelativeResize="0"/>
          <p:nvPr/>
        </p:nvPicPr>
        <p:blipFill>
          <a:blip r:embed="rId9">
            <a:alphaModFix/>
          </a:blip>
          <a:stretch>
            <a:fillRect/>
          </a:stretch>
        </p:blipFill>
        <p:spPr>
          <a:xfrm>
            <a:off x="2938665" y="1715376"/>
            <a:ext cx="359124" cy="35912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Google Shape;764;p99"/>
          <p:cNvSpPr txBox="1">
            <a:spLocks noGrp="1"/>
          </p:cNvSpPr>
          <p:nvPr>
            <p:ph type="title"/>
          </p:nvPr>
        </p:nvSpPr>
        <p:spPr>
          <a:xfrm>
            <a:off x="257425" y="61850"/>
            <a:ext cx="7663800" cy="514800"/>
          </a:xfrm>
          <a:prstGeom prst="rect">
            <a:avLst/>
          </a:prstGeom>
          <a:noFill/>
          <a:ln>
            <a:noFill/>
          </a:ln>
        </p:spPr>
        <p:txBody>
          <a:bodyPr spcFirstLastPara="1" wrap="square" lIns="0" tIns="91425" rIns="91425" bIns="91425" anchor="t" anchorCtr="0">
            <a:noAutofit/>
          </a:bodyPr>
          <a:lstStyle/>
          <a:p>
            <a:pPr lvl="0"/>
            <a:r>
              <a:rPr lang="en-US"/>
              <a:t>… following a robust sustainability program </a:t>
            </a:r>
            <a:endParaRPr dirty="0">
              <a:solidFill>
                <a:schemeClr val="dk2"/>
              </a:solidFill>
              <a:latin typeface="Open Sans"/>
              <a:ea typeface="Open Sans"/>
              <a:cs typeface="Open Sans"/>
              <a:sym typeface="Open Sans"/>
            </a:endParaRPr>
          </a:p>
        </p:txBody>
      </p:sp>
      <p:sp>
        <p:nvSpPr>
          <p:cNvPr id="765" name="Google Shape;765;p99"/>
          <p:cNvSpPr txBox="1"/>
          <p:nvPr/>
        </p:nvSpPr>
        <p:spPr>
          <a:xfrm>
            <a:off x="213400" y="761825"/>
            <a:ext cx="4081500" cy="2695800"/>
          </a:xfrm>
          <a:prstGeom prst="rect">
            <a:avLst/>
          </a:prstGeom>
          <a:noFill/>
          <a:ln>
            <a:noFill/>
          </a:ln>
        </p:spPr>
        <p:txBody>
          <a:bodyPr spcFirstLastPara="1" wrap="square" lIns="0" tIns="91425" rIns="91425" bIns="91425" anchor="t" anchorCtr="0">
            <a:noAutofit/>
          </a:bodyPr>
          <a:lstStyle/>
          <a:p>
            <a:pPr marL="0" marR="0" lvl="0" indent="0" algn="l" rtl="0">
              <a:lnSpc>
                <a:spcPct val="115000"/>
              </a:lnSpc>
              <a:spcBef>
                <a:spcPts val="0"/>
              </a:spcBef>
              <a:spcAft>
                <a:spcPts val="0"/>
              </a:spcAft>
              <a:buClr>
                <a:srgbClr val="000000"/>
              </a:buClr>
              <a:buSzPts val="1200"/>
              <a:buFont typeface="Arial"/>
              <a:buNone/>
            </a:pPr>
            <a:endParaRPr sz="950" b="0" i="0" u="none" strike="noStrike" cap="none">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None/>
            </a:pPr>
            <a:endParaRPr sz="1050">
              <a:latin typeface="Open Sans"/>
              <a:ea typeface="Open Sans"/>
              <a:cs typeface="Open Sans"/>
              <a:sym typeface="Open Sans"/>
            </a:endParaRPr>
          </a:p>
          <a:p>
            <a:pPr marL="0" marR="0" lvl="0" indent="0" algn="l" rtl="0">
              <a:lnSpc>
                <a:spcPct val="100000"/>
              </a:lnSpc>
              <a:spcBef>
                <a:spcPts val="0"/>
              </a:spcBef>
              <a:spcAft>
                <a:spcPts val="0"/>
              </a:spcAft>
              <a:buNone/>
            </a:pPr>
            <a:endParaRPr sz="1050">
              <a:solidFill>
                <a:srgbClr val="00A9E2"/>
              </a:solidFill>
              <a:latin typeface="Open Sans"/>
              <a:ea typeface="Open Sans"/>
              <a:cs typeface="Open Sans"/>
              <a:sym typeface="Open Sans"/>
            </a:endParaRPr>
          </a:p>
          <a:p>
            <a:pPr marL="244800" marR="0" lvl="0" indent="-168600" algn="l" rtl="0">
              <a:lnSpc>
                <a:spcPct val="100000"/>
              </a:lnSpc>
              <a:spcBef>
                <a:spcPts val="0"/>
              </a:spcBef>
              <a:spcAft>
                <a:spcPts val="0"/>
              </a:spcAft>
              <a:buClr>
                <a:srgbClr val="2ACACE"/>
              </a:buClr>
              <a:buSzPts val="1200"/>
              <a:buFont typeface="Open Sans"/>
              <a:buNone/>
            </a:pPr>
            <a:endParaRPr sz="1050" b="0" i="0" u="none" strike="noStrike" cap="none">
              <a:solidFill>
                <a:srgbClr val="000000"/>
              </a:solidFill>
              <a:latin typeface="Open Sans"/>
              <a:ea typeface="Open Sans"/>
              <a:cs typeface="Open Sans"/>
              <a:sym typeface="Open Sans"/>
            </a:endParaRPr>
          </a:p>
          <a:p>
            <a:pPr marL="244800" marR="0" lvl="0" indent="-168600" algn="l" rtl="0">
              <a:lnSpc>
                <a:spcPct val="100000"/>
              </a:lnSpc>
              <a:spcBef>
                <a:spcPts val="0"/>
              </a:spcBef>
              <a:spcAft>
                <a:spcPts val="0"/>
              </a:spcAft>
              <a:buClr>
                <a:srgbClr val="2ACACE"/>
              </a:buClr>
              <a:buSzPts val="1200"/>
              <a:buFont typeface="Open Sans"/>
              <a:buNone/>
            </a:pPr>
            <a:endParaRPr sz="1050" b="0" i="0" u="none" strike="noStrike" cap="none">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highlight>
                <a:srgbClr val="FFFFFF"/>
              </a:highlight>
              <a:latin typeface="Open Sans"/>
              <a:ea typeface="Open Sans"/>
              <a:cs typeface="Open Sans"/>
              <a:sym typeface="Open Sans"/>
            </a:endParaRPr>
          </a:p>
        </p:txBody>
      </p:sp>
      <p:pic>
        <p:nvPicPr>
          <p:cNvPr id="17" name="Google Shape;749;p98"/>
          <p:cNvPicPr preferRelativeResize="0"/>
          <p:nvPr/>
        </p:nvPicPr>
        <p:blipFill rotWithShape="1">
          <a:blip r:embed="rId3">
            <a:alphaModFix/>
          </a:blip>
          <a:srcRect l="15953" t="40674" r="15754" b="40795"/>
          <a:stretch/>
        </p:blipFill>
        <p:spPr>
          <a:xfrm>
            <a:off x="339348" y="1193649"/>
            <a:ext cx="2021706" cy="388225"/>
          </a:xfrm>
          <a:prstGeom prst="rect">
            <a:avLst/>
          </a:prstGeom>
          <a:noFill/>
          <a:ln>
            <a:noFill/>
          </a:ln>
        </p:spPr>
      </p:pic>
      <p:sp>
        <p:nvSpPr>
          <p:cNvPr id="18" name="Google Shape;758;p98"/>
          <p:cNvSpPr txBox="1"/>
          <p:nvPr/>
        </p:nvSpPr>
        <p:spPr>
          <a:xfrm>
            <a:off x="257425" y="2001150"/>
            <a:ext cx="3241500" cy="2281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200" dirty="0">
                <a:solidFill>
                  <a:srgbClr val="434343"/>
                </a:solidFill>
                <a:latin typeface="Open Sans"/>
                <a:ea typeface="Open Sans"/>
                <a:cs typeface="Open Sans"/>
                <a:sym typeface="Open Sans"/>
              </a:rPr>
              <a:t>In 2018, </a:t>
            </a:r>
            <a:r>
              <a:rPr lang="en-US" sz="1200" dirty="0" err="1">
                <a:solidFill>
                  <a:srgbClr val="434343"/>
                </a:solidFill>
                <a:latin typeface="Open Sans"/>
                <a:ea typeface="Open Sans"/>
                <a:cs typeface="Open Sans"/>
                <a:sym typeface="Open Sans"/>
              </a:rPr>
              <a:t>Imerys</a:t>
            </a:r>
            <a:r>
              <a:rPr lang="en-US" sz="1200" dirty="0">
                <a:solidFill>
                  <a:srgbClr val="434343"/>
                </a:solidFill>
                <a:latin typeface="Open Sans"/>
                <a:ea typeface="Open Sans"/>
                <a:cs typeface="Open Sans"/>
                <a:sym typeface="Open Sans"/>
              </a:rPr>
              <a:t> launched its sustainability program named </a:t>
            </a:r>
            <a:r>
              <a:rPr lang="en-US" sz="1200" b="1" dirty="0" err="1">
                <a:solidFill>
                  <a:schemeClr val="dk2"/>
                </a:solidFill>
                <a:latin typeface="Open Sans"/>
                <a:ea typeface="Open Sans"/>
                <a:cs typeface="Open Sans"/>
                <a:sym typeface="Open Sans"/>
              </a:rPr>
              <a:t>SustainAgility</a:t>
            </a:r>
            <a:r>
              <a:rPr lang="en-US" sz="1200" dirty="0">
                <a:solidFill>
                  <a:schemeClr val="dk2"/>
                </a:solidFill>
                <a:latin typeface="Open Sans"/>
                <a:ea typeface="Open Sans"/>
                <a:cs typeface="Open Sans"/>
                <a:sym typeface="Open Sans"/>
              </a:rPr>
              <a:t>,</a:t>
            </a:r>
            <a:r>
              <a:rPr lang="en-US" sz="1200" dirty="0">
                <a:solidFill>
                  <a:srgbClr val="434343"/>
                </a:solidFill>
                <a:latin typeface="Open Sans"/>
                <a:ea typeface="Open Sans"/>
                <a:cs typeface="Open Sans"/>
                <a:sym typeface="Open Sans"/>
              </a:rPr>
              <a:t> with in 3 main axes.</a:t>
            </a:r>
            <a:endParaRPr sz="1200" dirty="0">
              <a:solidFill>
                <a:srgbClr val="434343"/>
              </a:solidFill>
              <a:latin typeface="Open Sans"/>
              <a:ea typeface="Open Sans"/>
              <a:cs typeface="Open Sans"/>
              <a:sym typeface="Open Sans"/>
            </a:endParaRPr>
          </a:p>
          <a:p>
            <a:pPr marL="0" lvl="0" indent="0" algn="l" rtl="0">
              <a:lnSpc>
                <a:spcPct val="115000"/>
              </a:lnSpc>
              <a:spcBef>
                <a:spcPts val="0"/>
              </a:spcBef>
              <a:spcAft>
                <a:spcPts val="0"/>
              </a:spcAft>
              <a:buNone/>
            </a:pPr>
            <a:endParaRPr sz="1200" dirty="0">
              <a:solidFill>
                <a:srgbClr val="434343"/>
              </a:solidFill>
              <a:latin typeface="Open Sans"/>
              <a:ea typeface="Open Sans"/>
              <a:cs typeface="Open Sans"/>
              <a:sym typeface="Open Sans"/>
            </a:endParaRPr>
          </a:p>
          <a:p>
            <a:pPr marL="0" lvl="0" indent="0" algn="l" rtl="0">
              <a:lnSpc>
                <a:spcPct val="115000"/>
              </a:lnSpc>
              <a:spcBef>
                <a:spcPts val="0"/>
              </a:spcBef>
              <a:spcAft>
                <a:spcPts val="0"/>
              </a:spcAft>
              <a:buNone/>
            </a:pPr>
            <a:r>
              <a:rPr lang="en-US" sz="1200" dirty="0" err="1">
                <a:solidFill>
                  <a:srgbClr val="434343"/>
                </a:solidFill>
                <a:latin typeface="Open Sans"/>
                <a:ea typeface="Open Sans"/>
                <a:cs typeface="Open Sans"/>
                <a:sym typeface="Open Sans"/>
              </a:rPr>
              <a:t>SustainAgility</a:t>
            </a:r>
            <a:r>
              <a:rPr lang="en-US" sz="1200" dirty="0">
                <a:solidFill>
                  <a:srgbClr val="434343"/>
                </a:solidFill>
                <a:latin typeface="Open Sans"/>
                <a:ea typeface="Open Sans"/>
                <a:cs typeface="Open Sans"/>
                <a:sym typeface="Open Sans"/>
              </a:rPr>
              <a:t> aims to </a:t>
            </a:r>
            <a:r>
              <a:rPr lang="en-US" sz="1200" b="1" dirty="0">
                <a:solidFill>
                  <a:schemeClr val="dk2"/>
                </a:solidFill>
                <a:latin typeface="Open Sans"/>
                <a:ea typeface="Open Sans"/>
                <a:cs typeface="Open Sans"/>
                <a:sym typeface="Open Sans"/>
              </a:rPr>
              <a:t>further embed sustainability within </a:t>
            </a:r>
            <a:r>
              <a:rPr lang="en-US" sz="1200" b="1" dirty="0" err="1">
                <a:solidFill>
                  <a:schemeClr val="dk2"/>
                </a:solidFill>
                <a:latin typeface="Open Sans"/>
                <a:ea typeface="Open Sans"/>
                <a:cs typeface="Open Sans"/>
                <a:sym typeface="Open Sans"/>
              </a:rPr>
              <a:t>Imerys</a:t>
            </a:r>
            <a:r>
              <a:rPr lang="en-US" sz="1200" b="1" dirty="0">
                <a:solidFill>
                  <a:schemeClr val="dk2"/>
                </a:solidFill>
                <a:latin typeface="Open Sans"/>
                <a:ea typeface="Open Sans"/>
                <a:cs typeface="Open Sans"/>
                <a:sym typeface="Open Sans"/>
              </a:rPr>
              <a:t>’ long-term strategy</a:t>
            </a:r>
            <a:r>
              <a:rPr lang="en-US" sz="1200" b="1" dirty="0">
                <a:solidFill>
                  <a:srgbClr val="434343"/>
                </a:solidFill>
                <a:latin typeface="Open Sans"/>
                <a:ea typeface="Open Sans"/>
                <a:cs typeface="Open Sans"/>
                <a:sym typeface="Open Sans"/>
              </a:rPr>
              <a:t> </a:t>
            </a:r>
            <a:r>
              <a:rPr lang="en-US" sz="1200" dirty="0">
                <a:solidFill>
                  <a:srgbClr val="434343"/>
                </a:solidFill>
                <a:latin typeface="Open Sans"/>
                <a:ea typeface="Open Sans"/>
                <a:cs typeface="Open Sans"/>
                <a:sym typeface="Open Sans"/>
              </a:rPr>
              <a:t>and </a:t>
            </a:r>
            <a:r>
              <a:rPr lang="en-US" sz="1200" b="1" dirty="0">
                <a:solidFill>
                  <a:schemeClr val="dk2"/>
                </a:solidFill>
                <a:latin typeface="Open Sans"/>
                <a:ea typeface="Open Sans"/>
                <a:cs typeface="Open Sans"/>
                <a:sym typeface="Open Sans"/>
              </a:rPr>
              <a:t>the whole value chain</a:t>
            </a:r>
            <a:r>
              <a:rPr lang="en-US" sz="1200" dirty="0">
                <a:solidFill>
                  <a:srgbClr val="434343"/>
                </a:solidFill>
                <a:latin typeface="Open Sans"/>
                <a:ea typeface="Open Sans"/>
                <a:cs typeface="Open Sans"/>
                <a:sym typeface="Open Sans"/>
              </a:rPr>
              <a:t>.</a:t>
            </a:r>
            <a:endParaRPr sz="1200" dirty="0">
              <a:solidFill>
                <a:srgbClr val="434343"/>
              </a:solidFill>
              <a:latin typeface="Open Sans"/>
              <a:ea typeface="Open Sans"/>
              <a:cs typeface="Open Sans"/>
              <a:sym typeface="Open Sans"/>
            </a:endParaRPr>
          </a:p>
          <a:p>
            <a:pPr marL="0" lvl="0" indent="0" algn="l" rtl="0">
              <a:lnSpc>
                <a:spcPct val="115000"/>
              </a:lnSpc>
              <a:spcBef>
                <a:spcPts val="0"/>
              </a:spcBef>
              <a:spcAft>
                <a:spcPts val="0"/>
              </a:spcAft>
              <a:buNone/>
            </a:pPr>
            <a:endParaRPr sz="1200" dirty="0">
              <a:solidFill>
                <a:srgbClr val="434343"/>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endParaRPr sz="1200" dirty="0">
              <a:solidFill>
                <a:srgbClr val="434343"/>
              </a:solidFill>
              <a:latin typeface="Open Sans"/>
              <a:ea typeface="Open Sans"/>
              <a:cs typeface="Open Sans"/>
              <a:sym typeface="Open Sans"/>
            </a:endParaRPr>
          </a:p>
          <a:p>
            <a:pPr marL="0" lvl="0" indent="0" algn="l" rtl="0">
              <a:lnSpc>
                <a:spcPct val="115000"/>
              </a:lnSpc>
              <a:spcBef>
                <a:spcPts val="0"/>
              </a:spcBef>
              <a:spcAft>
                <a:spcPts val="0"/>
              </a:spcAft>
              <a:buNone/>
            </a:pPr>
            <a:endParaRPr sz="1200" dirty="0">
              <a:solidFill>
                <a:srgbClr val="434343"/>
              </a:solidFill>
              <a:latin typeface="Open Sans"/>
              <a:ea typeface="Open Sans"/>
              <a:cs typeface="Open Sans"/>
              <a:sym typeface="Open Sans"/>
            </a:endParaRPr>
          </a:p>
        </p:txBody>
      </p:sp>
      <p:sp>
        <p:nvSpPr>
          <p:cNvPr id="19" name="Google Shape;750;p98"/>
          <p:cNvSpPr/>
          <p:nvPr/>
        </p:nvSpPr>
        <p:spPr>
          <a:xfrm>
            <a:off x="3773925" y="966699"/>
            <a:ext cx="1575000" cy="3299100"/>
          </a:xfrm>
          <a:prstGeom prst="rect">
            <a:avLst/>
          </a:prstGeom>
          <a:noFill/>
          <a:ln w="19050" cap="flat" cmpd="sng">
            <a:solidFill>
              <a:srgbClr val="FF82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endParaRPr sz="900" dirty="0">
              <a:solidFill>
                <a:srgbClr val="FF8200"/>
              </a:solidFill>
              <a:latin typeface="Open Sans"/>
              <a:ea typeface="Open Sans"/>
              <a:cs typeface="Open Sans"/>
              <a:sym typeface="Open Sans"/>
            </a:endParaRPr>
          </a:p>
          <a:p>
            <a:pPr marL="0" lvl="0" indent="0" algn="l" rtl="0">
              <a:spcBef>
                <a:spcPts val="0"/>
              </a:spcBef>
              <a:spcAft>
                <a:spcPts val="0"/>
              </a:spcAft>
              <a:buClr>
                <a:srgbClr val="000000"/>
              </a:buClr>
              <a:buSzPts val="1100"/>
              <a:buFont typeface="Arial"/>
              <a:buNone/>
            </a:pPr>
            <a:endParaRPr sz="900" dirty="0">
              <a:solidFill>
                <a:srgbClr val="FF8200"/>
              </a:solidFill>
              <a:latin typeface="Open Sans"/>
              <a:ea typeface="Open Sans"/>
              <a:cs typeface="Open Sans"/>
              <a:sym typeface="Open Sans"/>
            </a:endParaRPr>
          </a:p>
          <a:p>
            <a:pPr marL="0" lvl="0" indent="0" algn="l" rtl="0">
              <a:spcBef>
                <a:spcPts val="0"/>
              </a:spcBef>
              <a:spcAft>
                <a:spcPts val="0"/>
              </a:spcAft>
              <a:buClr>
                <a:srgbClr val="000000"/>
              </a:buClr>
              <a:buSzPts val="1100"/>
              <a:buFont typeface="Arial"/>
              <a:buNone/>
            </a:pPr>
            <a:endParaRPr sz="900" dirty="0">
              <a:solidFill>
                <a:srgbClr val="FF8200"/>
              </a:solidFill>
              <a:latin typeface="Open Sans"/>
              <a:ea typeface="Open Sans"/>
              <a:cs typeface="Open Sans"/>
              <a:sym typeface="Open Sans"/>
            </a:endParaRPr>
          </a:p>
          <a:p>
            <a:pPr marL="0" lvl="0" indent="0" algn="l" rtl="0">
              <a:spcBef>
                <a:spcPts val="0"/>
              </a:spcBef>
              <a:spcAft>
                <a:spcPts val="0"/>
              </a:spcAft>
              <a:buClr>
                <a:srgbClr val="000000"/>
              </a:buClr>
              <a:buSzPts val="1100"/>
              <a:buFont typeface="Arial"/>
              <a:buNone/>
            </a:pPr>
            <a:endParaRPr sz="900" dirty="0">
              <a:solidFill>
                <a:srgbClr val="FF8200"/>
              </a:solidFill>
              <a:latin typeface="Open Sans"/>
              <a:ea typeface="Open Sans"/>
              <a:cs typeface="Open Sans"/>
              <a:sym typeface="Open Sans"/>
            </a:endParaRPr>
          </a:p>
          <a:p>
            <a:pPr marL="0" lvl="0" indent="0" algn="l" rtl="0">
              <a:spcBef>
                <a:spcPts val="0"/>
              </a:spcBef>
              <a:spcAft>
                <a:spcPts val="0"/>
              </a:spcAft>
              <a:buClr>
                <a:srgbClr val="000000"/>
              </a:buClr>
              <a:buSzPts val="1100"/>
              <a:buFont typeface="Arial"/>
              <a:buNone/>
            </a:pPr>
            <a:endParaRPr sz="900" dirty="0">
              <a:solidFill>
                <a:srgbClr val="FF8200"/>
              </a:solidFill>
              <a:latin typeface="Open Sans"/>
              <a:ea typeface="Open Sans"/>
              <a:cs typeface="Open Sans"/>
              <a:sym typeface="Open Sans"/>
            </a:endParaRPr>
          </a:p>
          <a:p>
            <a:pPr marL="0" lvl="0" indent="0" algn="l" rtl="0">
              <a:spcBef>
                <a:spcPts val="0"/>
              </a:spcBef>
              <a:spcAft>
                <a:spcPts val="0"/>
              </a:spcAft>
              <a:buClr>
                <a:srgbClr val="000000"/>
              </a:buClr>
              <a:buSzPts val="1100"/>
              <a:buFont typeface="Arial"/>
              <a:buNone/>
            </a:pPr>
            <a:endParaRPr sz="900" dirty="0">
              <a:solidFill>
                <a:srgbClr val="FF8200"/>
              </a:solidFill>
              <a:latin typeface="Open Sans"/>
              <a:ea typeface="Open Sans"/>
              <a:cs typeface="Open Sans"/>
              <a:sym typeface="Open Sans"/>
            </a:endParaRPr>
          </a:p>
          <a:p>
            <a:pPr marL="0" lvl="0" indent="0" algn="l" rtl="0">
              <a:spcBef>
                <a:spcPts val="0"/>
              </a:spcBef>
              <a:spcAft>
                <a:spcPts val="0"/>
              </a:spcAft>
              <a:buClr>
                <a:srgbClr val="000000"/>
              </a:buClr>
              <a:buSzPts val="1100"/>
              <a:buFont typeface="Arial"/>
              <a:buNone/>
            </a:pPr>
            <a:endParaRPr sz="900" dirty="0">
              <a:solidFill>
                <a:srgbClr val="FF8200"/>
              </a:solidFill>
              <a:latin typeface="Open Sans"/>
              <a:ea typeface="Open Sans"/>
              <a:cs typeface="Open Sans"/>
              <a:sym typeface="Open Sans"/>
            </a:endParaRPr>
          </a:p>
          <a:p>
            <a:pPr marL="0" lvl="0" indent="0" algn="l" rtl="0">
              <a:spcBef>
                <a:spcPts val="0"/>
              </a:spcBef>
              <a:spcAft>
                <a:spcPts val="0"/>
              </a:spcAft>
              <a:buClr>
                <a:srgbClr val="000000"/>
              </a:buClr>
              <a:buSzPts val="1100"/>
              <a:buFont typeface="Arial"/>
              <a:buNone/>
            </a:pPr>
            <a:endParaRPr sz="900" dirty="0">
              <a:solidFill>
                <a:srgbClr val="FF8200"/>
              </a:solidFill>
              <a:latin typeface="Open Sans"/>
              <a:ea typeface="Open Sans"/>
              <a:cs typeface="Open Sans"/>
              <a:sym typeface="Open Sans"/>
            </a:endParaRPr>
          </a:p>
          <a:p>
            <a:pPr marL="0" lvl="0" indent="0" algn="l" rtl="0">
              <a:spcBef>
                <a:spcPts val="0"/>
              </a:spcBef>
              <a:spcAft>
                <a:spcPts val="0"/>
              </a:spcAft>
              <a:buClr>
                <a:srgbClr val="000000"/>
              </a:buClr>
              <a:buSzPts val="1100"/>
              <a:buFont typeface="Arial"/>
              <a:buNone/>
            </a:pPr>
            <a:endParaRPr sz="900" dirty="0">
              <a:solidFill>
                <a:srgbClr val="FF8200"/>
              </a:solidFill>
              <a:latin typeface="Open Sans"/>
              <a:ea typeface="Open Sans"/>
              <a:cs typeface="Open Sans"/>
              <a:sym typeface="Open Sans"/>
            </a:endParaRPr>
          </a:p>
          <a:p>
            <a:pPr marL="0" lvl="0" indent="0" algn="l" rtl="0">
              <a:spcBef>
                <a:spcPts val="0"/>
              </a:spcBef>
              <a:spcAft>
                <a:spcPts val="0"/>
              </a:spcAft>
              <a:buClr>
                <a:srgbClr val="000000"/>
              </a:buClr>
              <a:buSzPts val="1100"/>
              <a:buFont typeface="Arial"/>
              <a:buNone/>
            </a:pPr>
            <a:endParaRPr sz="900" dirty="0">
              <a:solidFill>
                <a:srgbClr val="FF8200"/>
              </a:solidFill>
              <a:latin typeface="Open Sans"/>
              <a:ea typeface="Open Sans"/>
              <a:cs typeface="Open Sans"/>
              <a:sym typeface="Open Sans"/>
            </a:endParaRPr>
          </a:p>
          <a:p>
            <a:pPr marL="0" lvl="0" indent="0" algn="l" rtl="0">
              <a:spcBef>
                <a:spcPts val="0"/>
              </a:spcBef>
              <a:spcAft>
                <a:spcPts val="0"/>
              </a:spcAft>
              <a:buClr>
                <a:srgbClr val="000000"/>
              </a:buClr>
              <a:buSzPts val="1100"/>
              <a:buFont typeface="Arial"/>
              <a:buNone/>
            </a:pPr>
            <a:endParaRPr sz="900" dirty="0">
              <a:solidFill>
                <a:srgbClr val="FF8200"/>
              </a:solidFill>
              <a:latin typeface="Open Sans"/>
              <a:ea typeface="Open Sans"/>
              <a:cs typeface="Open Sans"/>
              <a:sym typeface="Open Sans"/>
            </a:endParaRPr>
          </a:p>
          <a:p>
            <a:pPr marL="0" lvl="0" indent="0" algn="l" rtl="0">
              <a:spcBef>
                <a:spcPts val="0"/>
              </a:spcBef>
              <a:spcAft>
                <a:spcPts val="0"/>
              </a:spcAft>
              <a:buClr>
                <a:srgbClr val="000000"/>
              </a:buClr>
              <a:buSzPts val="1100"/>
              <a:buFont typeface="Arial"/>
              <a:buNone/>
            </a:pPr>
            <a:endParaRPr sz="900" dirty="0">
              <a:solidFill>
                <a:srgbClr val="FF8200"/>
              </a:solidFill>
              <a:latin typeface="Open Sans"/>
              <a:ea typeface="Open Sans"/>
              <a:cs typeface="Open Sans"/>
              <a:sym typeface="Open Sans"/>
            </a:endParaRPr>
          </a:p>
          <a:p>
            <a:pPr marL="0" lvl="0" indent="0" algn="l" rtl="0">
              <a:spcBef>
                <a:spcPts val="0"/>
              </a:spcBef>
              <a:spcAft>
                <a:spcPts val="0"/>
              </a:spcAft>
              <a:buClr>
                <a:srgbClr val="000000"/>
              </a:buClr>
              <a:buSzPts val="1100"/>
              <a:buFont typeface="Arial"/>
              <a:buNone/>
            </a:pPr>
            <a:r>
              <a:rPr lang="en-US" sz="900" dirty="0">
                <a:solidFill>
                  <a:srgbClr val="FF8200"/>
                </a:solidFill>
                <a:latin typeface="Open Sans"/>
                <a:ea typeface="Open Sans"/>
                <a:cs typeface="Open Sans"/>
                <a:sym typeface="Open Sans"/>
              </a:rPr>
              <a:t>Making sure employees stay healthy and safe, safeguarding human rights and labor practices, nurturing talent, promoting diversity, equity and inclusion and engaging with local communities.</a:t>
            </a:r>
            <a:endParaRPr sz="900" dirty="0">
              <a:solidFill>
                <a:srgbClr val="FF8200"/>
              </a:solidFill>
              <a:latin typeface="Open Sans"/>
              <a:ea typeface="Open Sans"/>
              <a:cs typeface="Open Sans"/>
              <a:sym typeface="Open Sans"/>
            </a:endParaRPr>
          </a:p>
        </p:txBody>
      </p:sp>
      <p:sp>
        <p:nvSpPr>
          <p:cNvPr id="20" name="Google Shape;755;p98"/>
          <p:cNvSpPr/>
          <p:nvPr/>
        </p:nvSpPr>
        <p:spPr>
          <a:xfrm>
            <a:off x="3773925" y="966705"/>
            <a:ext cx="1575000" cy="492600"/>
          </a:xfrm>
          <a:prstGeom prst="rect">
            <a:avLst/>
          </a:prstGeom>
          <a:solidFill>
            <a:srgbClr val="FF8200"/>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rgbClr val="000000"/>
              </a:buClr>
              <a:buSzPts val="1100"/>
              <a:buFont typeface="Arial"/>
              <a:buNone/>
            </a:pPr>
            <a:r>
              <a:rPr lang="en-US" sz="1100" b="1" dirty="0">
                <a:solidFill>
                  <a:srgbClr val="FFFFFF"/>
                </a:solidFill>
                <a:latin typeface="Open Sans"/>
                <a:ea typeface="Open Sans"/>
                <a:cs typeface="Open Sans"/>
                <a:sym typeface="Open Sans"/>
              </a:rPr>
              <a:t>Empowering </a:t>
            </a:r>
            <a:endParaRPr sz="1100" b="1" dirty="0">
              <a:solidFill>
                <a:srgbClr val="FFFFFF"/>
              </a:solidFill>
              <a:latin typeface="Open Sans"/>
              <a:ea typeface="Open Sans"/>
              <a:cs typeface="Open Sans"/>
              <a:sym typeface="Open Sans"/>
            </a:endParaRPr>
          </a:p>
          <a:p>
            <a:pPr marL="0" lvl="0" indent="0" algn="ctr" rtl="0">
              <a:lnSpc>
                <a:spcPct val="115000"/>
              </a:lnSpc>
              <a:spcBef>
                <a:spcPts val="0"/>
              </a:spcBef>
              <a:spcAft>
                <a:spcPts val="0"/>
              </a:spcAft>
              <a:buClr>
                <a:srgbClr val="000000"/>
              </a:buClr>
              <a:buSzPts val="1100"/>
              <a:buFont typeface="Arial"/>
              <a:buNone/>
            </a:pPr>
            <a:r>
              <a:rPr lang="en-US" sz="1100" b="1" dirty="0">
                <a:solidFill>
                  <a:srgbClr val="FFFFFF"/>
                </a:solidFill>
                <a:latin typeface="Open Sans"/>
                <a:ea typeface="Open Sans"/>
                <a:cs typeface="Open Sans"/>
                <a:sym typeface="Open Sans"/>
              </a:rPr>
              <a:t>our People</a:t>
            </a:r>
            <a:r>
              <a:rPr lang="en-US" sz="1000" b="1" dirty="0">
                <a:solidFill>
                  <a:srgbClr val="FFFFFF"/>
                </a:solidFill>
                <a:latin typeface="Open Sans"/>
                <a:ea typeface="Open Sans"/>
                <a:cs typeface="Open Sans"/>
                <a:sym typeface="Open Sans"/>
              </a:rPr>
              <a:t> </a:t>
            </a:r>
            <a:endParaRPr sz="800" b="1" dirty="0">
              <a:solidFill>
                <a:srgbClr val="FFFFFF"/>
              </a:solidFill>
              <a:latin typeface="Open Sans"/>
              <a:ea typeface="Open Sans"/>
              <a:cs typeface="Open Sans"/>
              <a:sym typeface="Open Sans"/>
            </a:endParaRPr>
          </a:p>
        </p:txBody>
      </p:sp>
      <p:pic>
        <p:nvPicPr>
          <p:cNvPr id="21" name="Google Shape;759;p98"/>
          <p:cNvPicPr preferRelativeResize="0"/>
          <p:nvPr/>
        </p:nvPicPr>
        <p:blipFill rotWithShape="1">
          <a:blip r:embed="rId4">
            <a:alphaModFix/>
          </a:blip>
          <a:srcRect l="6872" b="1603"/>
          <a:stretch/>
        </p:blipFill>
        <p:spPr>
          <a:xfrm>
            <a:off x="3773925" y="1459300"/>
            <a:ext cx="1562353" cy="1097177"/>
          </a:xfrm>
          <a:prstGeom prst="rect">
            <a:avLst/>
          </a:prstGeom>
          <a:noFill/>
          <a:ln>
            <a:noFill/>
          </a:ln>
        </p:spPr>
      </p:pic>
      <p:sp>
        <p:nvSpPr>
          <p:cNvPr id="22" name="Google Shape;753;p98"/>
          <p:cNvSpPr/>
          <p:nvPr/>
        </p:nvSpPr>
        <p:spPr>
          <a:xfrm>
            <a:off x="5500500" y="957649"/>
            <a:ext cx="1575000" cy="3299100"/>
          </a:xfrm>
          <a:prstGeom prst="rect">
            <a:avLst/>
          </a:prstGeom>
          <a:noFill/>
          <a:ln w="19050" cap="flat" cmpd="sng">
            <a:solidFill>
              <a:srgbClr val="00A9E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1000"/>
              </a:spcBef>
              <a:spcAft>
                <a:spcPts val="0"/>
              </a:spcAft>
              <a:buNone/>
            </a:pPr>
            <a:endParaRPr sz="900" dirty="0">
              <a:solidFill>
                <a:srgbClr val="00A9E0"/>
              </a:solidFill>
              <a:latin typeface="Open Sans"/>
              <a:ea typeface="Open Sans"/>
              <a:cs typeface="Open Sans"/>
              <a:sym typeface="Open Sans"/>
            </a:endParaRPr>
          </a:p>
          <a:p>
            <a:pPr marL="0" lvl="0" indent="0" algn="l" rtl="0">
              <a:spcBef>
                <a:spcPts val="1000"/>
              </a:spcBef>
              <a:spcAft>
                <a:spcPts val="0"/>
              </a:spcAft>
              <a:buNone/>
            </a:pPr>
            <a:endParaRPr sz="900" dirty="0">
              <a:solidFill>
                <a:srgbClr val="00A9E0"/>
              </a:solidFill>
              <a:latin typeface="Open Sans"/>
              <a:ea typeface="Open Sans"/>
              <a:cs typeface="Open Sans"/>
              <a:sym typeface="Open Sans"/>
            </a:endParaRPr>
          </a:p>
          <a:p>
            <a:pPr marL="0" lvl="0" indent="0" algn="l" rtl="0">
              <a:spcBef>
                <a:spcPts val="1000"/>
              </a:spcBef>
              <a:spcAft>
                <a:spcPts val="0"/>
              </a:spcAft>
              <a:buNone/>
            </a:pPr>
            <a:endParaRPr sz="800" dirty="0">
              <a:solidFill>
                <a:srgbClr val="00A9E0"/>
              </a:solidFill>
              <a:latin typeface="Open Sans"/>
              <a:ea typeface="Open Sans"/>
              <a:cs typeface="Open Sans"/>
              <a:sym typeface="Open Sans"/>
            </a:endParaRPr>
          </a:p>
          <a:p>
            <a:pPr marL="0" lvl="0" indent="0" algn="l" rtl="0">
              <a:spcBef>
                <a:spcPts val="1000"/>
              </a:spcBef>
              <a:spcAft>
                <a:spcPts val="0"/>
              </a:spcAft>
              <a:buNone/>
            </a:pPr>
            <a:endParaRPr sz="900" dirty="0">
              <a:solidFill>
                <a:srgbClr val="00A9E0"/>
              </a:solidFill>
              <a:latin typeface="Open Sans"/>
              <a:ea typeface="Open Sans"/>
              <a:cs typeface="Open Sans"/>
              <a:sym typeface="Open Sans"/>
            </a:endParaRPr>
          </a:p>
          <a:p>
            <a:pPr marL="0" lvl="0" indent="0" algn="l" rtl="0">
              <a:spcBef>
                <a:spcPts val="1000"/>
              </a:spcBef>
              <a:spcAft>
                <a:spcPts val="0"/>
              </a:spcAft>
              <a:buNone/>
            </a:pPr>
            <a:endParaRPr sz="900" dirty="0">
              <a:solidFill>
                <a:srgbClr val="00A9E0"/>
              </a:solidFill>
              <a:latin typeface="Open Sans"/>
              <a:ea typeface="Open Sans"/>
              <a:cs typeface="Open Sans"/>
              <a:sym typeface="Open Sans"/>
            </a:endParaRPr>
          </a:p>
          <a:p>
            <a:pPr marL="0" lvl="0" indent="0" algn="l" rtl="0">
              <a:spcBef>
                <a:spcPts val="1000"/>
              </a:spcBef>
              <a:spcAft>
                <a:spcPts val="0"/>
              </a:spcAft>
              <a:buNone/>
            </a:pPr>
            <a:endParaRPr sz="200" dirty="0">
              <a:solidFill>
                <a:srgbClr val="00A9E0"/>
              </a:solidFill>
              <a:latin typeface="Open Sans"/>
              <a:ea typeface="Open Sans"/>
              <a:cs typeface="Open Sans"/>
              <a:sym typeface="Open Sans"/>
            </a:endParaRPr>
          </a:p>
          <a:p>
            <a:pPr marL="0" lvl="0" indent="0" algn="l" rtl="0">
              <a:spcBef>
                <a:spcPts val="1000"/>
              </a:spcBef>
              <a:spcAft>
                <a:spcPts val="0"/>
              </a:spcAft>
              <a:buClr>
                <a:srgbClr val="000000"/>
              </a:buClr>
              <a:buSzPts val="1100"/>
              <a:buFont typeface="Arial"/>
              <a:buNone/>
            </a:pPr>
            <a:r>
              <a:rPr lang="en-US" sz="900" dirty="0">
                <a:solidFill>
                  <a:srgbClr val="00A9E0"/>
                </a:solidFill>
                <a:latin typeface="Open Sans"/>
                <a:ea typeface="Open Sans"/>
                <a:cs typeface="Open Sans"/>
                <a:sym typeface="Open Sans"/>
              </a:rPr>
              <a:t>Behaving ethically, operating fairly, ensuring responsible purchasing, and advancing sustainable products and processes.</a:t>
            </a:r>
            <a:endParaRPr sz="900" dirty="0">
              <a:solidFill>
                <a:srgbClr val="00A9E0"/>
              </a:solidFill>
              <a:latin typeface="Open Sans"/>
              <a:ea typeface="Open Sans"/>
              <a:cs typeface="Open Sans"/>
              <a:sym typeface="Open Sans"/>
            </a:endParaRPr>
          </a:p>
          <a:p>
            <a:pPr marL="0" marR="0" lvl="0" indent="0" algn="l" rtl="0">
              <a:lnSpc>
                <a:spcPct val="100000"/>
              </a:lnSpc>
              <a:spcBef>
                <a:spcPts val="0"/>
              </a:spcBef>
              <a:spcAft>
                <a:spcPts val="0"/>
              </a:spcAft>
              <a:buNone/>
            </a:pPr>
            <a:endParaRPr sz="900" b="1" dirty="0">
              <a:solidFill>
                <a:srgbClr val="00A9E0"/>
              </a:solidFill>
              <a:latin typeface="Open Sans"/>
              <a:ea typeface="Open Sans"/>
              <a:cs typeface="Open Sans"/>
              <a:sym typeface="Open Sans"/>
            </a:endParaRPr>
          </a:p>
        </p:txBody>
      </p:sp>
      <p:sp>
        <p:nvSpPr>
          <p:cNvPr id="23" name="Google Shape;756;p98"/>
          <p:cNvSpPr/>
          <p:nvPr/>
        </p:nvSpPr>
        <p:spPr>
          <a:xfrm>
            <a:off x="5507025" y="946400"/>
            <a:ext cx="1568100" cy="514800"/>
          </a:xfrm>
          <a:prstGeom prst="rect">
            <a:avLst/>
          </a:prstGeom>
          <a:solidFill>
            <a:srgbClr val="00A9E0"/>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rgbClr val="000000"/>
              </a:buClr>
              <a:buSzPts val="1100"/>
              <a:buFont typeface="Arial"/>
              <a:buNone/>
            </a:pPr>
            <a:r>
              <a:rPr lang="en-US" sz="1100" b="1" dirty="0">
                <a:solidFill>
                  <a:srgbClr val="FFFFFF"/>
                </a:solidFill>
                <a:latin typeface="Open Sans"/>
                <a:ea typeface="Open Sans"/>
                <a:cs typeface="Open Sans"/>
                <a:sym typeface="Open Sans"/>
              </a:rPr>
              <a:t>Growing with </a:t>
            </a:r>
            <a:endParaRPr sz="1100" b="1" dirty="0">
              <a:solidFill>
                <a:srgbClr val="FFFFFF"/>
              </a:solidFill>
              <a:latin typeface="Open Sans"/>
              <a:ea typeface="Open Sans"/>
              <a:cs typeface="Open Sans"/>
              <a:sym typeface="Open Sans"/>
            </a:endParaRPr>
          </a:p>
          <a:p>
            <a:pPr marL="0" lvl="0" indent="0" algn="ctr" rtl="0">
              <a:lnSpc>
                <a:spcPct val="115000"/>
              </a:lnSpc>
              <a:spcBef>
                <a:spcPts val="0"/>
              </a:spcBef>
              <a:spcAft>
                <a:spcPts val="0"/>
              </a:spcAft>
              <a:buClr>
                <a:srgbClr val="000000"/>
              </a:buClr>
              <a:buSzPts val="1100"/>
              <a:buFont typeface="Arial"/>
              <a:buNone/>
            </a:pPr>
            <a:r>
              <a:rPr lang="en-US" sz="1100" b="1" dirty="0">
                <a:solidFill>
                  <a:srgbClr val="FFFFFF"/>
                </a:solidFill>
                <a:latin typeface="Open Sans"/>
                <a:ea typeface="Open Sans"/>
                <a:cs typeface="Open Sans"/>
                <a:sym typeface="Open Sans"/>
              </a:rPr>
              <a:t>our Customers</a:t>
            </a:r>
            <a:r>
              <a:rPr lang="en-US" sz="1000" b="1" dirty="0">
                <a:solidFill>
                  <a:srgbClr val="FFFFFF"/>
                </a:solidFill>
                <a:latin typeface="Open Sans"/>
                <a:ea typeface="Open Sans"/>
                <a:cs typeface="Open Sans"/>
                <a:sym typeface="Open Sans"/>
              </a:rPr>
              <a:t> </a:t>
            </a:r>
            <a:endParaRPr sz="800" b="1" dirty="0">
              <a:solidFill>
                <a:srgbClr val="FFFFFF"/>
              </a:solidFill>
              <a:latin typeface="Open Sans"/>
              <a:ea typeface="Open Sans"/>
              <a:cs typeface="Open Sans"/>
              <a:sym typeface="Open Sans"/>
            </a:endParaRPr>
          </a:p>
        </p:txBody>
      </p:sp>
      <p:sp>
        <p:nvSpPr>
          <p:cNvPr id="25" name="Google Shape;754;p98"/>
          <p:cNvSpPr/>
          <p:nvPr/>
        </p:nvSpPr>
        <p:spPr>
          <a:xfrm>
            <a:off x="7227075" y="966174"/>
            <a:ext cx="1575000" cy="3299100"/>
          </a:xfrm>
          <a:prstGeom prst="rect">
            <a:avLst/>
          </a:prstGeom>
          <a:noFill/>
          <a:ln w="19050" cap="flat" cmpd="sng">
            <a:solidFill>
              <a:srgbClr val="00968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1000"/>
              </a:spcBef>
              <a:spcAft>
                <a:spcPts val="0"/>
              </a:spcAft>
              <a:buNone/>
            </a:pPr>
            <a:endParaRPr sz="900" dirty="0">
              <a:solidFill>
                <a:srgbClr val="009681"/>
              </a:solidFill>
              <a:latin typeface="Open Sans"/>
              <a:ea typeface="Open Sans"/>
              <a:cs typeface="Open Sans"/>
              <a:sym typeface="Open Sans"/>
            </a:endParaRPr>
          </a:p>
          <a:p>
            <a:pPr marL="0" lvl="0" indent="0" algn="l" rtl="0">
              <a:spcBef>
                <a:spcPts val="1000"/>
              </a:spcBef>
              <a:spcAft>
                <a:spcPts val="0"/>
              </a:spcAft>
              <a:buNone/>
            </a:pPr>
            <a:endParaRPr sz="900" dirty="0">
              <a:solidFill>
                <a:srgbClr val="009681"/>
              </a:solidFill>
              <a:latin typeface="Open Sans"/>
              <a:ea typeface="Open Sans"/>
              <a:cs typeface="Open Sans"/>
              <a:sym typeface="Open Sans"/>
            </a:endParaRPr>
          </a:p>
          <a:p>
            <a:pPr marL="0" lvl="0" indent="0" algn="l" rtl="0">
              <a:spcBef>
                <a:spcPts val="1000"/>
              </a:spcBef>
              <a:spcAft>
                <a:spcPts val="0"/>
              </a:spcAft>
              <a:buNone/>
            </a:pPr>
            <a:endParaRPr sz="900" dirty="0">
              <a:solidFill>
                <a:srgbClr val="009681"/>
              </a:solidFill>
              <a:latin typeface="Open Sans"/>
              <a:ea typeface="Open Sans"/>
              <a:cs typeface="Open Sans"/>
              <a:sym typeface="Open Sans"/>
            </a:endParaRPr>
          </a:p>
          <a:p>
            <a:pPr marL="0" lvl="0" indent="0" algn="l" rtl="0">
              <a:spcBef>
                <a:spcPts val="1000"/>
              </a:spcBef>
              <a:spcAft>
                <a:spcPts val="0"/>
              </a:spcAft>
              <a:buNone/>
            </a:pPr>
            <a:endParaRPr sz="300" dirty="0">
              <a:solidFill>
                <a:srgbClr val="009681"/>
              </a:solidFill>
              <a:latin typeface="Open Sans"/>
              <a:ea typeface="Open Sans"/>
              <a:cs typeface="Open Sans"/>
              <a:sym typeface="Open Sans"/>
            </a:endParaRPr>
          </a:p>
          <a:p>
            <a:pPr marL="0" lvl="0" indent="0" algn="l" rtl="0">
              <a:spcBef>
                <a:spcPts val="1000"/>
              </a:spcBef>
              <a:spcAft>
                <a:spcPts val="0"/>
              </a:spcAft>
              <a:buNone/>
            </a:pPr>
            <a:endParaRPr sz="900" dirty="0">
              <a:solidFill>
                <a:srgbClr val="009681"/>
              </a:solidFill>
              <a:latin typeface="Open Sans"/>
              <a:ea typeface="Open Sans"/>
              <a:cs typeface="Open Sans"/>
              <a:sym typeface="Open Sans"/>
            </a:endParaRPr>
          </a:p>
          <a:p>
            <a:pPr marL="0" lvl="0" indent="0" algn="l" rtl="0">
              <a:spcBef>
                <a:spcPts val="1000"/>
              </a:spcBef>
              <a:spcAft>
                <a:spcPts val="0"/>
              </a:spcAft>
              <a:buNone/>
            </a:pPr>
            <a:endParaRPr sz="600" dirty="0">
              <a:solidFill>
                <a:srgbClr val="009681"/>
              </a:solidFill>
              <a:latin typeface="Open Sans"/>
              <a:ea typeface="Open Sans"/>
              <a:cs typeface="Open Sans"/>
              <a:sym typeface="Open Sans"/>
            </a:endParaRPr>
          </a:p>
          <a:p>
            <a:pPr marL="0" lvl="0" indent="0" algn="l" rtl="0">
              <a:spcBef>
                <a:spcPts val="1000"/>
              </a:spcBef>
              <a:spcAft>
                <a:spcPts val="0"/>
              </a:spcAft>
              <a:buNone/>
            </a:pPr>
            <a:r>
              <a:rPr lang="en-US" sz="900" dirty="0">
                <a:solidFill>
                  <a:srgbClr val="009681"/>
                </a:solidFill>
                <a:latin typeface="Open Sans"/>
                <a:ea typeface="Open Sans"/>
                <a:cs typeface="Open Sans"/>
                <a:sym typeface="Open Sans"/>
              </a:rPr>
              <a:t>Protecting the environment, promoting natural resources efficiency, respecting biodiversity and acting on climate change.</a:t>
            </a:r>
            <a:endParaRPr sz="900" dirty="0">
              <a:solidFill>
                <a:srgbClr val="009681"/>
              </a:solidFill>
              <a:latin typeface="Open Sans"/>
              <a:ea typeface="Open Sans"/>
              <a:cs typeface="Open Sans"/>
              <a:sym typeface="Open Sans"/>
            </a:endParaRPr>
          </a:p>
        </p:txBody>
      </p:sp>
      <p:sp>
        <p:nvSpPr>
          <p:cNvPr id="26" name="Google Shape;757;p98"/>
          <p:cNvSpPr/>
          <p:nvPr/>
        </p:nvSpPr>
        <p:spPr>
          <a:xfrm>
            <a:off x="7227050" y="968605"/>
            <a:ext cx="1568100" cy="492600"/>
          </a:xfrm>
          <a:prstGeom prst="rect">
            <a:avLst/>
          </a:prstGeom>
          <a:solidFill>
            <a:srgbClr val="009681"/>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rgbClr val="000000"/>
              </a:buClr>
              <a:buSzPts val="1100"/>
              <a:buFont typeface="Arial"/>
              <a:buNone/>
            </a:pPr>
            <a:r>
              <a:rPr lang="en-US" sz="1100" b="1" dirty="0">
                <a:solidFill>
                  <a:srgbClr val="FFFFFF"/>
                </a:solidFill>
                <a:latin typeface="Open Sans"/>
                <a:ea typeface="Open Sans"/>
                <a:cs typeface="Open Sans"/>
                <a:sym typeface="Open Sans"/>
              </a:rPr>
              <a:t>Caring for </a:t>
            </a:r>
            <a:endParaRPr sz="1100" b="1" dirty="0">
              <a:solidFill>
                <a:srgbClr val="FFFFFF"/>
              </a:solidFill>
              <a:latin typeface="Open Sans"/>
              <a:ea typeface="Open Sans"/>
              <a:cs typeface="Open Sans"/>
              <a:sym typeface="Open Sans"/>
            </a:endParaRPr>
          </a:p>
          <a:p>
            <a:pPr marL="0" lvl="0" indent="0" algn="ctr" rtl="0">
              <a:lnSpc>
                <a:spcPct val="115000"/>
              </a:lnSpc>
              <a:spcBef>
                <a:spcPts val="0"/>
              </a:spcBef>
              <a:spcAft>
                <a:spcPts val="0"/>
              </a:spcAft>
              <a:buClr>
                <a:srgbClr val="000000"/>
              </a:buClr>
              <a:buSzPts val="1100"/>
              <a:buFont typeface="Arial"/>
              <a:buNone/>
            </a:pPr>
            <a:r>
              <a:rPr lang="en-US" sz="1100" b="1" dirty="0">
                <a:solidFill>
                  <a:srgbClr val="FFFFFF"/>
                </a:solidFill>
                <a:latin typeface="Open Sans"/>
                <a:ea typeface="Open Sans"/>
                <a:cs typeface="Open Sans"/>
                <a:sym typeface="Open Sans"/>
              </a:rPr>
              <a:t>our Planet</a:t>
            </a:r>
            <a:endParaRPr sz="800" b="1" dirty="0">
              <a:solidFill>
                <a:srgbClr val="FFFFFF"/>
              </a:solidFill>
              <a:latin typeface="Open Sans"/>
              <a:ea typeface="Open Sans"/>
              <a:cs typeface="Open Sans"/>
              <a:sym typeface="Open Sans"/>
            </a:endParaRPr>
          </a:p>
        </p:txBody>
      </p:sp>
      <p:pic>
        <p:nvPicPr>
          <p:cNvPr id="27" name="Google Shape;751;p98"/>
          <p:cNvPicPr preferRelativeResize="0"/>
          <p:nvPr/>
        </p:nvPicPr>
        <p:blipFill>
          <a:blip r:embed="rId5">
            <a:alphaModFix/>
          </a:blip>
          <a:stretch>
            <a:fillRect/>
          </a:stretch>
        </p:blipFill>
        <p:spPr>
          <a:xfrm>
            <a:off x="5500489" y="1467750"/>
            <a:ext cx="1567980" cy="1097209"/>
          </a:xfrm>
          <a:prstGeom prst="rect">
            <a:avLst/>
          </a:prstGeom>
          <a:noFill/>
          <a:ln>
            <a:noFill/>
          </a:ln>
        </p:spPr>
      </p:pic>
      <p:pic>
        <p:nvPicPr>
          <p:cNvPr id="28" name="Google Shape;752;p98"/>
          <p:cNvPicPr preferRelativeResize="0"/>
          <p:nvPr/>
        </p:nvPicPr>
        <p:blipFill rotWithShape="1">
          <a:blip r:embed="rId6">
            <a:alphaModFix/>
          </a:blip>
          <a:srcRect l="278" r="288"/>
          <a:stretch/>
        </p:blipFill>
        <p:spPr>
          <a:xfrm>
            <a:off x="7227078" y="1461225"/>
            <a:ext cx="1574897" cy="111027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Google Shape;764;p99"/>
          <p:cNvSpPr txBox="1">
            <a:spLocks noGrp="1"/>
          </p:cNvSpPr>
          <p:nvPr>
            <p:ph type="title"/>
          </p:nvPr>
        </p:nvSpPr>
        <p:spPr>
          <a:xfrm>
            <a:off x="257425" y="61850"/>
            <a:ext cx="7663800" cy="514800"/>
          </a:xfrm>
          <a:prstGeom prst="rect">
            <a:avLst/>
          </a:prstGeom>
          <a:noFill/>
          <a:ln>
            <a:noFill/>
          </a:ln>
        </p:spPr>
        <p:txBody>
          <a:bodyPr spcFirstLastPara="1" wrap="square" lIns="0" tIns="91425" rIns="91425" bIns="91425" anchor="t" anchorCtr="0">
            <a:noAutofit/>
          </a:bodyPr>
          <a:lstStyle/>
          <a:p>
            <a:pPr marL="0" lvl="0" indent="0" algn="l" rtl="0">
              <a:lnSpc>
                <a:spcPct val="100000"/>
              </a:lnSpc>
              <a:spcBef>
                <a:spcPts val="0"/>
              </a:spcBef>
              <a:spcAft>
                <a:spcPts val="0"/>
              </a:spcAft>
              <a:buSzPts val="1800"/>
              <a:buNone/>
            </a:pPr>
            <a:r>
              <a:rPr lang="en-US">
                <a:solidFill>
                  <a:schemeClr val="dk2"/>
                </a:solidFill>
              </a:rPr>
              <a:t>…. And raising our sustainable ambitions for 2025</a:t>
            </a:r>
            <a:endParaRPr>
              <a:solidFill>
                <a:schemeClr val="dk2"/>
              </a:solidFill>
              <a:latin typeface="Open Sans"/>
              <a:ea typeface="Open Sans"/>
              <a:cs typeface="Open Sans"/>
              <a:sym typeface="Open Sans"/>
            </a:endParaRPr>
          </a:p>
        </p:txBody>
      </p:sp>
      <p:sp>
        <p:nvSpPr>
          <p:cNvPr id="765" name="Google Shape;765;p99"/>
          <p:cNvSpPr txBox="1"/>
          <p:nvPr/>
        </p:nvSpPr>
        <p:spPr>
          <a:xfrm>
            <a:off x="213400" y="761825"/>
            <a:ext cx="4081500" cy="2695800"/>
          </a:xfrm>
          <a:prstGeom prst="rect">
            <a:avLst/>
          </a:prstGeom>
          <a:noFill/>
          <a:ln>
            <a:noFill/>
          </a:ln>
        </p:spPr>
        <p:txBody>
          <a:bodyPr spcFirstLastPara="1" wrap="square" lIns="0" tIns="91425" rIns="91425" bIns="91425" anchor="t" anchorCtr="0">
            <a:noAutofit/>
          </a:bodyPr>
          <a:lstStyle/>
          <a:p>
            <a:pPr marL="0" marR="0" lvl="0" indent="0" algn="l" rtl="0">
              <a:lnSpc>
                <a:spcPct val="115000"/>
              </a:lnSpc>
              <a:spcBef>
                <a:spcPts val="0"/>
              </a:spcBef>
              <a:spcAft>
                <a:spcPts val="0"/>
              </a:spcAft>
              <a:buClr>
                <a:srgbClr val="000000"/>
              </a:buClr>
              <a:buSzPts val="1200"/>
              <a:buFont typeface="Arial"/>
              <a:buNone/>
            </a:pPr>
            <a:endParaRPr sz="950" b="0" i="0" u="none" strike="noStrike" cap="none">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None/>
            </a:pPr>
            <a:endParaRPr sz="1050">
              <a:latin typeface="Open Sans"/>
              <a:ea typeface="Open Sans"/>
              <a:cs typeface="Open Sans"/>
              <a:sym typeface="Open Sans"/>
            </a:endParaRPr>
          </a:p>
          <a:p>
            <a:pPr marL="0" marR="0" lvl="0" indent="0" algn="l" rtl="0">
              <a:lnSpc>
                <a:spcPct val="100000"/>
              </a:lnSpc>
              <a:spcBef>
                <a:spcPts val="0"/>
              </a:spcBef>
              <a:spcAft>
                <a:spcPts val="0"/>
              </a:spcAft>
              <a:buNone/>
            </a:pPr>
            <a:endParaRPr sz="1050">
              <a:solidFill>
                <a:srgbClr val="00A9E2"/>
              </a:solidFill>
              <a:latin typeface="Open Sans"/>
              <a:ea typeface="Open Sans"/>
              <a:cs typeface="Open Sans"/>
              <a:sym typeface="Open Sans"/>
            </a:endParaRPr>
          </a:p>
          <a:p>
            <a:pPr marL="244800" marR="0" lvl="0" indent="-168600" algn="l" rtl="0">
              <a:lnSpc>
                <a:spcPct val="100000"/>
              </a:lnSpc>
              <a:spcBef>
                <a:spcPts val="0"/>
              </a:spcBef>
              <a:spcAft>
                <a:spcPts val="0"/>
              </a:spcAft>
              <a:buClr>
                <a:srgbClr val="2ACACE"/>
              </a:buClr>
              <a:buSzPts val="1200"/>
              <a:buFont typeface="Open Sans"/>
              <a:buNone/>
            </a:pPr>
            <a:endParaRPr sz="1050" b="0" i="0" u="none" strike="noStrike" cap="none">
              <a:solidFill>
                <a:srgbClr val="000000"/>
              </a:solidFill>
              <a:latin typeface="Open Sans"/>
              <a:ea typeface="Open Sans"/>
              <a:cs typeface="Open Sans"/>
              <a:sym typeface="Open Sans"/>
            </a:endParaRPr>
          </a:p>
          <a:p>
            <a:pPr marL="244800" marR="0" lvl="0" indent="-168600" algn="l" rtl="0">
              <a:lnSpc>
                <a:spcPct val="100000"/>
              </a:lnSpc>
              <a:spcBef>
                <a:spcPts val="0"/>
              </a:spcBef>
              <a:spcAft>
                <a:spcPts val="0"/>
              </a:spcAft>
              <a:buClr>
                <a:srgbClr val="2ACACE"/>
              </a:buClr>
              <a:buSzPts val="1200"/>
              <a:buFont typeface="Open Sans"/>
              <a:buNone/>
            </a:pPr>
            <a:endParaRPr sz="1050" b="0" i="0" u="none" strike="noStrike" cap="none">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highlight>
                <a:srgbClr val="FFFFFF"/>
              </a:highlight>
              <a:latin typeface="Open Sans"/>
              <a:ea typeface="Open Sans"/>
              <a:cs typeface="Open Sans"/>
              <a:sym typeface="Open Sans"/>
            </a:endParaRPr>
          </a:p>
        </p:txBody>
      </p:sp>
      <p:sp>
        <p:nvSpPr>
          <p:cNvPr id="766" name="Google Shape;766;p99"/>
          <p:cNvSpPr/>
          <p:nvPr/>
        </p:nvSpPr>
        <p:spPr>
          <a:xfrm>
            <a:off x="3273000" y="698475"/>
            <a:ext cx="2598000" cy="1156500"/>
          </a:xfrm>
          <a:prstGeom prst="rect">
            <a:avLst/>
          </a:pr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en-US" sz="1300" b="1">
                <a:solidFill>
                  <a:schemeClr val="lt1"/>
                </a:solidFill>
                <a:latin typeface="Open Sans"/>
                <a:ea typeface="Open Sans"/>
                <a:cs typeface="Open Sans"/>
                <a:sym typeface="Open Sans"/>
              </a:rPr>
              <a:t>Growing with our Customers</a:t>
            </a:r>
            <a:endParaRPr sz="1300" b="1">
              <a:solidFill>
                <a:schemeClr val="lt1"/>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r>
              <a:rPr lang="en-US" sz="1200" b="1">
                <a:solidFill>
                  <a:schemeClr val="lt1"/>
                </a:solidFill>
                <a:latin typeface="Open Sans"/>
                <a:ea typeface="Open Sans"/>
                <a:cs typeface="Open Sans"/>
                <a:sym typeface="Open Sans"/>
              </a:rPr>
              <a:t> </a:t>
            </a:r>
            <a:endParaRPr sz="1200" b="1">
              <a:solidFill>
                <a:schemeClr val="lt1"/>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r>
              <a:rPr lang="en-US" sz="1000">
                <a:solidFill>
                  <a:schemeClr val="lt1"/>
                </a:solidFill>
                <a:latin typeface="Open Sans"/>
                <a:ea typeface="Open Sans"/>
                <a:cs typeface="Open Sans"/>
                <a:sym typeface="Open Sans"/>
              </a:rPr>
              <a:t>by ensuring</a:t>
            </a:r>
            <a:r>
              <a:rPr lang="en-US" sz="1000">
                <a:solidFill>
                  <a:srgbClr val="4A4A49"/>
                </a:solidFill>
                <a:latin typeface="Open Sans"/>
                <a:ea typeface="Open Sans"/>
                <a:cs typeface="Open Sans"/>
                <a:sym typeface="Open Sans"/>
              </a:rPr>
              <a:t> </a:t>
            </a:r>
            <a:r>
              <a:rPr lang="en-US" sz="1000">
                <a:solidFill>
                  <a:schemeClr val="lt1"/>
                </a:solidFill>
                <a:latin typeface="Open Sans"/>
                <a:ea typeface="Open Sans"/>
                <a:cs typeface="Open Sans"/>
                <a:sym typeface="Open Sans"/>
              </a:rPr>
              <a:t>ethical business and accelerating the development of sustainable solutions</a:t>
            </a:r>
            <a:endParaRPr sz="1000">
              <a:solidFill>
                <a:schemeClr val="lt1"/>
              </a:solidFill>
              <a:latin typeface="Open Sans"/>
              <a:ea typeface="Open Sans"/>
              <a:cs typeface="Open Sans"/>
              <a:sym typeface="Open Sans"/>
            </a:endParaRPr>
          </a:p>
        </p:txBody>
      </p:sp>
      <p:pic>
        <p:nvPicPr>
          <p:cNvPr id="767" name="Google Shape;767;p99"/>
          <p:cNvPicPr preferRelativeResize="0"/>
          <p:nvPr/>
        </p:nvPicPr>
        <p:blipFill>
          <a:blip r:embed="rId3">
            <a:alphaModFix/>
          </a:blip>
          <a:stretch>
            <a:fillRect/>
          </a:stretch>
        </p:blipFill>
        <p:spPr>
          <a:xfrm>
            <a:off x="3273000" y="1864031"/>
            <a:ext cx="2598001" cy="1734104"/>
          </a:xfrm>
          <a:prstGeom prst="rect">
            <a:avLst/>
          </a:prstGeom>
          <a:noFill/>
          <a:ln>
            <a:noFill/>
          </a:ln>
        </p:spPr>
      </p:pic>
      <p:sp>
        <p:nvSpPr>
          <p:cNvPr id="768" name="Google Shape;768;p99"/>
          <p:cNvSpPr txBox="1"/>
          <p:nvPr/>
        </p:nvSpPr>
        <p:spPr>
          <a:xfrm>
            <a:off x="333400" y="4790675"/>
            <a:ext cx="1655700" cy="2769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600" baseline="30000">
                <a:solidFill>
                  <a:srgbClr val="595959"/>
                </a:solidFill>
                <a:latin typeface="Open Sans"/>
                <a:ea typeface="Open Sans"/>
                <a:cs typeface="Open Sans"/>
                <a:sym typeface="Open Sans"/>
              </a:rPr>
              <a:t>1</a:t>
            </a:r>
            <a:r>
              <a:rPr lang="en-US" sz="600">
                <a:solidFill>
                  <a:srgbClr val="595959"/>
                </a:solidFill>
                <a:latin typeface="Open Sans"/>
                <a:ea typeface="Open Sans"/>
                <a:cs typeface="Open Sans"/>
                <a:sym typeface="Open Sans"/>
              </a:rPr>
              <a:t> </a:t>
            </a:r>
            <a:r>
              <a:rPr lang="en-US" sz="600">
                <a:solidFill>
                  <a:srgbClr val="626262"/>
                </a:solidFill>
                <a:highlight>
                  <a:schemeClr val="lt1"/>
                </a:highlight>
                <a:latin typeface="Open Sans"/>
                <a:ea typeface="Open Sans"/>
                <a:cs typeface="Open Sans"/>
                <a:sym typeface="Open Sans"/>
              </a:rPr>
              <a:t>For more information, go to </a:t>
            </a:r>
            <a:r>
              <a:rPr lang="en-US" sz="600" u="sng">
                <a:solidFill>
                  <a:schemeClr val="hlink"/>
                </a:solidFill>
                <a:highlight>
                  <a:schemeClr val="lt1"/>
                </a:highlight>
                <a:latin typeface="Open Sans"/>
                <a:ea typeface="Open Sans"/>
                <a:cs typeface="Open Sans"/>
                <a:sym typeface="Open Sans"/>
                <a:hlinkClick r:id="rId4"/>
              </a:rPr>
              <a:t>Imerys.com</a:t>
            </a:r>
            <a:r>
              <a:rPr lang="en-US" sz="600">
                <a:solidFill>
                  <a:srgbClr val="626262"/>
                </a:solidFill>
                <a:highlight>
                  <a:schemeClr val="lt1"/>
                </a:highlight>
                <a:latin typeface="Open Sans"/>
                <a:ea typeface="Open Sans"/>
                <a:cs typeface="Open Sans"/>
                <a:sym typeface="Open Sans"/>
              </a:rPr>
              <a:t> </a:t>
            </a:r>
            <a:endParaRPr sz="1200">
              <a:solidFill>
                <a:schemeClr val="accent6"/>
              </a:solidFill>
              <a:latin typeface="Open Sans"/>
              <a:ea typeface="Open Sans"/>
              <a:cs typeface="Open Sans"/>
              <a:sym typeface="Open Sans"/>
            </a:endParaRPr>
          </a:p>
        </p:txBody>
      </p:sp>
      <p:sp>
        <p:nvSpPr>
          <p:cNvPr id="769" name="Google Shape;769;p99"/>
          <p:cNvSpPr/>
          <p:nvPr/>
        </p:nvSpPr>
        <p:spPr>
          <a:xfrm>
            <a:off x="6168575" y="698475"/>
            <a:ext cx="2598000" cy="1156500"/>
          </a:xfrm>
          <a:prstGeom prst="rect">
            <a:avLst/>
          </a:pr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300" b="1">
                <a:solidFill>
                  <a:schemeClr val="lt1"/>
                </a:solidFill>
                <a:latin typeface="Open Sans"/>
                <a:ea typeface="Open Sans"/>
                <a:cs typeface="Open Sans"/>
                <a:sym typeface="Open Sans"/>
              </a:rPr>
              <a:t>Caring for our Planet</a:t>
            </a:r>
            <a:endParaRPr sz="1300" b="1">
              <a:solidFill>
                <a:schemeClr val="lt1"/>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r>
              <a:rPr lang="en-US" sz="1200" b="1">
                <a:solidFill>
                  <a:schemeClr val="lt1"/>
                </a:solidFill>
                <a:latin typeface="Open Sans"/>
                <a:ea typeface="Open Sans"/>
                <a:cs typeface="Open Sans"/>
                <a:sym typeface="Open Sans"/>
              </a:rPr>
              <a:t> </a:t>
            </a:r>
            <a:endParaRPr sz="1200" b="1">
              <a:solidFill>
                <a:schemeClr val="lt1"/>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r>
              <a:rPr lang="en-US" sz="1000">
                <a:solidFill>
                  <a:schemeClr val="lt1"/>
                </a:solidFill>
                <a:latin typeface="Open Sans"/>
                <a:ea typeface="Open Sans"/>
                <a:cs typeface="Open Sans"/>
                <a:sym typeface="Open Sans"/>
              </a:rPr>
              <a:t>by</a:t>
            </a:r>
            <a:r>
              <a:rPr lang="en-US" sz="1000">
                <a:solidFill>
                  <a:srgbClr val="4A4A49"/>
                </a:solidFill>
                <a:latin typeface="Open Sans"/>
                <a:ea typeface="Open Sans"/>
                <a:cs typeface="Open Sans"/>
                <a:sym typeface="Open Sans"/>
              </a:rPr>
              <a:t> </a:t>
            </a:r>
            <a:r>
              <a:rPr lang="en-US" sz="1000">
                <a:solidFill>
                  <a:schemeClr val="lt1"/>
                </a:solidFill>
                <a:latin typeface="Open Sans"/>
                <a:ea typeface="Open Sans"/>
                <a:cs typeface="Open Sans"/>
                <a:sym typeface="Open Sans"/>
              </a:rPr>
              <a:t>strengthening our commitments to preserve the environment</a:t>
            </a:r>
            <a:endParaRPr sz="1000">
              <a:solidFill>
                <a:schemeClr val="lt1"/>
              </a:solidFill>
              <a:latin typeface="Open Sans"/>
              <a:ea typeface="Open Sans"/>
              <a:cs typeface="Open Sans"/>
              <a:sym typeface="Open Sans"/>
            </a:endParaRPr>
          </a:p>
        </p:txBody>
      </p:sp>
      <p:sp>
        <p:nvSpPr>
          <p:cNvPr id="770" name="Google Shape;770;p99"/>
          <p:cNvSpPr txBox="1"/>
          <p:nvPr/>
        </p:nvSpPr>
        <p:spPr>
          <a:xfrm>
            <a:off x="7673975" y="4597575"/>
            <a:ext cx="9726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600" baseline="30000">
                <a:solidFill>
                  <a:srgbClr val="595959"/>
                </a:solidFill>
                <a:latin typeface="Open Sans"/>
                <a:ea typeface="Open Sans"/>
                <a:cs typeface="Open Sans"/>
                <a:sym typeface="Open Sans"/>
              </a:rPr>
              <a:t>²</a:t>
            </a:r>
            <a:r>
              <a:rPr lang="en-US" sz="600">
                <a:solidFill>
                  <a:srgbClr val="595959"/>
                </a:solidFill>
                <a:latin typeface="Open Sans"/>
                <a:ea typeface="Open Sans"/>
                <a:cs typeface="Open Sans"/>
                <a:sym typeface="Open Sans"/>
              </a:rPr>
              <a:t> From 2021 base year</a:t>
            </a:r>
            <a:endParaRPr sz="600">
              <a:solidFill>
                <a:schemeClr val="accent6"/>
              </a:solidFill>
              <a:latin typeface="Open Sans"/>
              <a:ea typeface="Open Sans"/>
              <a:cs typeface="Open Sans"/>
              <a:sym typeface="Open Sans"/>
            </a:endParaRPr>
          </a:p>
        </p:txBody>
      </p:sp>
      <p:pic>
        <p:nvPicPr>
          <p:cNvPr id="771" name="Google Shape;771;p99"/>
          <p:cNvPicPr preferRelativeResize="0"/>
          <p:nvPr/>
        </p:nvPicPr>
        <p:blipFill rotWithShape="1">
          <a:blip r:embed="rId5">
            <a:alphaModFix/>
          </a:blip>
          <a:srcRect l="278" r="288"/>
          <a:stretch/>
        </p:blipFill>
        <p:spPr>
          <a:xfrm>
            <a:off x="6168551" y="1858866"/>
            <a:ext cx="2609475" cy="1754755"/>
          </a:xfrm>
          <a:prstGeom prst="rect">
            <a:avLst/>
          </a:prstGeom>
          <a:noFill/>
          <a:ln>
            <a:noFill/>
          </a:ln>
        </p:spPr>
      </p:pic>
      <p:sp>
        <p:nvSpPr>
          <p:cNvPr id="772" name="Google Shape;772;p99"/>
          <p:cNvSpPr/>
          <p:nvPr/>
        </p:nvSpPr>
        <p:spPr>
          <a:xfrm>
            <a:off x="333400" y="698475"/>
            <a:ext cx="2598000" cy="1156500"/>
          </a:xfrm>
          <a:prstGeom prst="rect">
            <a:avLst/>
          </a:pr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en-US" sz="1300" b="1">
                <a:solidFill>
                  <a:schemeClr val="lt1"/>
                </a:solidFill>
                <a:latin typeface="Open Sans"/>
                <a:ea typeface="Open Sans"/>
                <a:cs typeface="Open Sans"/>
                <a:sym typeface="Open Sans"/>
              </a:rPr>
              <a:t>Empowering our People</a:t>
            </a:r>
            <a:r>
              <a:rPr lang="en-US" sz="1200" b="1">
                <a:solidFill>
                  <a:schemeClr val="lt1"/>
                </a:solidFill>
                <a:latin typeface="Open Sans"/>
                <a:ea typeface="Open Sans"/>
                <a:cs typeface="Open Sans"/>
                <a:sym typeface="Open Sans"/>
              </a:rPr>
              <a:t> </a:t>
            </a:r>
            <a:endParaRPr sz="1200" b="1">
              <a:solidFill>
                <a:schemeClr val="lt1"/>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endParaRPr sz="1200" b="1">
              <a:solidFill>
                <a:schemeClr val="lt1"/>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r>
              <a:rPr lang="en-US" sz="1000">
                <a:solidFill>
                  <a:schemeClr val="lt1"/>
                </a:solidFill>
                <a:latin typeface="Open Sans"/>
                <a:ea typeface="Open Sans"/>
                <a:cs typeface="Open Sans"/>
                <a:sym typeface="Open Sans"/>
              </a:rPr>
              <a:t>by reinforcing the maturity of our core values</a:t>
            </a:r>
            <a:endParaRPr sz="1000">
              <a:solidFill>
                <a:schemeClr val="lt1"/>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endParaRPr sz="1000" b="1">
              <a:solidFill>
                <a:schemeClr val="lt1"/>
              </a:solidFill>
              <a:latin typeface="Open Sans"/>
              <a:ea typeface="Open Sans"/>
              <a:cs typeface="Open Sans"/>
              <a:sym typeface="Open Sans"/>
            </a:endParaRPr>
          </a:p>
        </p:txBody>
      </p:sp>
      <p:sp>
        <p:nvSpPr>
          <p:cNvPr id="773" name="Google Shape;773;p99"/>
          <p:cNvSpPr/>
          <p:nvPr/>
        </p:nvSpPr>
        <p:spPr>
          <a:xfrm>
            <a:off x="333375" y="3597950"/>
            <a:ext cx="2598000" cy="11928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000">
                <a:solidFill>
                  <a:schemeClr val="accent2"/>
                </a:solidFill>
                <a:latin typeface="Open Sans"/>
                <a:ea typeface="Open Sans"/>
                <a:cs typeface="Open Sans"/>
                <a:sym typeface="Open Sans"/>
              </a:rPr>
              <a:t>We are introducing a new </a:t>
            </a:r>
            <a:br>
              <a:rPr lang="en-US" sz="1000">
                <a:solidFill>
                  <a:schemeClr val="accent2"/>
                </a:solidFill>
                <a:latin typeface="Open Sans"/>
                <a:ea typeface="Open Sans"/>
                <a:cs typeface="Open Sans"/>
                <a:sym typeface="Open Sans"/>
              </a:rPr>
            </a:br>
            <a:r>
              <a:rPr lang="en-US" sz="1000" b="1">
                <a:solidFill>
                  <a:schemeClr val="accent2"/>
                </a:solidFill>
                <a:latin typeface="Open Sans"/>
                <a:ea typeface="Open Sans"/>
                <a:cs typeface="Open Sans"/>
                <a:sym typeface="Open Sans"/>
              </a:rPr>
              <a:t>Diversity, Equity and Inclusion</a:t>
            </a:r>
            <a:r>
              <a:rPr lang="en-US" sz="1000">
                <a:solidFill>
                  <a:schemeClr val="accent2"/>
                </a:solidFill>
                <a:latin typeface="Open Sans"/>
                <a:ea typeface="Open Sans"/>
                <a:cs typeface="Open Sans"/>
                <a:sym typeface="Open Sans"/>
              </a:rPr>
              <a:t> (DE&amp;I) index</a:t>
            </a:r>
            <a:r>
              <a:rPr lang="en-US" sz="800" baseline="30000">
                <a:solidFill>
                  <a:schemeClr val="accent2"/>
                </a:solidFill>
                <a:latin typeface="Open Sans"/>
                <a:ea typeface="Open Sans"/>
                <a:cs typeface="Open Sans"/>
                <a:sym typeface="Open Sans"/>
              </a:rPr>
              <a:t>1</a:t>
            </a:r>
            <a:r>
              <a:rPr lang="en-US" sz="1000">
                <a:solidFill>
                  <a:schemeClr val="accent2"/>
                </a:solidFill>
                <a:latin typeface="Open Sans"/>
                <a:ea typeface="Open Sans"/>
                <a:cs typeface="Open Sans"/>
                <a:sym typeface="Open Sans"/>
              </a:rPr>
              <a:t> with the objective to achieve it at </a:t>
            </a:r>
            <a:r>
              <a:rPr lang="en-US" sz="1000" b="1">
                <a:solidFill>
                  <a:schemeClr val="accent2"/>
                </a:solidFill>
                <a:latin typeface="Open Sans"/>
                <a:ea typeface="Open Sans"/>
                <a:cs typeface="Open Sans"/>
                <a:sym typeface="Open Sans"/>
              </a:rPr>
              <a:t>100%</a:t>
            </a:r>
            <a:r>
              <a:rPr lang="en-US" sz="1000">
                <a:solidFill>
                  <a:schemeClr val="accent2"/>
                </a:solidFill>
                <a:latin typeface="Open Sans"/>
                <a:ea typeface="Open Sans"/>
                <a:cs typeface="Open Sans"/>
                <a:sym typeface="Open Sans"/>
              </a:rPr>
              <a:t> by </a:t>
            </a:r>
            <a:r>
              <a:rPr lang="en-US" sz="1000" b="1">
                <a:solidFill>
                  <a:schemeClr val="accent2"/>
                </a:solidFill>
                <a:latin typeface="Open Sans"/>
                <a:ea typeface="Open Sans"/>
                <a:cs typeface="Open Sans"/>
                <a:sym typeface="Open Sans"/>
              </a:rPr>
              <a:t>2025</a:t>
            </a:r>
            <a:r>
              <a:rPr lang="en-US" sz="1000">
                <a:solidFill>
                  <a:schemeClr val="accent2"/>
                </a:solidFill>
                <a:latin typeface="Open Sans"/>
                <a:ea typeface="Open Sans"/>
                <a:cs typeface="Open Sans"/>
                <a:sym typeface="Open Sans"/>
              </a:rPr>
              <a:t>.</a:t>
            </a:r>
            <a:endParaRPr>
              <a:solidFill>
                <a:schemeClr val="accent2"/>
              </a:solidFill>
              <a:latin typeface="Open Sans"/>
              <a:ea typeface="Open Sans"/>
              <a:cs typeface="Open Sans"/>
              <a:sym typeface="Open Sans"/>
            </a:endParaRPr>
          </a:p>
        </p:txBody>
      </p:sp>
      <p:sp>
        <p:nvSpPr>
          <p:cNvPr id="774" name="Google Shape;774;p99"/>
          <p:cNvSpPr/>
          <p:nvPr/>
        </p:nvSpPr>
        <p:spPr>
          <a:xfrm>
            <a:off x="6168600" y="3597950"/>
            <a:ext cx="2598000" cy="1192800"/>
          </a:xfrm>
          <a:prstGeom prst="rect">
            <a:avLst/>
          </a:prstGeom>
          <a:noFill/>
          <a:ln w="19050" cap="flat" cmpd="sng">
            <a:solidFill>
              <a:schemeClr val="accent3"/>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accent3"/>
                </a:solidFill>
                <a:latin typeface="Open Sans"/>
                <a:ea typeface="Open Sans"/>
                <a:cs typeface="Open Sans"/>
                <a:sym typeface="Open Sans"/>
              </a:rPr>
              <a:t>We will </a:t>
            </a:r>
            <a:r>
              <a:rPr lang="en-US" sz="1000" b="1">
                <a:solidFill>
                  <a:schemeClr val="accent3"/>
                </a:solidFill>
                <a:latin typeface="Open Sans"/>
                <a:ea typeface="Open Sans"/>
                <a:cs typeface="Open Sans"/>
                <a:sym typeface="Open Sans"/>
              </a:rPr>
              <a:t>reduce</a:t>
            </a:r>
            <a:r>
              <a:rPr lang="en-US" sz="1000">
                <a:solidFill>
                  <a:schemeClr val="accent3"/>
                </a:solidFill>
                <a:latin typeface="Open Sans"/>
                <a:ea typeface="Open Sans"/>
                <a:cs typeface="Open Sans"/>
                <a:sym typeface="Open Sans"/>
              </a:rPr>
              <a:t> the Group’s </a:t>
            </a:r>
            <a:r>
              <a:rPr lang="en-US" sz="1000" b="1">
                <a:solidFill>
                  <a:schemeClr val="accent3"/>
                </a:solidFill>
                <a:latin typeface="Open Sans"/>
                <a:ea typeface="Open Sans"/>
                <a:cs typeface="Open Sans"/>
                <a:sym typeface="Open Sans"/>
              </a:rPr>
              <a:t>GHG emissions by 42%</a:t>
            </a:r>
            <a:r>
              <a:rPr lang="en-US" sz="1000">
                <a:solidFill>
                  <a:schemeClr val="accent3"/>
                </a:solidFill>
                <a:latin typeface="Open Sans"/>
                <a:ea typeface="Open Sans"/>
                <a:cs typeface="Open Sans"/>
                <a:sym typeface="Open Sans"/>
              </a:rPr>
              <a:t>² </a:t>
            </a:r>
            <a:r>
              <a:rPr lang="en-US" sz="1000" b="1">
                <a:solidFill>
                  <a:schemeClr val="accent3"/>
                </a:solidFill>
                <a:latin typeface="Open Sans"/>
                <a:ea typeface="Open Sans"/>
                <a:cs typeface="Open Sans"/>
                <a:sym typeface="Open Sans"/>
              </a:rPr>
              <a:t>by 2030</a:t>
            </a:r>
            <a:r>
              <a:rPr lang="en-US" sz="1000">
                <a:solidFill>
                  <a:schemeClr val="accent3"/>
                </a:solidFill>
                <a:latin typeface="Open Sans"/>
                <a:ea typeface="Open Sans"/>
                <a:cs typeface="Open Sans"/>
                <a:sym typeface="Open Sans"/>
              </a:rPr>
              <a:t>, aligning on the </a:t>
            </a:r>
            <a:r>
              <a:rPr lang="en-US" sz="1000" b="1">
                <a:solidFill>
                  <a:schemeClr val="accent3"/>
                </a:solidFill>
                <a:latin typeface="Open Sans"/>
                <a:ea typeface="Open Sans"/>
                <a:cs typeface="Open Sans"/>
                <a:sym typeface="Open Sans"/>
              </a:rPr>
              <a:t>1.5°C trajectory</a:t>
            </a:r>
            <a:r>
              <a:rPr lang="en-US" sz="1000">
                <a:solidFill>
                  <a:schemeClr val="accent3"/>
                </a:solidFill>
                <a:latin typeface="Open Sans"/>
                <a:ea typeface="Open Sans"/>
                <a:cs typeface="Open Sans"/>
                <a:sym typeface="Open Sans"/>
              </a:rPr>
              <a:t>.</a:t>
            </a:r>
            <a:endParaRPr sz="1000">
              <a:solidFill>
                <a:schemeClr val="accent3"/>
              </a:solidFill>
              <a:latin typeface="Open Sans"/>
              <a:ea typeface="Open Sans"/>
              <a:cs typeface="Open Sans"/>
              <a:sym typeface="Open Sans"/>
            </a:endParaRPr>
          </a:p>
          <a:p>
            <a:pPr marL="0" lvl="0" indent="0" algn="l" rtl="0">
              <a:spcBef>
                <a:spcPts val="0"/>
              </a:spcBef>
              <a:spcAft>
                <a:spcPts val="0"/>
              </a:spcAft>
              <a:buNone/>
            </a:pPr>
            <a:endParaRPr sz="1000">
              <a:solidFill>
                <a:schemeClr val="accent3"/>
              </a:solidFill>
              <a:latin typeface="Open Sans"/>
              <a:ea typeface="Open Sans"/>
              <a:cs typeface="Open Sans"/>
              <a:sym typeface="Open Sans"/>
            </a:endParaRPr>
          </a:p>
          <a:p>
            <a:pPr marL="0" lvl="0" indent="0" algn="l" rtl="0">
              <a:spcBef>
                <a:spcPts val="0"/>
              </a:spcBef>
              <a:spcAft>
                <a:spcPts val="0"/>
              </a:spcAft>
              <a:buNone/>
            </a:pPr>
            <a:r>
              <a:rPr lang="en-US" sz="1000" b="1">
                <a:solidFill>
                  <a:schemeClr val="accent3"/>
                </a:solidFill>
                <a:latin typeface="Open Sans"/>
                <a:ea typeface="Open Sans"/>
                <a:cs typeface="Open Sans"/>
                <a:sym typeface="Open Sans"/>
              </a:rPr>
              <a:t>Engage our suppliers </a:t>
            </a:r>
            <a:r>
              <a:rPr lang="en-US" sz="1000">
                <a:solidFill>
                  <a:schemeClr val="accent3"/>
                </a:solidFill>
                <a:latin typeface="Open Sans"/>
                <a:ea typeface="Open Sans"/>
                <a:cs typeface="Open Sans"/>
                <a:sym typeface="Open Sans"/>
              </a:rPr>
              <a:t>to have climate change reduction targets</a:t>
            </a:r>
            <a:endParaRPr sz="1000">
              <a:solidFill>
                <a:schemeClr val="accent3"/>
              </a:solidFill>
              <a:latin typeface="Open Sans"/>
              <a:ea typeface="Open Sans"/>
              <a:cs typeface="Open Sans"/>
              <a:sym typeface="Open Sans"/>
            </a:endParaRPr>
          </a:p>
          <a:p>
            <a:pPr marL="0" lvl="0" indent="0" algn="l" rtl="0">
              <a:spcBef>
                <a:spcPts val="1000"/>
              </a:spcBef>
              <a:spcAft>
                <a:spcPts val="0"/>
              </a:spcAft>
              <a:buClr>
                <a:schemeClr val="dk1"/>
              </a:buClr>
              <a:buSzPts val="1100"/>
              <a:buFont typeface="Arial"/>
              <a:buNone/>
            </a:pPr>
            <a:endParaRPr sz="1000">
              <a:solidFill>
                <a:schemeClr val="accent3"/>
              </a:solidFill>
              <a:latin typeface="Open Sans"/>
              <a:ea typeface="Open Sans"/>
              <a:cs typeface="Open Sans"/>
              <a:sym typeface="Open Sans"/>
            </a:endParaRPr>
          </a:p>
          <a:p>
            <a:pPr marL="0" lvl="0" indent="0" algn="l" rtl="0">
              <a:spcBef>
                <a:spcPts val="1000"/>
              </a:spcBef>
              <a:spcAft>
                <a:spcPts val="0"/>
              </a:spcAft>
              <a:buNone/>
            </a:pPr>
            <a:endParaRPr sz="1000">
              <a:solidFill>
                <a:schemeClr val="accent3"/>
              </a:solidFill>
              <a:latin typeface="Open Sans"/>
              <a:ea typeface="Open Sans"/>
              <a:cs typeface="Open Sans"/>
              <a:sym typeface="Open Sans"/>
            </a:endParaRPr>
          </a:p>
        </p:txBody>
      </p:sp>
      <p:sp>
        <p:nvSpPr>
          <p:cNvPr id="775" name="Google Shape;775;p99"/>
          <p:cNvSpPr/>
          <p:nvPr/>
        </p:nvSpPr>
        <p:spPr>
          <a:xfrm>
            <a:off x="3273000" y="3597950"/>
            <a:ext cx="2598000" cy="1192800"/>
          </a:xfrm>
          <a:prstGeom prst="rect">
            <a:avLst/>
          </a:prstGeom>
          <a:noFill/>
          <a:ln w="19050" cap="flat" cmpd="sng">
            <a:solidFill>
              <a:schemeClr val="lt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2"/>
                </a:solidFill>
                <a:latin typeface="Open Sans"/>
                <a:ea typeface="Open Sans"/>
                <a:cs typeface="Open Sans"/>
                <a:sym typeface="Open Sans"/>
              </a:rPr>
              <a:t>We will </a:t>
            </a:r>
            <a:r>
              <a:rPr lang="en-US" sz="1000" b="1">
                <a:solidFill>
                  <a:schemeClr val="lt2"/>
                </a:solidFill>
                <a:latin typeface="Open Sans"/>
                <a:ea typeface="Open Sans"/>
                <a:cs typeface="Open Sans"/>
                <a:sym typeface="Open Sans"/>
              </a:rPr>
              <a:t>assess</a:t>
            </a:r>
            <a:r>
              <a:rPr lang="en-US" sz="1000">
                <a:solidFill>
                  <a:schemeClr val="lt2"/>
                </a:solidFill>
                <a:latin typeface="Open Sans"/>
                <a:ea typeface="Open Sans"/>
                <a:cs typeface="Open Sans"/>
                <a:sym typeface="Open Sans"/>
              </a:rPr>
              <a:t> </a:t>
            </a:r>
            <a:r>
              <a:rPr lang="en-US" sz="1000" b="1">
                <a:solidFill>
                  <a:schemeClr val="lt2"/>
                </a:solidFill>
                <a:latin typeface="Open Sans"/>
                <a:ea typeface="Open Sans"/>
                <a:cs typeface="Open Sans"/>
                <a:sym typeface="Open Sans"/>
              </a:rPr>
              <a:t>75%</a:t>
            </a:r>
            <a:r>
              <a:rPr lang="en-US" sz="1000">
                <a:solidFill>
                  <a:schemeClr val="lt2"/>
                </a:solidFill>
                <a:latin typeface="Open Sans"/>
                <a:ea typeface="Open Sans"/>
                <a:cs typeface="Open Sans"/>
                <a:sym typeface="Open Sans"/>
              </a:rPr>
              <a:t> </a:t>
            </a:r>
            <a:r>
              <a:rPr lang="en-US" sz="1000" b="1">
                <a:solidFill>
                  <a:schemeClr val="lt2"/>
                </a:solidFill>
                <a:latin typeface="Open Sans"/>
                <a:ea typeface="Open Sans"/>
                <a:cs typeface="Open Sans"/>
                <a:sym typeface="Open Sans"/>
              </a:rPr>
              <a:t>of our product </a:t>
            </a:r>
            <a:r>
              <a:rPr lang="en-US" sz="1000">
                <a:solidFill>
                  <a:schemeClr val="lt2"/>
                </a:solidFill>
                <a:latin typeface="Open Sans"/>
                <a:ea typeface="Open Sans"/>
                <a:cs typeface="Open Sans"/>
                <a:sym typeface="Open Sans"/>
              </a:rPr>
              <a:t>portfolio (by revenue) against </a:t>
            </a:r>
            <a:r>
              <a:rPr lang="en-US" sz="1000" b="1">
                <a:solidFill>
                  <a:schemeClr val="lt2"/>
                </a:solidFill>
                <a:latin typeface="Open Sans"/>
                <a:ea typeface="Open Sans"/>
                <a:cs typeface="Open Sans"/>
                <a:sym typeface="Open Sans"/>
              </a:rPr>
              <a:t>sustainability criteria by 2025</a:t>
            </a:r>
            <a:r>
              <a:rPr lang="en-US" sz="1000">
                <a:solidFill>
                  <a:schemeClr val="lt2"/>
                </a:solidFill>
                <a:latin typeface="Open Sans"/>
                <a:ea typeface="Open Sans"/>
                <a:cs typeface="Open Sans"/>
                <a:sym typeface="Open Sans"/>
              </a:rPr>
              <a:t>.</a:t>
            </a:r>
            <a:endParaRPr sz="1000">
              <a:solidFill>
                <a:schemeClr val="lt2"/>
              </a:solidFill>
              <a:latin typeface="Open Sans"/>
              <a:ea typeface="Open Sans"/>
              <a:cs typeface="Open Sans"/>
              <a:sym typeface="Open Sans"/>
            </a:endParaRPr>
          </a:p>
          <a:p>
            <a:pPr marL="0" lvl="0" indent="0" algn="l" rtl="0">
              <a:spcBef>
                <a:spcPts val="1000"/>
              </a:spcBef>
              <a:spcAft>
                <a:spcPts val="0"/>
              </a:spcAft>
              <a:buNone/>
            </a:pPr>
            <a:r>
              <a:rPr lang="en-US" sz="1000">
                <a:solidFill>
                  <a:schemeClr val="lt2"/>
                </a:solidFill>
                <a:latin typeface="Open Sans"/>
                <a:ea typeface="Open Sans"/>
                <a:cs typeface="Open Sans"/>
                <a:sym typeface="Open Sans"/>
              </a:rPr>
              <a:t>We will rate the sustainability practices of 75% of our </a:t>
            </a:r>
            <a:r>
              <a:rPr lang="en-US" sz="1000" b="1">
                <a:solidFill>
                  <a:schemeClr val="lt2"/>
                </a:solidFill>
                <a:latin typeface="Open Sans"/>
                <a:ea typeface="Open Sans"/>
                <a:cs typeface="Open Sans"/>
                <a:sym typeface="Open Sans"/>
              </a:rPr>
              <a:t>suppliers</a:t>
            </a:r>
            <a:r>
              <a:rPr lang="en-US" sz="1000">
                <a:solidFill>
                  <a:schemeClr val="lt2"/>
                </a:solidFill>
                <a:latin typeface="Open Sans"/>
                <a:ea typeface="Open Sans"/>
                <a:cs typeface="Open Sans"/>
                <a:sym typeface="Open Sans"/>
              </a:rPr>
              <a:t>.</a:t>
            </a:r>
            <a:endParaRPr sz="1000">
              <a:solidFill>
                <a:schemeClr val="lt2"/>
              </a:solidFill>
              <a:latin typeface="Open Sans"/>
              <a:ea typeface="Open Sans"/>
              <a:cs typeface="Open Sans"/>
              <a:sym typeface="Open Sans"/>
            </a:endParaRPr>
          </a:p>
          <a:p>
            <a:pPr marL="0" marR="0" lvl="0" indent="0" algn="l" rtl="0">
              <a:lnSpc>
                <a:spcPct val="100000"/>
              </a:lnSpc>
              <a:spcBef>
                <a:spcPts val="0"/>
              </a:spcBef>
              <a:spcAft>
                <a:spcPts val="0"/>
              </a:spcAft>
              <a:buNone/>
            </a:pPr>
            <a:endParaRPr sz="1100" b="1">
              <a:solidFill>
                <a:schemeClr val="lt2"/>
              </a:solidFill>
              <a:latin typeface="Open Sans"/>
              <a:ea typeface="Open Sans"/>
              <a:cs typeface="Open Sans"/>
              <a:sym typeface="Open Sans"/>
            </a:endParaRPr>
          </a:p>
        </p:txBody>
      </p:sp>
      <p:pic>
        <p:nvPicPr>
          <p:cNvPr id="776" name="Google Shape;776;p99"/>
          <p:cNvPicPr preferRelativeResize="0"/>
          <p:nvPr/>
        </p:nvPicPr>
        <p:blipFill rotWithShape="1">
          <a:blip r:embed="rId6">
            <a:alphaModFix/>
          </a:blip>
          <a:srcRect l="10887" r="17908"/>
          <a:stretch/>
        </p:blipFill>
        <p:spPr>
          <a:xfrm>
            <a:off x="327637" y="1859413"/>
            <a:ext cx="2609475" cy="1734101"/>
          </a:xfrm>
          <a:prstGeom prst="rect">
            <a:avLst/>
          </a:prstGeom>
          <a:noFill/>
          <a:ln>
            <a:noFill/>
          </a:ln>
        </p:spPr>
      </p:pic>
      <p:sp>
        <p:nvSpPr>
          <p:cNvPr id="777" name="Google Shape;777;p99"/>
          <p:cNvSpPr/>
          <p:nvPr/>
        </p:nvSpPr>
        <p:spPr>
          <a:xfrm>
            <a:off x="3245275" y="4230675"/>
            <a:ext cx="2609400" cy="423900"/>
          </a:xfrm>
          <a:prstGeom prst="roundRect">
            <a:avLst>
              <a:gd name="adj" fmla="val 16667"/>
            </a:avLst>
          </a:prstGeom>
          <a:noFill/>
          <a:ln w="28575" cap="flat" cmpd="sng">
            <a:solidFill>
              <a:srgbClr val="CC412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99"/>
          <p:cNvSpPr/>
          <p:nvPr/>
        </p:nvSpPr>
        <p:spPr>
          <a:xfrm>
            <a:off x="6212625" y="4230675"/>
            <a:ext cx="2609400" cy="423900"/>
          </a:xfrm>
          <a:prstGeom prst="roundRect">
            <a:avLst>
              <a:gd name="adj" fmla="val 16667"/>
            </a:avLst>
          </a:prstGeom>
          <a:noFill/>
          <a:ln w="28575" cap="flat" cmpd="sng">
            <a:solidFill>
              <a:srgbClr val="CC412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69553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pic>
        <p:nvPicPr>
          <p:cNvPr id="783" name="Google Shape;783;p100"/>
          <p:cNvPicPr preferRelativeResize="0"/>
          <p:nvPr/>
        </p:nvPicPr>
        <p:blipFill rotWithShape="1">
          <a:blip r:embed="rId3">
            <a:alphaModFix/>
          </a:blip>
          <a:srcRect t="14469" b="7441"/>
          <a:stretch/>
        </p:blipFill>
        <p:spPr>
          <a:xfrm>
            <a:off x="0" y="592100"/>
            <a:ext cx="9144003" cy="4551401"/>
          </a:xfrm>
          <a:prstGeom prst="rect">
            <a:avLst/>
          </a:prstGeom>
          <a:noFill/>
          <a:ln>
            <a:noFill/>
          </a:ln>
        </p:spPr>
      </p:pic>
      <p:sp>
        <p:nvSpPr>
          <p:cNvPr id="784" name="Google Shape;784;p100"/>
          <p:cNvSpPr txBox="1">
            <a:spLocks noGrp="1"/>
          </p:cNvSpPr>
          <p:nvPr>
            <p:ph type="title"/>
          </p:nvPr>
        </p:nvSpPr>
        <p:spPr>
          <a:xfrm>
            <a:off x="252125" y="31525"/>
            <a:ext cx="7663800" cy="514800"/>
          </a:xfrm>
          <a:prstGeom prst="rect">
            <a:avLst/>
          </a:prstGeom>
          <a:noFill/>
          <a:ln>
            <a:noFill/>
          </a:ln>
        </p:spPr>
        <p:txBody>
          <a:bodyPr spcFirstLastPara="1" wrap="square" lIns="0" tIns="91425" rIns="91425" bIns="91425" anchor="t" anchorCtr="0">
            <a:noAutofit/>
          </a:bodyPr>
          <a:lstStyle/>
          <a:p>
            <a:pPr marL="0" lvl="0" indent="0" algn="l" rtl="0">
              <a:lnSpc>
                <a:spcPct val="100000"/>
              </a:lnSpc>
              <a:spcBef>
                <a:spcPts val="0"/>
              </a:spcBef>
              <a:spcAft>
                <a:spcPts val="0"/>
              </a:spcAft>
              <a:buSzPts val="1800"/>
              <a:buNone/>
            </a:pPr>
            <a:r>
              <a:rPr lang="en-US" dirty="0"/>
              <a:t>Responsible </a:t>
            </a:r>
            <a:r>
              <a:rPr lang="en-US" dirty="0" smtClean="0"/>
              <a:t>Purchasing</a:t>
            </a:r>
            <a:endParaRPr dirty="0">
              <a:latin typeface="Open Sans"/>
              <a:ea typeface="Open Sans"/>
              <a:cs typeface="Open Sans"/>
              <a:sym typeface="Open Sans"/>
            </a:endParaRPr>
          </a:p>
        </p:txBody>
      </p:sp>
      <p:sp>
        <p:nvSpPr>
          <p:cNvPr id="785" name="Google Shape;785;p100"/>
          <p:cNvSpPr txBox="1"/>
          <p:nvPr/>
        </p:nvSpPr>
        <p:spPr>
          <a:xfrm>
            <a:off x="203800" y="829250"/>
            <a:ext cx="3242100" cy="31863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Clr>
                <a:schemeClr val="dk1"/>
              </a:buClr>
              <a:buSzPts val="1100"/>
              <a:buFont typeface="Arial"/>
              <a:buNone/>
            </a:pPr>
            <a:r>
              <a:rPr lang="en-US" sz="1500" b="1">
                <a:latin typeface="Open Sans"/>
                <a:ea typeface="Open Sans"/>
                <a:cs typeface="Open Sans"/>
                <a:sym typeface="Open Sans"/>
              </a:rPr>
              <a:t>We want to be a force of change to help tackling the largest issues the world is facing.</a:t>
            </a:r>
            <a:endParaRPr sz="1500" b="1">
              <a:latin typeface="Open Sans"/>
              <a:ea typeface="Open Sans"/>
              <a:cs typeface="Open Sans"/>
              <a:sym typeface="Open Sans"/>
            </a:endParaRPr>
          </a:p>
          <a:p>
            <a:pPr marL="0" lvl="0" indent="0" algn="l" rtl="0">
              <a:lnSpc>
                <a:spcPct val="150000"/>
              </a:lnSpc>
              <a:spcBef>
                <a:spcPts val="0"/>
              </a:spcBef>
              <a:spcAft>
                <a:spcPts val="0"/>
              </a:spcAft>
              <a:buClr>
                <a:schemeClr val="dk1"/>
              </a:buClr>
              <a:buSzPts val="1100"/>
              <a:buFont typeface="Arial"/>
              <a:buNone/>
            </a:pPr>
            <a:endParaRPr sz="1500" b="1">
              <a:latin typeface="Open Sans"/>
              <a:ea typeface="Open Sans"/>
              <a:cs typeface="Open Sans"/>
              <a:sym typeface="Open Sans"/>
            </a:endParaRPr>
          </a:p>
          <a:p>
            <a:pPr marL="0" lvl="0" indent="0" algn="l" rtl="0">
              <a:lnSpc>
                <a:spcPct val="150000"/>
              </a:lnSpc>
              <a:spcBef>
                <a:spcPts val="0"/>
              </a:spcBef>
              <a:spcAft>
                <a:spcPts val="0"/>
              </a:spcAft>
              <a:buClr>
                <a:schemeClr val="dk1"/>
              </a:buClr>
              <a:buSzPts val="1100"/>
              <a:buFont typeface="Arial"/>
              <a:buNone/>
            </a:pPr>
            <a:r>
              <a:rPr lang="en-US" sz="1500" b="1">
                <a:latin typeface="Open Sans"/>
                <a:ea typeface="Open Sans"/>
                <a:cs typeface="Open Sans"/>
                <a:sym typeface="Open Sans"/>
              </a:rPr>
              <a:t>We believe in working hand in hand with our partners  along the value chain to make this happen.</a:t>
            </a:r>
            <a:endParaRPr sz="1500" b="1">
              <a:latin typeface="Open Sans"/>
              <a:ea typeface="Open Sans"/>
              <a:cs typeface="Open Sans"/>
              <a:sym typeface="Open Sans"/>
            </a:endParaRPr>
          </a:p>
          <a:p>
            <a:pPr marL="0" lvl="0" indent="0" algn="l" rtl="0">
              <a:lnSpc>
                <a:spcPct val="150000"/>
              </a:lnSpc>
              <a:spcBef>
                <a:spcPts val="0"/>
              </a:spcBef>
              <a:spcAft>
                <a:spcPts val="0"/>
              </a:spcAft>
              <a:buClr>
                <a:schemeClr val="dk1"/>
              </a:buClr>
              <a:buSzPts val="1100"/>
              <a:buFont typeface="Arial"/>
              <a:buNone/>
            </a:pPr>
            <a:endParaRPr sz="1500" b="1">
              <a:latin typeface="Open Sans"/>
              <a:ea typeface="Open Sans"/>
              <a:cs typeface="Open Sans"/>
              <a:sym typeface="Open Sans"/>
            </a:endParaRPr>
          </a:p>
        </p:txBody>
      </p:sp>
      <p:pic>
        <p:nvPicPr>
          <p:cNvPr id="786" name="Google Shape;786;p100"/>
          <p:cNvPicPr preferRelativeResize="0"/>
          <p:nvPr/>
        </p:nvPicPr>
        <p:blipFill>
          <a:blip r:embed="rId4">
            <a:alphaModFix/>
          </a:blip>
          <a:stretch>
            <a:fillRect/>
          </a:stretch>
        </p:blipFill>
        <p:spPr>
          <a:xfrm>
            <a:off x="356800" y="4233333"/>
            <a:ext cx="578625" cy="574175"/>
          </a:xfrm>
          <a:prstGeom prst="rect">
            <a:avLst/>
          </a:prstGeom>
          <a:noFill/>
          <a:ln>
            <a:noFill/>
          </a:ln>
        </p:spPr>
      </p:pic>
      <p:pic>
        <p:nvPicPr>
          <p:cNvPr id="787" name="Google Shape;787;p100"/>
          <p:cNvPicPr preferRelativeResize="0"/>
          <p:nvPr/>
        </p:nvPicPr>
        <p:blipFill>
          <a:blip r:embed="rId5">
            <a:alphaModFix/>
          </a:blip>
          <a:stretch>
            <a:fillRect/>
          </a:stretch>
        </p:blipFill>
        <p:spPr>
          <a:xfrm>
            <a:off x="1848900" y="4233359"/>
            <a:ext cx="578625" cy="574129"/>
          </a:xfrm>
          <a:prstGeom prst="rect">
            <a:avLst/>
          </a:prstGeom>
          <a:noFill/>
          <a:ln>
            <a:noFill/>
          </a:ln>
        </p:spPr>
      </p:pic>
      <p:pic>
        <p:nvPicPr>
          <p:cNvPr id="788" name="Google Shape;788;p100"/>
          <p:cNvPicPr preferRelativeResize="0"/>
          <p:nvPr/>
        </p:nvPicPr>
        <p:blipFill>
          <a:blip r:embed="rId6">
            <a:alphaModFix/>
          </a:blip>
          <a:stretch>
            <a:fillRect/>
          </a:stretch>
        </p:blipFill>
        <p:spPr>
          <a:xfrm>
            <a:off x="1105875" y="4235008"/>
            <a:ext cx="578625" cy="57858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86"/>
          <p:cNvSpPr txBox="1">
            <a:spLocks noGrp="1"/>
          </p:cNvSpPr>
          <p:nvPr>
            <p:ph type="title"/>
          </p:nvPr>
        </p:nvSpPr>
        <p:spPr>
          <a:xfrm>
            <a:off x="257425" y="61850"/>
            <a:ext cx="7629300" cy="399600"/>
          </a:xfrm>
          <a:prstGeom prst="rect">
            <a:avLst/>
          </a:prstGeom>
          <a:noFill/>
          <a:ln>
            <a:noFill/>
          </a:ln>
        </p:spPr>
        <p:txBody>
          <a:bodyPr spcFirstLastPara="1" wrap="square" lIns="0" tIns="91425" rIns="91425" bIns="91425" anchor="t" anchorCtr="0">
            <a:noAutofit/>
          </a:bodyPr>
          <a:lstStyle/>
          <a:p>
            <a:pPr marL="0" lvl="0" indent="0" algn="l" rtl="0">
              <a:lnSpc>
                <a:spcPct val="100000"/>
              </a:lnSpc>
              <a:spcBef>
                <a:spcPts val="0"/>
              </a:spcBef>
              <a:spcAft>
                <a:spcPts val="0"/>
              </a:spcAft>
              <a:buSzPts val="1800"/>
              <a:buNone/>
            </a:pPr>
            <a:r>
              <a:rPr lang="en-US">
                <a:solidFill>
                  <a:schemeClr val="dk2"/>
                </a:solidFill>
              </a:rPr>
              <a:t>An introduction to Imerys</a:t>
            </a:r>
            <a:endParaRPr>
              <a:solidFill>
                <a:schemeClr val="dk2"/>
              </a:solidFill>
              <a:latin typeface="Open Sans"/>
              <a:ea typeface="Open Sans"/>
              <a:cs typeface="Open Sans"/>
              <a:sym typeface="Open Sans"/>
            </a:endParaRPr>
          </a:p>
        </p:txBody>
      </p:sp>
      <p:sp>
        <p:nvSpPr>
          <p:cNvPr id="506" name="Google Shape;506;p86"/>
          <p:cNvSpPr txBox="1"/>
          <p:nvPr/>
        </p:nvSpPr>
        <p:spPr>
          <a:xfrm>
            <a:off x="257425" y="761814"/>
            <a:ext cx="4531800" cy="3687000"/>
          </a:xfrm>
          <a:prstGeom prst="rect">
            <a:avLst/>
          </a:prstGeom>
          <a:noFill/>
          <a:ln>
            <a:noFill/>
          </a:ln>
        </p:spPr>
        <p:txBody>
          <a:bodyPr spcFirstLastPara="1" wrap="square" lIns="0" tIns="91425" rIns="91425" bIns="91425" anchor="t" anchorCtr="0">
            <a:noAutofit/>
          </a:bodyPr>
          <a:lstStyle/>
          <a:p>
            <a:pPr marL="0" marR="0" lvl="0" indent="0" algn="l" rtl="0">
              <a:lnSpc>
                <a:spcPct val="115000"/>
              </a:lnSpc>
              <a:spcBef>
                <a:spcPts val="0"/>
              </a:spcBef>
              <a:spcAft>
                <a:spcPts val="0"/>
              </a:spcAft>
              <a:buClr>
                <a:srgbClr val="000000"/>
              </a:buClr>
              <a:buSzPts val="1400"/>
              <a:buFont typeface="Arial"/>
              <a:buNone/>
            </a:pPr>
            <a:r>
              <a:rPr lang="en-US" sz="1200" b="1" i="0" u="none" strike="noStrike" cap="none">
                <a:solidFill>
                  <a:schemeClr val="lt2"/>
                </a:solidFill>
                <a:highlight>
                  <a:srgbClr val="FFFFFF"/>
                </a:highlight>
                <a:latin typeface="Open Sans SemiBold"/>
                <a:ea typeface="Open Sans SemiBold"/>
                <a:cs typeface="Open Sans SemiBold"/>
                <a:sym typeface="Open Sans SemiBold"/>
              </a:rPr>
              <a:t>A world leader in mineral-based specialties, offering </a:t>
            </a:r>
            <a:endParaRPr sz="1400" b="0" i="0" u="none" strike="noStrike" cap="none">
              <a:solidFill>
                <a:schemeClr val="lt2"/>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US" sz="1200" b="1" i="0" u="none" strike="noStrike" cap="none">
                <a:solidFill>
                  <a:schemeClr val="lt2"/>
                </a:solidFill>
                <a:highlight>
                  <a:srgbClr val="FFFFFF"/>
                </a:highlight>
                <a:latin typeface="Open Sans SemiBold"/>
                <a:ea typeface="Open Sans SemiBold"/>
                <a:cs typeface="Open Sans SemiBold"/>
                <a:sym typeface="Open Sans SemiBold"/>
              </a:rPr>
              <a:t>high value-added solutions to many different industries, </a:t>
            </a:r>
            <a:endParaRPr sz="1400" b="0" i="0" u="none" strike="noStrike" cap="none">
              <a:solidFill>
                <a:schemeClr val="lt2"/>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US" sz="1200" b="1" i="0" u="none" strike="noStrike" cap="none">
                <a:solidFill>
                  <a:schemeClr val="lt2"/>
                </a:solidFill>
                <a:highlight>
                  <a:srgbClr val="FFFFFF"/>
                </a:highlight>
                <a:latin typeface="Open Sans SemiBold"/>
                <a:ea typeface="Open Sans SemiBold"/>
                <a:cs typeface="Open Sans SemiBold"/>
                <a:sym typeface="Open Sans SemiBold"/>
              </a:rPr>
              <a:t>ranging from process manufacturing to consumer goods.</a:t>
            </a:r>
            <a:endParaRPr sz="1400" b="0" i="0" u="none" strike="noStrike" cap="none">
              <a:solidFill>
                <a:schemeClr val="lt2"/>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200"/>
              <a:buFont typeface="Arial"/>
              <a:buNone/>
            </a:pPr>
            <a:endParaRPr sz="1200" b="1" i="0" u="none" strike="noStrike" cap="none">
              <a:solidFill>
                <a:srgbClr val="313131"/>
              </a:solidFill>
              <a:highlight>
                <a:srgbClr val="FFFFFF"/>
              </a:highlight>
              <a:latin typeface="Open Sans SemiBold"/>
              <a:ea typeface="Open Sans SemiBold"/>
              <a:cs typeface="Open Sans SemiBold"/>
              <a:sym typeface="Open Sans SemiBold"/>
            </a:endParaRPr>
          </a:p>
          <a:p>
            <a:pPr marL="0" marR="0" lvl="0" indent="0" algn="l" rtl="0">
              <a:lnSpc>
                <a:spcPct val="115000"/>
              </a:lnSpc>
              <a:spcBef>
                <a:spcPts val="0"/>
              </a:spcBef>
              <a:spcAft>
                <a:spcPts val="0"/>
              </a:spcAft>
              <a:buClr>
                <a:srgbClr val="000000"/>
              </a:buClr>
              <a:buSzPts val="1200"/>
              <a:buFont typeface="Arial"/>
              <a:buNone/>
            </a:pPr>
            <a:r>
              <a:rPr lang="en-US" sz="1200" b="1" i="0" u="none" strike="noStrike" cap="none">
                <a:solidFill>
                  <a:schemeClr val="dk1"/>
                </a:solidFill>
                <a:highlight>
                  <a:srgbClr val="FFFFFF"/>
                </a:highlight>
                <a:latin typeface="Open Sans SemiBold"/>
                <a:ea typeface="Open Sans SemiBold"/>
                <a:cs typeface="Open Sans SemiBold"/>
                <a:sym typeface="Open Sans SemiBold"/>
              </a:rPr>
              <a:t>We succeed through:</a:t>
            </a:r>
            <a:endParaRPr sz="14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200"/>
              <a:buFont typeface="Arial"/>
              <a:buNone/>
            </a:pPr>
            <a:endParaRPr sz="1200" b="0" i="0" u="none" strike="noStrike" cap="none">
              <a:solidFill>
                <a:schemeClr val="dk1"/>
              </a:solidFill>
              <a:highlight>
                <a:srgbClr val="FFFFFF"/>
              </a:highlight>
              <a:latin typeface="Open Sans"/>
              <a:ea typeface="Open Sans"/>
              <a:cs typeface="Open Sans"/>
              <a:sym typeface="Open Sans"/>
            </a:endParaRPr>
          </a:p>
          <a:p>
            <a:pPr marL="244800" marR="0" lvl="0" indent="-244800" algn="l" rtl="0">
              <a:lnSpc>
                <a:spcPct val="100000"/>
              </a:lnSpc>
              <a:spcBef>
                <a:spcPts val="0"/>
              </a:spcBef>
              <a:spcAft>
                <a:spcPts val="0"/>
              </a:spcAft>
              <a:buClr>
                <a:schemeClr val="lt2"/>
              </a:buClr>
              <a:buSzPts val="1200"/>
              <a:buFont typeface="Open Sans"/>
              <a:buChar char="●"/>
            </a:pPr>
            <a:r>
              <a:rPr lang="en-US" sz="1050" b="0" i="0" u="none" strike="noStrike" cap="none">
                <a:solidFill>
                  <a:schemeClr val="dk1"/>
                </a:solidFill>
                <a:highlight>
                  <a:srgbClr val="FFFFFF"/>
                </a:highlight>
                <a:latin typeface="Open Sans"/>
                <a:ea typeface="Open Sans"/>
                <a:cs typeface="Open Sans"/>
                <a:sym typeface="Open Sans"/>
              </a:rPr>
              <a:t>Best-in-class operations, delivering commercial excellence </a:t>
            </a:r>
            <a:br>
              <a:rPr lang="en-US" sz="1050" b="0" i="0" u="none" strike="noStrike" cap="none">
                <a:solidFill>
                  <a:schemeClr val="dk1"/>
                </a:solidFill>
                <a:highlight>
                  <a:srgbClr val="FFFFFF"/>
                </a:highlight>
                <a:latin typeface="Open Sans"/>
                <a:ea typeface="Open Sans"/>
                <a:cs typeface="Open Sans"/>
                <a:sym typeface="Open Sans"/>
              </a:rPr>
            </a:br>
            <a:r>
              <a:rPr lang="en-US" sz="1050" b="0" i="0" u="none" strike="noStrike" cap="none">
                <a:solidFill>
                  <a:schemeClr val="dk1"/>
                </a:solidFill>
                <a:highlight>
                  <a:srgbClr val="FFFFFF"/>
                </a:highlight>
                <a:latin typeface="Open Sans"/>
                <a:ea typeface="Open Sans"/>
                <a:cs typeface="Open Sans"/>
                <a:sym typeface="Open Sans"/>
              </a:rPr>
              <a:t>and market-driven innovation</a:t>
            </a:r>
            <a:endParaRPr sz="1400" b="0" i="0" u="none" strike="noStrike" cap="none">
              <a:solidFill>
                <a:schemeClr val="dk1"/>
              </a:solidFill>
              <a:latin typeface="Arial"/>
              <a:ea typeface="Arial"/>
              <a:cs typeface="Arial"/>
              <a:sym typeface="Arial"/>
            </a:endParaRPr>
          </a:p>
          <a:p>
            <a:pPr marL="244800" marR="0" lvl="0" indent="-168600" algn="l" rtl="0">
              <a:lnSpc>
                <a:spcPct val="100000"/>
              </a:lnSpc>
              <a:spcBef>
                <a:spcPts val="0"/>
              </a:spcBef>
              <a:spcAft>
                <a:spcPts val="0"/>
              </a:spcAft>
              <a:buClr>
                <a:srgbClr val="2ACACE"/>
              </a:buClr>
              <a:buSzPts val="1200"/>
              <a:buFont typeface="Open Sans"/>
              <a:buNone/>
            </a:pPr>
            <a:endParaRPr sz="1050" b="0" i="0" u="none" strike="noStrike" cap="none">
              <a:solidFill>
                <a:schemeClr val="dk1"/>
              </a:solidFill>
              <a:highlight>
                <a:srgbClr val="FFFFFF"/>
              </a:highlight>
              <a:latin typeface="Open Sans"/>
              <a:ea typeface="Open Sans"/>
              <a:cs typeface="Open Sans"/>
              <a:sym typeface="Open Sans"/>
            </a:endParaRPr>
          </a:p>
          <a:p>
            <a:pPr marL="244800" marR="0" lvl="0" indent="-244800" algn="l" rtl="0">
              <a:lnSpc>
                <a:spcPct val="100000"/>
              </a:lnSpc>
              <a:spcBef>
                <a:spcPts val="0"/>
              </a:spcBef>
              <a:spcAft>
                <a:spcPts val="0"/>
              </a:spcAft>
              <a:buClr>
                <a:schemeClr val="lt2"/>
              </a:buClr>
              <a:buSzPts val="1200"/>
              <a:buFont typeface="Open Sans"/>
              <a:buChar char="●"/>
            </a:pPr>
            <a:r>
              <a:rPr lang="en-US" sz="1050" b="0" i="0" u="none" strike="noStrike" cap="none">
                <a:solidFill>
                  <a:schemeClr val="dk1"/>
                </a:solidFill>
                <a:highlight>
                  <a:srgbClr val="FFFFFF"/>
                </a:highlight>
                <a:latin typeface="Open Sans"/>
                <a:ea typeface="Open Sans"/>
                <a:cs typeface="Open Sans"/>
                <a:sym typeface="Open Sans"/>
              </a:rPr>
              <a:t>A strong business model and</a:t>
            </a:r>
            <a:r>
              <a:rPr lang="en-US" sz="1050">
                <a:solidFill>
                  <a:schemeClr val="dk1"/>
                </a:solidFill>
                <a:highlight>
                  <a:srgbClr val="FFFFFF"/>
                </a:highlight>
                <a:latin typeface="Open Sans"/>
                <a:ea typeface="Open Sans"/>
                <a:cs typeface="Open Sans"/>
                <a:sym typeface="Open Sans"/>
              </a:rPr>
              <a:t> value proposition</a:t>
            </a:r>
            <a:endParaRPr sz="1050" b="0" i="0" u="none" strike="noStrike" cap="none">
              <a:solidFill>
                <a:schemeClr val="dk1"/>
              </a:solidFill>
              <a:highlight>
                <a:srgbClr val="FFFFFF"/>
              </a:highlight>
              <a:latin typeface="Open Sans"/>
              <a:ea typeface="Open Sans"/>
              <a:cs typeface="Open Sans"/>
              <a:sym typeface="Open Sans"/>
            </a:endParaRPr>
          </a:p>
          <a:p>
            <a:pPr marL="244800" marR="0" lvl="0" indent="-168600" algn="l" rtl="0">
              <a:lnSpc>
                <a:spcPct val="100000"/>
              </a:lnSpc>
              <a:spcBef>
                <a:spcPts val="0"/>
              </a:spcBef>
              <a:spcAft>
                <a:spcPts val="0"/>
              </a:spcAft>
              <a:buClr>
                <a:srgbClr val="2ACACE"/>
              </a:buClr>
              <a:buSzPts val="1200"/>
              <a:buFont typeface="Open Sans"/>
              <a:buNone/>
            </a:pPr>
            <a:endParaRPr sz="1050" b="0" i="0" u="none" strike="noStrike" cap="none">
              <a:solidFill>
                <a:schemeClr val="dk1"/>
              </a:solidFill>
              <a:highlight>
                <a:srgbClr val="FFFFFF"/>
              </a:highlight>
              <a:latin typeface="Open Sans"/>
              <a:ea typeface="Open Sans"/>
              <a:cs typeface="Open Sans"/>
              <a:sym typeface="Open Sans"/>
            </a:endParaRPr>
          </a:p>
          <a:p>
            <a:pPr marL="244800" marR="0" lvl="0" indent="-244800" algn="l" rtl="0">
              <a:lnSpc>
                <a:spcPct val="100000"/>
              </a:lnSpc>
              <a:spcBef>
                <a:spcPts val="0"/>
              </a:spcBef>
              <a:spcAft>
                <a:spcPts val="0"/>
              </a:spcAft>
              <a:buClr>
                <a:schemeClr val="lt2"/>
              </a:buClr>
              <a:buSzPts val="1200"/>
              <a:buFont typeface="Open Sans"/>
              <a:buChar char="●"/>
            </a:pPr>
            <a:r>
              <a:rPr lang="en-US" sz="1050" b="0" i="0" u="none" strike="noStrike" cap="none">
                <a:solidFill>
                  <a:schemeClr val="dk1"/>
                </a:solidFill>
                <a:highlight>
                  <a:srgbClr val="FFFFFF"/>
                </a:highlight>
                <a:latin typeface="Open Sans"/>
                <a:ea typeface="Open Sans"/>
                <a:cs typeface="Open Sans"/>
                <a:sym typeface="Open Sans"/>
              </a:rPr>
              <a:t>Unrivalled technological and industrial processes, </a:t>
            </a:r>
            <a:br>
              <a:rPr lang="en-US" sz="1050" b="0" i="0" u="none" strike="noStrike" cap="none">
                <a:solidFill>
                  <a:schemeClr val="dk1"/>
                </a:solidFill>
                <a:highlight>
                  <a:srgbClr val="FFFFFF"/>
                </a:highlight>
                <a:latin typeface="Open Sans"/>
                <a:ea typeface="Open Sans"/>
                <a:cs typeface="Open Sans"/>
                <a:sym typeface="Open Sans"/>
              </a:rPr>
            </a:br>
            <a:r>
              <a:rPr lang="en-US" sz="1050" b="0" i="0" u="none" strike="noStrike" cap="none">
                <a:solidFill>
                  <a:schemeClr val="dk1"/>
                </a:solidFill>
                <a:highlight>
                  <a:srgbClr val="FFFFFF"/>
                </a:highlight>
                <a:latin typeface="Open Sans"/>
                <a:ea typeface="Open Sans"/>
                <a:cs typeface="Open Sans"/>
                <a:sym typeface="Open Sans"/>
              </a:rPr>
              <a:t>solutions and leading positions in most </a:t>
            </a:r>
            <a:br>
              <a:rPr lang="en-US" sz="1050" b="0" i="0" u="none" strike="noStrike" cap="none">
                <a:solidFill>
                  <a:schemeClr val="dk1"/>
                </a:solidFill>
                <a:highlight>
                  <a:srgbClr val="FFFFFF"/>
                </a:highlight>
                <a:latin typeface="Open Sans"/>
                <a:ea typeface="Open Sans"/>
                <a:cs typeface="Open Sans"/>
                <a:sym typeface="Open Sans"/>
              </a:rPr>
            </a:br>
            <a:r>
              <a:rPr lang="en-US" sz="1050" b="0" i="0" u="none" strike="noStrike" cap="none">
                <a:solidFill>
                  <a:schemeClr val="dk1"/>
                </a:solidFill>
                <a:highlight>
                  <a:srgbClr val="FFFFFF"/>
                </a:highlight>
                <a:latin typeface="Open Sans"/>
                <a:ea typeface="Open Sans"/>
                <a:cs typeface="Open Sans"/>
                <a:sym typeface="Open Sans"/>
              </a:rPr>
              <a:t>of our markets</a:t>
            </a:r>
            <a:endParaRPr sz="1400" b="0" i="0" u="none" strike="noStrike" cap="none">
              <a:solidFill>
                <a:schemeClr val="dk1"/>
              </a:solidFill>
              <a:latin typeface="Arial"/>
              <a:ea typeface="Arial"/>
              <a:cs typeface="Arial"/>
              <a:sym typeface="Arial"/>
            </a:endParaRPr>
          </a:p>
          <a:p>
            <a:pPr marL="244800" marR="0" lvl="0" indent="-168600" algn="l" rtl="0">
              <a:lnSpc>
                <a:spcPct val="100000"/>
              </a:lnSpc>
              <a:spcBef>
                <a:spcPts val="0"/>
              </a:spcBef>
              <a:spcAft>
                <a:spcPts val="0"/>
              </a:spcAft>
              <a:buClr>
                <a:srgbClr val="2ACACE"/>
              </a:buClr>
              <a:buSzPts val="1200"/>
              <a:buFont typeface="Open Sans"/>
              <a:buNone/>
            </a:pPr>
            <a:endParaRPr sz="1050" b="0" i="0" u="none" strike="noStrike" cap="none">
              <a:solidFill>
                <a:schemeClr val="dk1"/>
              </a:solidFill>
              <a:highlight>
                <a:srgbClr val="FFFFFF"/>
              </a:highlight>
              <a:latin typeface="Open Sans"/>
              <a:ea typeface="Open Sans"/>
              <a:cs typeface="Open Sans"/>
              <a:sym typeface="Open Sans"/>
            </a:endParaRPr>
          </a:p>
          <a:p>
            <a:pPr marL="244800" marR="0" lvl="0" indent="-244800" algn="l" rtl="0">
              <a:lnSpc>
                <a:spcPct val="100000"/>
              </a:lnSpc>
              <a:spcBef>
                <a:spcPts val="0"/>
              </a:spcBef>
              <a:spcAft>
                <a:spcPts val="0"/>
              </a:spcAft>
              <a:buClr>
                <a:schemeClr val="lt2"/>
              </a:buClr>
              <a:buSzPts val="1200"/>
              <a:buFont typeface="Open Sans"/>
              <a:buChar char="●"/>
            </a:pPr>
            <a:r>
              <a:rPr lang="en-US" sz="1050" b="0" i="0" u="none" strike="noStrike" cap="none">
                <a:solidFill>
                  <a:schemeClr val="dk1"/>
                </a:solidFill>
                <a:highlight>
                  <a:srgbClr val="FFFFFF"/>
                </a:highlight>
                <a:latin typeface="Open Sans"/>
                <a:ea typeface="Open Sans"/>
                <a:cs typeface="Open Sans"/>
                <a:sym typeface="Open Sans"/>
              </a:rPr>
              <a:t>Understanding our customers’ applications</a:t>
            </a:r>
            <a:endParaRPr sz="1400" b="0" i="0" u="none" strike="noStrike" cap="none">
              <a:solidFill>
                <a:schemeClr val="dk1"/>
              </a:solidFill>
              <a:latin typeface="Arial"/>
              <a:ea typeface="Arial"/>
              <a:cs typeface="Arial"/>
              <a:sym typeface="Arial"/>
            </a:endParaRPr>
          </a:p>
          <a:p>
            <a:pPr marL="244800" marR="0" lvl="0" indent="-168600" algn="l" rtl="0">
              <a:lnSpc>
                <a:spcPct val="100000"/>
              </a:lnSpc>
              <a:spcBef>
                <a:spcPts val="0"/>
              </a:spcBef>
              <a:spcAft>
                <a:spcPts val="0"/>
              </a:spcAft>
              <a:buClr>
                <a:srgbClr val="2ACACE"/>
              </a:buClr>
              <a:buSzPts val="1200"/>
              <a:buFont typeface="Open Sans"/>
              <a:buNone/>
            </a:pPr>
            <a:endParaRPr sz="1050" b="0" i="0" u="none" strike="noStrike" cap="none">
              <a:solidFill>
                <a:schemeClr val="dk1"/>
              </a:solidFill>
              <a:highlight>
                <a:srgbClr val="FFFFFF"/>
              </a:highlight>
              <a:latin typeface="Open Sans"/>
              <a:ea typeface="Open Sans"/>
              <a:cs typeface="Open Sans"/>
              <a:sym typeface="Open Sans"/>
            </a:endParaRPr>
          </a:p>
          <a:p>
            <a:pPr marL="244800" marR="0" lvl="0" indent="-244800" algn="l" rtl="0">
              <a:lnSpc>
                <a:spcPct val="100000"/>
              </a:lnSpc>
              <a:spcBef>
                <a:spcPts val="0"/>
              </a:spcBef>
              <a:spcAft>
                <a:spcPts val="0"/>
              </a:spcAft>
              <a:buClr>
                <a:schemeClr val="lt2"/>
              </a:buClr>
              <a:buSzPts val="1200"/>
              <a:buFont typeface="Open Sans"/>
              <a:buChar char="●"/>
            </a:pPr>
            <a:r>
              <a:rPr lang="en-US" sz="1050" b="0" i="0" u="none" strike="noStrike" cap="none">
                <a:solidFill>
                  <a:schemeClr val="dk1"/>
                </a:solidFill>
                <a:highlight>
                  <a:srgbClr val="FFFFFF"/>
                </a:highlight>
                <a:latin typeface="Open Sans"/>
                <a:ea typeface="Open Sans"/>
                <a:cs typeface="Open Sans"/>
                <a:sym typeface="Open Sans"/>
              </a:rPr>
              <a:t>Meeting ambitious targets for being </a:t>
            </a:r>
            <a:br>
              <a:rPr lang="en-US" sz="1050" b="0" i="0" u="none" strike="noStrike" cap="none">
                <a:solidFill>
                  <a:schemeClr val="dk1"/>
                </a:solidFill>
                <a:highlight>
                  <a:srgbClr val="FFFFFF"/>
                </a:highlight>
                <a:latin typeface="Open Sans"/>
                <a:ea typeface="Open Sans"/>
                <a:cs typeface="Open Sans"/>
                <a:sym typeface="Open Sans"/>
              </a:rPr>
            </a:br>
            <a:r>
              <a:rPr lang="en-US" sz="1050" b="0" i="0" u="none" strike="noStrike" cap="none">
                <a:solidFill>
                  <a:schemeClr val="dk1"/>
                </a:solidFill>
                <a:highlight>
                  <a:srgbClr val="FFFFFF"/>
                </a:highlight>
                <a:latin typeface="Open Sans"/>
                <a:ea typeface="Open Sans"/>
                <a:cs typeface="Open Sans"/>
                <a:sym typeface="Open Sans"/>
              </a:rPr>
              <a:t>a responsible business</a:t>
            </a:r>
            <a:endParaRPr sz="1050" b="0" i="0" u="none" strike="noStrike" cap="none">
              <a:solidFill>
                <a:schemeClr val="dk1"/>
              </a:solidFill>
              <a:highlight>
                <a:srgbClr val="FFFFFF"/>
              </a:highlight>
              <a:latin typeface="Open Sans"/>
              <a:ea typeface="Open Sans"/>
              <a:cs typeface="Open Sans"/>
              <a:sym typeface="Open Sans"/>
            </a:endParaRPr>
          </a:p>
          <a:p>
            <a:pPr marL="0" marR="0" lvl="0" indent="0" algn="l" rtl="0">
              <a:lnSpc>
                <a:spcPct val="115000"/>
              </a:lnSpc>
              <a:spcBef>
                <a:spcPts val="0"/>
              </a:spcBef>
              <a:spcAft>
                <a:spcPts val="0"/>
              </a:spcAft>
              <a:buClr>
                <a:srgbClr val="000000"/>
              </a:buClr>
              <a:buSzPts val="1200"/>
              <a:buFont typeface="Arial"/>
              <a:buNone/>
            </a:pPr>
            <a:endParaRPr sz="1200" b="0" i="0" u="none" strike="noStrike" cap="none">
              <a:solidFill>
                <a:srgbClr val="313131"/>
              </a:solidFill>
              <a:highlight>
                <a:srgbClr val="FFFFFF"/>
              </a:highlight>
              <a:latin typeface="Open Sans"/>
              <a:ea typeface="Open Sans"/>
              <a:cs typeface="Open Sans"/>
              <a:sym typeface="Open Sans"/>
            </a:endParaRPr>
          </a:p>
        </p:txBody>
      </p:sp>
      <p:pic>
        <p:nvPicPr>
          <p:cNvPr id="507" name="Google Shape;507;p86"/>
          <p:cNvPicPr preferRelativeResize="0"/>
          <p:nvPr/>
        </p:nvPicPr>
        <p:blipFill rotWithShape="1">
          <a:blip r:embed="rId3">
            <a:alphaModFix/>
          </a:blip>
          <a:srcRect/>
          <a:stretch/>
        </p:blipFill>
        <p:spPr>
          <a:xfrm>
            <a:off x="4949875" y="811525"/>
            <a:ext cx="3898700" cy="3729000"/>
          </a:xfrm>
          <a:prstGeom prst="rect">
            <a:avLst/>
          </a:prstGeom>
          <a:noFill/>
          <a:ln>
            <a:noFill/>
          </a:ln>
        </p:spPr>
      </p:pic>
      <p:sp>
        <p:nvSpPr>
          <p:cNvPr id="508" name="Google Shape;508;p86"/>
          <p:cNvSpPr txBox="1"/>
          <p:nvPr/>
        </p:nvSpPr>
        <p:spPr>
          <a:xfrm>
            <a:off x="257425" y="761814"/>
            <a:ext cx="4531800" cy="3687000"/>
          </a:xfrm>
          <a:prstGeom prst="rect">
            <a:avLst/>
          </a:prstGeom>
          <a:noFill/>
          <a:ln>
            <a:noFill/>
          </a:ln>
        </p:spPr>
        <p:txBody>
          <a:bodyPr spcFirstLastPara="1" wrap="square" lIns="0" tIns="91425" rIns="91425" bIns="91425" anchor="t" anchorCtr="0">
            <a:noAutofit/>
          </a:bodyPr>
          <a:lstStyle/>
          <a:p>
            <a:pPr marL="0" marR="0" lvl="0" indent="0" algn="l" rtl="0">
              <a:lnSpc>
                <a:spcPct val="115000"/>
              </a:lnSpc>
              <a:spcBef>
                <a:spcPts val="0"/>
              </a:spcBef>
              <a:spcAft>
                <a:spcPts val="0"/>
              </a:spcAft>
              <a:buClr>
                <a:srgbClr val="000000"/>
              </a:buClr>
              <a:buSzPts val="1400"/>
              <a:buFont typeface="Arial"/>
              <a:buNone/>
            </a:pPr>
            <a:r>
              <a:rPr lang="en-US" sz="1200" b="1" i="0" u="none" strike="noStrike" cap="none">
                <a:solidFill>
                  <a:srgbClr val="00A9E0"/>
                </a:solidFill>
                <a:highlight>
                  <a:srgbClr val="FFFFFF"/>
                </a:highlight>
                <a:latin typeface="Open Sans SemiBold"/>
                <a:ea typeface="Open Sans SemiBold"/>
                <a:cs typeface="Open Sans SemiBold"/>
                <a:sym typeface="Open Sans SemiBold"/>
              </a:rPr>
              <a:t>A world leader in mineral-based specialties, offering </a:t>
            </a:r>
            <a:endParaRPr sz="1400" b="0" i="0" u="none" strike="noStrike" cap="none">
              <a:solidFill>
                <a:srgbClr val="00A9E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US" sz="1200" b="1" i="0" u="none" strike="noStrike" cap="none">
                <a:solidFill>
                  <a:srgbClr val="00A9E0"/>
                </a:solidFill>
                <a:highlight>
                  <a:srgbClr val="FFFFFF"/>
                </a:highlight>
                <a:latin typeface="Open Sans SemiBold"/>
                <a:ea typeface="Open Sans SemiBold"/>
                <a:cs typeface="Open Sans SemiBold"/>
                <a:sym typeface="Open Sans SemiBold"/>
              </a:rPr>
              <a:t>high value-added solutions to many different industries, </a:t>
            </a:r>
            <a:endParaRPr sz="1400" b="0" i="0" u="none" strike="noStrike" cap="none">
              <a:solidFill>
                <a:srgbClr val="00A9E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US" sz="1200" b="1" i="0" u="none" strike="noStrike" cap="none">
                <a:solidFill>
                  <a:srgbClr val="00A9E0"/>
                </a:solidFill>
                <a:highlight>
                  <a:srgbClr val="FFFFFF"/>
                </a:highlight>
                <a:latin typeface="Open Sans SemiBold"/>
                <a:ea typeface="Open Sans SemiBold"/>
                <a:cs typeface="Open Sans SemiBold"/>
                <a:sym typeface="Open Sans SemiBold"/>
              </a:rPr>
              <a:t>ranging from process manufacturing to consumer goods.</a:t>
            </a:r>
            <a:endParaRPr sz="1400" b="0" i="0" u="none" strike="noStrike" cap="none">
              <a:solidFill>
                <a:srgbClr val="00A9E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200"/>
              <a:buFont typeface="Arial"/>
              <a:buNone/>
            </a:pPr>
            <a:endParaRPr sz="1200" b="1" i="0" u="none" strike="noStrike" cap="none">
              <a:solidFill>
                <a:srgbClr val="313131"/>
              </a:solidFill>
              <a:highlight>
                <a:srgbClr val="FFFFFF"/>
              </a:highlight>
              <a:latin typeface="Open Sans SemiBold"/>
              <a:ea typeface="Open Sans SemiBold"/>
              <a:cs typeface="Open Sans SemiBold"/>
              <a:sym typeface="Open Sans SemiBold"/>
            </a:endParaRPr>
          </a:p>
          <a:p>
            <a:pPr marL="0" marR="0" lvl="0" indent="0" algn="l" rtl="0">
              <a:lnSpc>
                <a:spcPct val="115000"/>
              </a:lnSpc>
              <a:spcBef>
                <a:spcPts val="0"/>
              </a:spcBef>
              <a:spcAft>
                <a:spcPts val="0"/>
              </a:spcAft>
              <a:buClr>
                <a:srgbClr val="000000"/>
              </a:buClr>
              <a:buSzPts val="1200"/>
              <a:buFont typeface="Arial"/>
              <a:buNone/>
            </a:pPr>
            <a:r>
              <a:rPr lang="en-US" sz="1200" b="1" i="0" u="none" strike="noStrike" cap="none">
                <a:solidFill>
                  <a:srgbClr val="000000"/>
                </a:solidFill>
                <a:highlight>
                  <a:srgbClr val="FFFFFF"/>
                </a:highlight>
                <a:latin typeface="Open Sans SemiBold"/>
                <a:ea typeface="Open Sans SemiBold"/>
                <a:cs typeface="Open Sans SemiBold"/>
                <a:sym typeface="Open Sans SemiBold"/>
              </a:rPr>
              <a:t>We succeed through:</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200"/>
              <a:buFont typeface="Arial"/>
              <a:buNone/>
            </a:pPr>
            <a:endParaRPr sz="1200" b="0" i="0" u="none" strike="noStrike" cap="none">
              <a:solidFill>
                <a:srgbClr val="000000"/>
              </a:solidFill>
              <a:highlight>
                <a:srgbClr val="FFFFFF"/>
              </a:highlight>
              <a:latin typeface="Open Sans"/>
              <a:ea typeface="Open Sans"/>
              <a:cs typeface="Open Sans"/>
              <a:sym typeface="Open Sans"/>
            </a:endParaRPr>
          </a:p>
          <a:p>
            <a:pPr marL="244800" marR="0" lvl="0" indent="-244800" algn="l" rtl="0">
              <a:lnSpc>
                <a:spcPct val="100000"/>
              </a:lnSpc>
              <a:spcBef>
                <a:spcPts val="0"/>
              </a:spcBef>
              <a:spcAft>
                <a:spcPts val="0"/>
              </a:spcAft>
              <a:buClr>
                <a:srgbClr val="00A9E0"/>
              </a:buClr>
              <a:buSzPts val="1200"/>
              <a:buFont typeface="Open Sans"/>
              <a:buChar char="●"/>
            </a:pPr>
            <a:r>
              <a:rPr lang="en-US" sz="1050" b="0" i="0" u="none" strike="noStrike" cap="none">
                <a:solidFill>
                  <a:srgbClr val="000000"/>
                </a:solidFill>
                <a:highlight>
                  <a:srgbClr val="FFFFFF"/>
                </a:highlight>
                <a:latin typeface="Open Sans"/>
                <a:ea typeface="Open Sans"/>
                <a:cs typeface="Open Sans"/>
                <a:sym typeface="Open Sans"/>
              </a:rPr>
              <a:t>Best-in-class operations, delivering commercial excellence </a:t>
            </a:r>
            <a:br>
              <a:rPr lang="en-US" sz="1050" b="0" i="0" u="none" strike="noStrike" cap="none">
                <a:solidFill>
                  <a:srgbClr val="000000"/>
                </a:solidFill>
                <a:highlight>
                  <a:srgbClr val="FFFFFF"/>
                </a:highlight>
                <a:latin typeface="Open Sans"/>
                <a:ea typeface="Open Sans"/>
                <a:cs typeface="Open Sans"/>
                <a:sym typeface="Open Sans"/>
              </a:rPr>
            </a:br>
            <a:r>
              <a:rPr lang="en-US" sz="1050" b="0" i="0" u="none" strike="noStrike" cap="none">
                <a:solidFill>
                  <a:srgbClr val="000000"/>
                </a:solidFill>
                <a:highlight>
                  <a:srgbClr val="FFFFFF"/>
                </a:highlight>
                <a:latin typeface="Open Sans"/>
                <a:ea typeface="Open Sans"/>
                <a:cs typeface="Open Sans"/>
                <a:sym typeface="Open Sans"/>
              </a:rPr>
              <a:t>and market-driven innovation</a:t>
            </a:r>
            <a:endParaRPr sz="1400" b="0" i="0" u="none" strike="noStrike" cap="none">
              <a:solidFill>
                <a:srgbClr val="000000"/>
              </a:solidFill>
              <a:latin typeface="Arial"/>
              <a:ea typeface="Arial"/>
              <a:cs typeface="Arial"/>
              <a:sym typeface="Arial"/>
            </a:endParaRPr>
          </a:p>
          <a:p>
            <a:pPr marL="244800" marR="0" lvl="0" indent="-168600" algn="l" rtl="0">
              <a:lnSpc>
                <a:spcPct val="100000"/>
              </a:lnSpc>
              <a:spcBef>
                <a:spcPts val="0"/>
              </a:spcBef>
              <a:spcAft>
                <a:spcPts val="0"/>
              </a:spcAft>
              <a:buClr>
                <a:srgbClr val="2ACACE"/>
              </a:buClr>
              <a:buSzPts val="1200"/>
              <a:buFont typeface="Open Sans"/>
              <a:buNone/>
            </a:pPr>
            <a:endParaRPr sz="1050" b="0" i="0" u="none" strike="noStrike" cap="none">
              <a:solidFill>
                <a:srgbClr val="000000"/>
              </a:solidFill>
              <a:highlight>
                <a:srgbClr val="FFFFFF"/>
              </a:highlight>
              <a:latin typeface="Open Sans"/>
              <a:ea typeface="Open Sans"/>
              <a:cs typeface="Open Sans"/>
              <a:sym typeface="Open Sans"/>
            </a:endParaRPr>
          </a:p>
          <a:p>
            <a:pPr marL="244800" marR="0" lvl="0" indent="-244800" algn="l" rtl="0">
              <a:lnSpc>
                <a:spcPct val="100000"/>
              </a:lnSpc>
              <a:spcBef>
                <a:spcPts val="0"/>
              </a:spcBef>
              <a:spcAft>
                <a:spcPts val="0"/>
              </a:spcAft>
              <a:buClr>
                <a:srgbClr val="00A9E0"/>
              </a:buClr>
              <a:buSzPts val="1200"/>
              <a:buFont typeface="Open Sans"/>
              <a:buChar char="●"/>
            </a:pPr>
            <a:r>
              <a:rPr lang="en-US" sz="1050" b="0" i="0" u="none" strike="noStrike" cap="none">
                <a:solidFill>
                  <a:srgbClr val="000000"/>
                </a:solidFill>
                <a:highlight>
                  <a:srgbClr val="FFFFFF"/>
                </a:highlight>
                <a:latin typeface="Open Sans"/>
                <a:ea typeface="Open Sans"/>
                <a:cs typeface="Open Sans"/>
                <a:sym typeface="Open Sans"/>
              </a:rPr>
              <a:t>A strong business model and</a:t>
            </a:r>
            <a:r>
              <a:rPr lang="en-US" sz="1050">
                <a:solidFill>
                  <a:srgbClr val="000000"/>
                </a:solidFill>
                <a:highlight>
                  <a:srgbClr val="FFFFFF"/>
                </a:highlight>
                <a:latin typeface="Open Sans"/>
                <a:ea typeface="Open Sans"/>
                <a:cs typeface="Open Sans"/>
                <a:sym typeface="Open Sans"/>
              </a:rPr>
              <a:t> value proposition</a:t>
            </a:r>
            <a:endParaRPr sz="1050" b="0" i="0" u="none" strike="noStrike" cap="none">
              <a:solidFill>
                <a:srgbClr val="000000"/>
              </a:solidFill>
              <a:highlight>
                <a:srgbClr val="FFFFFF"/>
              </a:highlight>
              <a:latin typeface="Open Sans"/>
              <a:ea typeface="Open Sans"/>
              <a:cs typeface="Open Sans"/>
              <a:sym typeface="Open Sans"/>
            </a:endParaRPr>
          </a:p>
          <a:p>
            <a:pPr marL="244800" marR="0" lvl="0" indent="-168600" algn="l" rtl="0">
              <a:lnSpc>
                <a:spcPct val="100000"/>
              </a:lnSpc>
              <a:spcBef>
                <a:spcPts val="0"/>
              </a:spcBef>
              <a:spcAft>
                <a:spcPts val="0"/>
              </a:spcAft>
              <a:buClr>
                <a:srgbClr val="2ACACE"/>
              </a:buClr>
              <a:buSzPts val="1200"/>
              <a:buFont typeface="Open Sans"/>
              <a:buNone/>
            </a:pPr>
            <a:endParaRPr sz="1050" b="0" i="0" u="none" strike="noStrike" cap="none">
              <a:solidFill>
                <a:srgbClr val="000000"/>
              </a:solidFill>
              <a:highlight>
                <a:srgbClr val="FFFFFF"/>
              </a:highlight>
              <a:latin typeface="Open Sans"/>
              <a:ea typeface="Open Sans"/>
              <a:cs typeface="Open Sans"/>
              <a:sym typeface="Open Sans"/>
            </a:endParaRPr>
          </a:p>
          <a:p>
            <a:pPr marL="244800" marR="0" lvl="0" indent="-244800" algn="l" rtl="0">
              <a:lnSpc>
                <a:spcPct val="100000"/>
              </a:lnSpc>
              <a:spcBef>
                <a:spcPts val="0"/>
              </a:spcBef>
              <a:spcAft>
                <a:spcPts val="0"/>
              </a:spcAft>
              <a:buClr>
                <a:srgbClr val="00A9E0"/>
              </a:buClr>
              <a:buSzPts val="1200"/>
              <a:buFont typeface="Open Sans"/>
              <a:buChar char="●"/>
            </a:pPr>
            <a:r>
              <a:rPr lang="en-US" sz="1050" b="0" i="0" u="none" strike="noStrike" cap="none">
                <a:solidFill>
                  <a:srgbClr val="000000"/>
                </a:solidFill>
                <a:highlight>
                  <a:srgbClr val="FFFFFF"/>
                </a:highlight>
                <a:latin typeface="Open Sans"/>
                <a:ea typeface="Open Sans"/>
                <a:cs typeface="Open Sans"/>
                <a:sym typeface="Open Sans"/>
              </a:rPr>
              <a:t>Unrivalled technological and industrial processes, </a:t>
            </a:r>
            <a:br>
              <a:rPr lang="en-US" sz="1050" b="0" i="0" u="none" strike="noStrike" cap="none">
                <a:solidFill>
                  <a:srgbClr val="000000"/>
                </a:solidFill>
                <a:highlight>
                  <a:srgbClr val="FFFFFF"/>
                </a:highlight>
                <a:latin typeface="Open Sans"/>
                <a:ea typeface="Open Sans"/>
                <a:cs typeface="Open Sans"/>
                <a:sym typeface="Open Sans"/>
              </a:rPr>
            </a:br>
            <a:r>
              <a:rPr lang="en-US" sz="1050" b="0" i="0" u="none" strike="noStrike" cap="none">
                <a:solidFill>
                  <a:srgbClr val="000000"/>
                </a:solidFill>
                <a:highlight>
                  <a:srgbClr val="FFFFFF"/>
                </a:highlight>
                <a:latin typeface="Open Sans"/>
                <a:ea typeface="Open Sans"/>
                <a:cs typeface="Open Sans"/>
                <a:sym typeface="Open Sans"/>
              </a:rPr>
              <a:t>solutions and leading positions in most </a:t>
            </a:r>
            <a:br>
              <a:rPr lang="en-US" sz="1050" b="0" i="0" u="none" strike="noStrike" cap="none">
                <a:solidFill>
                  <a:srgbClr val="000000"/>
                </a:solidFill>
                <a:highlight>
                  <a:srgbClr val="FFFFFF"/>
                </a:highlight>
                <a:latin typeface="Open Sans"/>
                <a:ea typeface="Open Sans"/>
                <a:cs typeface="Open Sans"/>
                <a:sym typeface="Open Sans"/>
              </a:rPr>
            </a:br>
            <a:r>
              <a:rPr lang="en-US" sz="1050" b="0" i="0" u="none" strike="noStrike" cap="none">
                <a:solidFill>
                  <a:srgbClr val="000000"/>
                </a:solidFill>
                <a:highlight>
                  <a:srgbClr val="FFFFFF"/>
                </a:highlight>
                <a:latin typeface="Open Sans"/>
                <a:ea typeface="Open Sans"/>
                <a:cs typeface="Open Sans"/>
                <a:sym typeface="Open Sans"/>
              </a:rPr>
              <a:t>of our markets</a:t>
            </a:r>
            <a:endParaRPr sz="1400" b="0" i="0" u="none" strike="noStrike" cap="none">
              <a:solidFill>
                <a:srgbClr val="000000"/>
              </a:solidFill>
              <a:latin typeface="Arial"/>
              <a:ea typeface="Arial"/>
              <a:cs typeface="Arial"/>
              <a:sym typeface="Arial"/>
            </a:endParaRPr>
          </a:p>
          <a:p>
            <a:pPr marL="244800" marR="0" lvl="0" indent="-168600" algn="l" rtl="0">
              <a:lnSpc>
                <a:spcPct val="100000"/>
              </a:lnSpc>
              <a:spcBef>
                <a:spcPts val="0"/>
              </a:spcBef>
              <a:spcAft>
                <a:spcPts val="0"/>
              </a:spcAft>
              <a:buClr>
                <a:srgbClr val="2ACACE"/>
              </a:buClr>
              <a:buSzPts val="1200"/>
              <a:buFont typeface="Open Sans"/>
              <a:buNone/>
            </a:pPr>
            <a:endParaRPr sz="1050" b="0" i="0" u="none" strike="noStrike" cap="none">
              <a:solidFill>
                <a:srgbClr val="000000"/>
              </a:solidFill>
              <a:highlight>
                <a:srgbClr val="FFFFFF"/>
              </a:highlight>
              <a:latin typeface="Open Sans"/>
              <a:ea typeface="Open Sans"/>
              <a:cs typeface="Open Sans"/>
              <a:sym typeface="Open Sans"/>
            </a:endParaRPr>
          </a:p>
          <a:p>
            <a:pPr marL="244800" marR="0" lvl="0" indent="-244800" algn="l" rtl="0">
              <a:lnSpc>
                <a:spcPct val="100000"/>
              </a:lnSpc>
              <a:spcBef>
                <a:spcPts val="0"/>
              </a:spcBef>
              <a:spcAft>
                <a:spcPts val="0"/>
              </a:spcAft>
              <a:buClr>
                <a:srgbClr val="00A9E0"/>
              </a:buClr>
              <a:buSzPts val="1200"/>
              <a:buFont typeface="Open Sans"/>
              <a:buChar char="●"/>
            </a:pPr>
            <a:r>
              <a:rPr lang="en-US" sz="1050" b="0" i="0" u="none" strike="noStrike" cap="none">
                <a:solidFill>
                  <a:srgbClr val="000000"/>
                </a:solidFill>
                <a:highlight>
                  <a:srgbClr val="FFFFFF"/>
                </a:highlight>
                <a:latin typeface="Open Sans"/>
                <a:ea typeface="Open Sans"/>
                <a:cs typeface="Open Sans"/>
                <a:sym typeface="Open Sans"/>
              </a:rPr>
              <a:t>Understanding our customers’ applications</a:t>
            </a:r>
            <a:endParaRPr sz="1400" b="0" i="0" u="none" strike="noStrike" cap="none">
              <a:solidFill>
                <a:srgbClr val="000000"/>
              </a:solidFill>
              <a:latin typeface="Arial"/>
              <a:ea typeface="Arial"/>
              <a:cs typeface="Arial"/>
              <a:sym typeface="Arial"/>
            </a:endParaRPr>
          </a:p>
          <a:p>
            <a:pPr marL="244800" marR="0" lvl="0" indent="-168600" algn="l" rtl="0">
              <a:lnSpc>
                <a:spcPct val="100000"/>
              </a:lnSpc>
              <a:spcBef>
                <a:spcPts val="0"/>
              </a:spcBef>
              <a:spcAft>
                <a:spcPts val="0"/>
              </a:spcAft>
              <a:buClr>
                <a:srgbClr val="2ACACE"/>
              </a:buClr>
              <a:buSzPts val="1200"/>
              <a:buFont typeface="Open Sans"/>
              <a:buNone/>
            </a:pPr>
            <a:endParaRPr sz="1050" b="0" i="0" u="none" strike="noStrike" cap="none">
              <a:solidFill>
                <a:srgbClr val="000000"/>
              </a:solidFill>
              <a:highlight>
                <a:srgbClr val="FFFFFF"/>
              </a:highlight>
              <a:latin typeface="Open Sans"/>
              <a:ea typeface="Open Sans"/>
              <a:cs typeface="Open Sans"/>
              <a:sym typeface="Open Sans"/>
            </a:endParaRPr>
          </a:p>
          <a:p>
            <a:pPr marL="244800" marR="0" lvl="0" indent="-244800" algn="l" rtl="0">
              <a:lnSpc>
                <a:spcPct val="100000"/>
              </a:lnSpc>
              <a:spcBef>
                <a:spcPts val="0"/>
              </a:spcBef>
              <a:spcAft>
                <a:spcPts val="0"/>
              </a:spcAft>
              <a:buClr>
                <a:srgbClr val="00A9E0"/>
              </a:buClr>
              <a:buSzPts val="1200"/>
              <a:buFont typeface="Open Sans"/>
              <a:buChar char="●"/>
            </a:pPr>
            <a:r>
              <a:rPr lang="en-US" sz="1050" b="0" i="0" u="none" strike="noStrike" cap="none">
                <a:solidFill>
                  <a:srgbClr val="000000"/>
                </a:solidFill>
                <a:highlight>
                  <a:srgbClr val="FFFFFF"/>
                </a:highlight>
                <a:latin typeface="Open Sans"/>
                <a:ea typeface="Open Sans"/>
                <a:cs typeface="Open Sans"/>
                <a:sym typeface="Open Sans"/>
              </a:rPr>
              <a:t>Meeting ambitious targets for being </a:t>
            </a:r>
            <a:br>
              <a:rPr lang="en-US" sz="1050" b="0" i="0" u="none" strike="noStrike" cap="none">
                <a:solidFill>
                  <a:srgbClr val="000000"/>
                </a:solidFill>
                <a:highlight>
                  <a:srgbClr val="FFFFFF"/>
                </a:highlight>
                <a:latin typeface="Open Sans"/>
                <a:ea typeface="Open Sans"/>
                <a:cs typeface="Open Sans"/>
                <a:sym typeface="Open Sans"/>
              </a:rPr>
            </a:br>
            <a:r>
              <a:rPr lang="en-US" sz="1050" b="0" i="0" u="none" strike="noStrike" cap="none">
                <a:solidFill>
                  <a:srgbClr val="000000"/>
                </a:solidFill>
                <a:highlight>
                  <a:srgbClr val="FFFFFF"/>
                </a:highlight>
                <a:latin typeface="Open Sans"/>
                <a:ea typeface="Open Sans"/>
                <a:cs typeface="Open Sans"/>
                <a:sym typeface="Open Sans"/>
              </a:rPr>
              <a:t>a responsible business</a:t>
            </a:r>
            <a:endParaRPr sz="1050" b="0" i="0" u="none" strike="noStrike" cap="none">
              <a:solidFill>
                <a:srgbClr val="000000"/>
              </a:solidFill>
              <a:highlight>
                <a:srgbClr val="FFFFFF"/>
              </a:highlight>
              <a:latin typeface="Open Sans"/>
              <a:ea typeface="Open Sans"/>
              <a:cs typeface="Open Sans"/>
              <a:sym typeface="Open Sans"/>
            </a:endParaRPr>
          </a:p>
          <a:p>
            <a:pPr marL="0" marR="0" lvl="0" indent="0" algn="l" rtl="0">
              <a:lnSpc>
                <a:spcPct val="115000"/>
              </a:lnSpc>
              <a:spcBef>
                <a:spcPts val="0"/>
              </a:spcBef>
              <a:spcAft>
                <a:spcPts val="0"/>
              </a:spcAft>
              <a:buClr>
                <a:srgbClr val="000000"/>
              </a:buClr>
              <a:buSzPts val="1200"/>
              <a:buFont typeface="Arial"/>
              <a:buNone/>
            </a:pPr>
            <a:endParaRPr sz="1200" b="0" i="0" u="none" strike="noStrike" cap="none">
              <a:solidFill>
                <a:srgbClr val="313131"/>
              </a:solidFill>
              <a:highlight>
                <a:srgbClr val="FFFFFF"/>
              </a:highlight>
              <a:latin typeface="Open Sans"/>
              <a:ea typeface="Open Sans"/>
              <a:cs typeface="Open Sans"/>
              <a:sym typeface="Open Sans"/>
            </a:endParaRPr>
          </a:p>
        </p:txBody>
      </p:sp>
      <p:pic>
        <p:nvPicPr>
          <p:cNvPr id="509" name="Google Shape;509;p86"/>
          <p:cNvPicPr preferRelativeResize="0"/>
          <p:nvPr/>
        </p:nvPicPr>
        <p:blipFill rotWithShape="1">
          <a:blip r:embed="rId3">
            <a:alphaModFix/>
          </a:blip>
          <a:srcRect/>
          <a:stretch/>
        </p:blipFill>
        <p:spPr>
          <a:xfrm>
            <a:off x="5091371" y="869626"/>
            <a:ext cx="3579189" cy="3579189"/>
          </a:xfrm>
          <a:prstGeom prst="rect">
            <a:avLst/>
          </a:prstGeom>
          <a:noFill/>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Google Shape;793;p101"/>
          <p:cNvSpPr txBox="1">
            <a:spLocks noGrp="1"/>
          </p:cNvSpPr>
          <p:nvPr>
            <p:ph type="title"/>
          </p:nvPr>
        </p:nvSpPr>
        <p:spPr>
          <a:xfrm>
            <a:off x="152400" y="29075"/>
            <a:ext cx="9108600" cy="514800"/>
          </a:xfrm>
          <a:prstGeom prst="rect">
            <a:avLst/>
          </a:prstGeom>
        </p:spPr>
        <p:txBody>
          <a:bodyPr spcFirstLastPara="1" wrap="square" lIns="0" tIns="91425" rIns="91425" bIns="91425" anchor="t" anchorCtr="0">
            <a:noAutofit/>
          </a:bodyPr>
          <a:lstStyle/>
          <a:p>
            <a:pPr marL="0" lvl="0" indent="0" algn="l" rtl="0">
              <a:spcBef>
                <a:spcPts val="0"/>
              </a:spcBef>
              <a:spcAft>
                <a:spcPts val="0"/>
              </a:spcAft>
              <a:buNone/>
            </a:pPr>
            <a:r>
              <a:rPr lang="en-US"/>
              <a:t>Partnering with Imerys starts with sharing common values and standards</a:t>
            </a:r>
            <a:endParaRPr/>
          </a:p>
        </p:txBody>
      </p:sp>
      <p:sp>
        <p:nvSpPr>
          <p:cNvPr id="794" name="Google Shape;794;p101"/>
          <p:cNvSpPr/>
          <p:nvPr/>
        </p:nvSpPr>
        <p:spPr>
          <a:xfrm>
            <a:off x="856075" y="644425"/>
            <a:ext cx="6108900" cy="561600"/>
          </a:xfrm>
          <a:prstGeom prst="rect">
            <a:avLst/>
          </a:prstGeom>
          <a:solidFill>
            <a:srgbClr val="FFFFFF"/>
          </a:solidFill>
          <a:ln>
            <a:noFill/>
          </a:ln>
          <a:effectLst>
            <a:reflection endPos="18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01"/>
          <p:cNvSpPr txBox="1"/>
          <p:nvPr/>
        </p:nvSpPr>
        <p:spPr>
          <a:xfrm>
            <a:off x="1592675" y="698563"/>
            <a:ext cx="5260500" cy="431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1600" b="1">
                <a:solidFill>
                  <a:schemeClr val="dk2"/>
                </a:solidFill>
                <a:latin typeface="Open Sans"/>
                <a:ea typeface="Open Sans"/>
                <a:cs typeface="Open Sans"/>
                <a:sym typeface="Open Sans"/>
              </a:rPr>
              <a:t>Working with Imerys implies that our suppliers:</a:t>
            </a:r>
            <a:endParaRPr sz="1600" b="1">
              <a:solidFill>
                <a:schemeClr val="dk2"/>
              </a:solidFill>
              <a:latin typeface="Open Sans"/>
              <a:ea typeface="Open Sans"/>
              <a:cs typeface="Open Sans"/>
              <a:sym typeface="Open Sans"/>
            </a:endParaRPr>
          </a:p>
        </p:txBody>
      </p:sp>
      <p:grpSp>
        <p:nvGrpSpPr>
          <p:cNvPr id="796" name="Google Shape;796;p101"/>
          <p:cNvGrpSpPr/>
          <p:nvPr/>
        </p:nvGrpSpPr>
        <p:grpSpPr>
          <a:xfrm>
            <a:off x="603000" y="1463723"/>
            <a:ext cx="1714500" cy="1505100"/>
            <a:chOff x="603000" y="1524448"/>
            <a:chExt cx="1714500" cy="1505100"/>
          </a:xfrm>
        </p:grpSpPr>
        <p:sp>
          <p:nvSpPr>
            <p:cNvPr id="797" name="Google Shape;797;p101"/>
            <p:cNvSpPr/>
            <p:nvPr/>
          </p:nvSpPr>
          <p:spPr>
            <a:xfrm>
              <a:off x="603000" y="1524448"/>
              <a:ext cx="1714500" cy="1505100"/>
            </a:xfrm>
            <a:prstGeom prst="ellipse">
              <a:avLst/>
            </a:prstGeom>
            <a:solidFill>
              <a:schemeClr val="accen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01"/>
            <p:cNvSpPr txBox="1"/>
            <p:nvPr/>
          </p:nvSpPr>
          <p:spPr>
            <a:xfrm>
              <a:off x="704700" y="1756588"/>
              <a:ext cx="1511100" cy="1218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1200" b="1">
                  <a:solidFill>
                    <a:schemeClr val="lt1"/>
                  </a:solidFill>
                  <a:latin typeface="Open Sans"/>
                  <a:ea typeface="Open Sans"/>
                  <a:cs typeface="Open Sans"/>
                  <a:sym typeface="Open Sans"/>
                </a:rPr>
                <a:t>Comply and sign our Health &amp; Safety policy and our Supplier ESG Standards  </a:t>
              </a:r>
              <a:endParaRPr sz="1200" b="1">
                <a:solidFill>
                  <a:schemeClr val="lt1"/>
                </a:solidFill>
                <a:latin typeface="Open Sans"/>
                <a:ea typeface="Open Sans"/>
                <a:cs typeface="Open Sans"/>
                <a:sym typeface="Open Sans"/>
              </a:endParaRPr>
            </a:p>
          </p:txBody>
        </p:sp>
      </p:grpSp>
      <p:pic>
        <p:nvPicPr>
          <p:cNvPr id="799" name="Google Shape;799;p101">
            <a:hlinkClick r:id="rId3"/>
          </p:cNvPr>
          <p:cNvPicPr preferRelativeResize="0"/>
          <p:nvPr/>
        </p:nvPicPr>
        <p:blipFill rotWithShape="1">
          <a:blip r:embed="rId4">
            <a:alphaModFix/>
          </a:blip>
          <a:srcRect l="2959" b="2714"/>
          <a:stretch/>
        </p:blipFill>
        <p:spPr>
          <a:xfrm>
            <a:off x="1503750" y="3215675"/>
            <a:ext cx="1203997" cy="1560515"/>
          </a:xfrm>
          <a:prstGeom prst="rect">
            <a:avLst/>
          </a:prstGeom>
          <a:noFill/>
          <a:ln w="9525" cap="flat" cmpd="sng">
            <a:solidFill>
              <a:srgbClr val="7F7F7F"/>
            </a:solidFill>
            <a:prstDash val="solid"/>
            <a:round/>
            <a:headEnd type="none" w="sm" len="sm"/>
            <a:tailEnd type="none" w="sm" len="sm"/>
          </a:ln>
        </p:spPr>
      </p:pic>
      <p:pic>
        <p:nvPicPr>
          <p:cNvPr id="800" name="Google Shape;800;p101">
            <a:hlinkClick r:id="rId5"/>
          </p:cNvPr>
          <p:cNvPicPr preferRelativeResize="0"/>
          <p:nvPr/>
        </p:nvPicPr>
        <p:blipFill>
          <a:blip r:embed="rId6">
            <a:alphaModFix/>
          </a:blip>
          <a:stretch>
            <a:fillRect/>
          </a:stretch>
        </p:blipFill>
        <p:spPr>
          <a:xfrm>
            <a:off x="212756" y="3215685"/>
            <a:ext cx="1247419" cy="1560515"/>
          </a:xfrm>
          <a:prstGeom prst="rect">
            <a:avLst/>
          </a:prstGeom>
          <a:noFill/>
          <a:ln w="9525" cap="flat" cmpd="sng">
            <a:solidFill>
              <a:srgbClr val="7F7F7F"/>
            </a:solidFill>
            <a:prstDash val="solid"/>
            <a:round/>
            <a:headEnd type="none" w="sm" len="sm"/>
            <a:tailEnd type="none" w="sm" len="sm"/>
          </a:ln>
        </p:spPr>
      </p:pic>
      <p:grpSp>
        <p:nvGrpSpPr>
          <p:cNvPr id="801" name="Google Shape;801;p101"/>
          <p:cNvGrpSpPr/>
          <p:nvPr/>
        </p:nvGrpSpPr>
        <p:grpSpPr>
          <a:xfrm>
            <a:off x="3486975" y="1463723"/>
            <a:ext cx="1714500" cy="1505100"/>
            <a:chOff x="3486975" y="1507298"/>
            <a:chExt cx="1714500" cy="1505100"/>
          </a:xfrm>
        </p:grpSpPr>
        <p:sp>
          <p:nvSpPr>
            <p:cNvPr id="802" name="Google Shape;802;p101"/>
            <p:cNvSpPr/>
            <p:nvPr/>
          </p:nvSpPr>
          <p:spPr>
            <a:xfrm>
              <a:off x="3486975" y="1507298"/>
              <a:ext cx="1714500" cy="1505100"/>
            </a:xfrm>
            <a:prstGeom prst="ellipse">
              <a:avLst/>
            </a:prstGeom>
            <a:solidFill>
              <a:schemeClr val="accen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01"/>
            <p:cNvSpPr txBox="1"/>
            <p:nvPr/>
          </p:nvSpPr>
          <p:spPr>
            <a:xfrm>
              <a:off x="3588675" y="1819213"/>
              <a:ext cx="1511100" cy="794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1200" b="1">
                  <a:solidFill>
                    <a:schemeClr val="lt1"/>
                  </a:solidFill>
                  <a:latin typeface="Open Sans"/>
                  <a:ea typeface="Open Sans"/>
                  <a:cs typeface="Open Sans"/>
                  <a:sym typeface="Open Sans"/>
                </a:rPr>
                <a:t>Join EcoVadis assessment program   </a:t>
              </a:r>
              <a:endParaRPr sz="1200" b="1">
                <a:solidFill>
                  <a:schemeClr val="lt1"/>
                </a:solidFill>
                <a:latin typeface="Open Sans"/>
                <a:ea typeface="Open Sans"/>
                <a:cs typeface="Open Sans"/>
                <a:sym typeface="Open Sans"/>
              </a:endParaRPr>
            </a:p>
          </p:txBody>
        </p:sp>
      </p:grpSp>
      <p:pic>
        <p:nvPicPr>
          <p:cNvPr id="804" name="Google Shape;804;p101"/>
          <p:cNvPicPr preferRelativeResize="0"/>
          <p:nvPr/>
        </p:nvPicPr>
        <p:blipFill rotWithShape="1">
          <a:blip r:embed="rId7">
            <a:alphaModFix/>
          </a:blip>
          <a:srcRect t="28654" b="21338"/>
          <a:stretch/>
        </p:blipFill>
        <p:spPr>
          <a:xfrm>
            <a:off x="3618400" y="3226525"/>
            <a:ext cx="1655000" cy="431100"/>
          </a:xfrm>
          <a:prstGeom prst="rect">
            <a:avLst/>
          </a:prstGeom>
          <a:noFill/>
          <a:ln>
            <a:noFill/>
          </a:ln>
        </p:spPr>
      </p:pic>
      <p:grpSp>
        <p:nvGrpSpPr>
          <p:cNvPr id="806" name="Google Shape;806;p101"/>
          <p:cNvGrpSpPr/>
          <p:nvPr/>
        </p:nvGrpSpPr>
        <p:grpSpPr>
          <a:xfrm>
            <a:off x="6545325" y="1463723"/>
            <a:ext cx="1714500" cy="1505100"/>
            <a:chOff x="6545325" y="1463723"/>
            <a:chExt cx="1714500" cy="1505100"/>
          </a:xfrm>
        </p:grpSpPr>
        <p:sp>
          <p:nvSpPr>
            <p:cNvPr id="807" name="Google Shape;807;p101"/>
            <p:cNvSpPr/>
            <p:nvPr/>
          </p:nvSpPr>
          <p:spPr>
            <a:xfrm>
              <a:off x="6545325" y="1463723"/>
              <a:ext cx="1714500" cy="1505100"/>
            </a:xfrm>
            <a:prstGeom prst="ellipse">
              <a:avLst/>
            </a:prstGeom>
            <a:solidFill>
              <a:schemeClr val="accen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101"/>
            <p:cNvSpPr txBox="1"/>
            <p:nvPr/>
          </p:nvSpPr>
          <p:spPr>
            <a:xfrm>
              <a:off x="6683350" y="1713013"/>
              <a:ext cx="1511100" cy="10065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1200" b="1">
                  <a:solidFill>
                    <a:schemeClr val="lt1"/>
                  </a:solidFill>
                  <a:latin typeface="Open Sans"/>
                  <a:ea typeface="Open Sans"/>
                  <a:cs typeface="Open Sans"/>
                  <a:sym typeface="Open Sans"/>
                </a:rPr>
                <a:t>Help us to understand your CO2 reduction journey </a:t>
              </a:r>
              <a:endParaRPr sz="1200" b="1">
                <a:solidFill>
                  <a:schemeClr val="lt1"/>
                </a:solidFill>
                <a:latin typeface="Open Sans"/>
                <a:ea typeface="Open Sans"/>
                <a:cs typeface="Open Sans"/>
                <a:sym typeface="Open Sans"/>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pic>
        <p:nvPicPr>
          <p:cNvPr id="820" name="Google Shape;820;p103"/>
          <p:cNvPicPr preferRelativeResize="0"/>
          <p:nvPr/>
        </p:nvPicPr>
        <p:blipFill rotWithShape="1">
          <a:blip r:embed="rId3">
            <a:alphaModFix/>
          </a:blip>
          <a:srcRect r="49578"/>
          <a:stretch/>
        </p:blipFill>
        <p:spPr>
          <a:xfrm>
            <a:off x="4894475" y="40100"/>
            <a:ext cx="4249550" cy="5076100"/>
          </a:xfrm>
          <a:prstGeom prst="rect">
            <a:avLst/>
          </a:prstGeom>
          <a:noFill/>
          <a:ln>
            <a:noFill/>
          </a:ln>
        </p:spPr>
      </p:pic>
      <p:sp>
        <p:nvSpPr>
          <p:cNvPr id="821" name="Google Shape;821;p103"/>
          <p:cNvSpPr txBox="1">
            <a:spLocks noGrp="1"/>
          </p:cNvSpPr>
          <p:nvPr>
            <p:ph type="title"/>
          </p:nvPr>
        </p:nvSpPr>
        <p:spPr>
          <a:xfrm>
            <a:off x="99080" y="127103"/>
            <a:ext cx="5105400" cy="375000"/>
          </a:xfrm>
          <a:prstGeom prst="rect">
            <a:avLst/>
          </a:prstGeom>
          <a:noFill/>
          <a:ln>
            <a:noFill/>
          </a:ln>
        </p:spPr>
        <p:txBody>
          <a:bodyPr spcFirstLastPara="1" wrap="square" lIns="51425" tIns="25700" rIns="51425" bIns="25700" anchor="t" anchorCtr="0">
            <a:noAutofit/>
          </a:bodyPr>
          <a:lstStyle/>
          <a:p>
            <a:pPr marL="0" lvl="0" indent="0" algn="l" rtl="0">
              <a:lnSpc>
                <a:spcPct val="90000"/>
              </a:lnSpc>
              <a:spcBef>
                <a:spcPts val="0"/>
              </a:spcBef>
              <a:spcAft>
                <a:spcPts val="0"/>
              </a:spcAft>
              <a:buSzPts val="1800"/>
              <a:buNone/>
            </a:pPr>
            <a:r>
              <a:rPr lang="en-US" sz="1900">
                <a:solidFill>
                  <a:schemeClr val="dk2"/>
                </a:solidFill>
                <a:latin typeface="Open Sans"/>
                <a:ea typeface="Open Sans"/>
                <a:cs typeface="Open Sans"/>
                <a:sym typeface="Open Sans"/>
              </a:rPr>
              <a:t>A more responsible supply chain</a:t>
            </a:r>
            <a:endParaRPr sz="1900">
              <a:solidFill>
                <a:schemeClr val="dk2"/>
              </a:solidFill>
              <a:latin typeface="Open Sans"/>
              <a:ea typeface="Open Sans"/>
              <a:cs typeface="Open Sans"/>
              <a:sym typeface="Open Sans"/>
            </a:endParaRPr>
          </a:p>
        </p:txBody>
      </p:sp>
      <p:sp>
        <p:nvSpPr>
          <p:cNvPr id="822" name="Google Shape;822;p103"/>
          <p:cNvSpPr txBox="1"/>
          <p:nvPr/>
        </p:nvSpPr>
        <p:spPr>
          <a:xfrm>
            <a:off x="5032181" y="1402931"/>
            <a:ext cx="3882600" cy="23550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en-US" sz="1800" b="1" i="1">
                <a:solidFill>
                  <a:schemeClr val="lt1"/>
                </a:solidFill>
                <a:latin typeface="Open Sans"/>
                <a:ea typeface="Open Sans"/>
                <a:cs typeface="Open Sans"/>
                <a:sym typeface="Open Sans"/>
              </a:rPr>
              <a:t>Imerys is committed to acting as a responsible corporate citizen worldwide, with the aim to fully align with international standards. One of our main Group targets is to mitigate the risks in the supply chain</a:t>
            </a:r>
            <a:r>
              <a:rPr lang="en-US" sz="2000" b="1" i="1">
                <a:solidFill>
                  <a:schemeClr val="lt1"/>
                </a:solidFill>
                <a:latin typeface="Open Sans"/>
                <a:ea typeface="Open Sans"/>
                <a:cs typeface="Open Sans"/>
                <a:sym typeface="Open Sans"/>
              </a:rPr>
              <a:t>.</a:t>
            </a:r>
            <a:endParaRPr sz="2100" b="1" i="1">
              <a:solidFill>
                <a:schemeClr val="lt1"/>
              </a:solidFill>
              <a:latin typeface="Calibri"/>
              <a:ea typeface="Calibri"/>
              <a:cs typeface="Calibri"/>
              <a:sym typeface="Calibri"/>
            </a:endParaRPr>
          </a:p>
          <a:p>
            <a:pPr marL="0" lvl="0" indent="0" algn="l" rtl="0">
              <a:spcBef>
                <a:spcPts val="0"/>
              </a:spcBef>
              <a:spcAft>
                <a:spcPts val="0"/>
              </a:spcAft>
              <a:buNone/>
            </a:pPr>
            <a:endParaRPr sz="1600" b="1">
              <a:solidFill>
                <a:schemeClr val="lt1"/>
              </a:solidFill>
              <a:latin typeface="Montserrat"/>
              <a:ea typeface="Montserrat"/>
              <a:cs typeface="Montserrat"/>
              <a:sym typeface="Montserrat"/>
            </a:endParaRPr>
          </a:p>
        </p:txBody>
      </p:sp>
      <p:sp>
        <p:nvSpPr>
          <p:cNvPr id="823" name="Google Shape;823;p103"/>
          <p:cNvSpPr txBox="1"/>
          <p:nvPr/>
        </p:nvSpPr>
        <p:spPr>
          <a:xfrm>
            <a:off x="152075" y="2663475"/>
            <a:ext cx="4638900" cy="1037400"/>
          </a:xfrm>
          <a:prstGeom prst="rect">
            <a:avLst/>
          </a:prstGeom>
          <a:noFill/>
          <a:ln>
            <a:noFill/>
          </a:ln>
        </p:spPr>
        <p:txBody>
          <a:bodyPr spcFirstLastPara="1" wrap="square" lIns="68575" tIns="68575" rIns="68575" bIns="68575" anchor="t" anchorCtr="0">
            <a:spAutoFit/>
          </a:bodyPr>
          <a:lstStyle/>
          <a:p>
            <a:pPr marL="0" lvl="0" indent="0" algn="ctr" rtl="0">
              <a:lnSpc>
                <a:spcPct val="115000"/>
              </a:lnSpc>
              <a:spcBef>
                <a:spcPts val="0"/>
              </a:spcBef>
              <a:spcAft>
                <a:spcPts val="0"/>
              </a:spcAft>
              <a:buNone/>
            </a:pPr>
            <a:r>
              <a:rPr lang="en-US" sz="1800" b="1">
                <a:solidFill>
                  <a:schemeClr val="dk2"/>
                </a:solidFill>
                <a:latin typeface="Open Sans"/>
                <a:ea typeface="Open Sans"/>
                <a:cs typeface="Open Sans"/>
                <a:sym typeface="Open Sans"/>
              </a:rPr>
              <a:t>Imerys</a:t>
            </a:r>
            <a:r>
              <a:rPr lang="en-US" sz="1800" b="1">
                <a:solidFill>
                  <a:srgbClr val="0B5394"/>
                </a:solidFill>
                <a:latin typeface="Open Sans"/>
                <a:ea typeface="Open Sans"/>
                <a:cs typeface="Open Sans"/>
                <a:sym typeface="Open Sans"/>
              </a:rPr>
              <a:t> </a:t>
            </a:r>
            <a:r>
              <a:rPr lang="en-US" sz="1700" b="1">
                <a:latin typeface="Open Sans"/>
                <a:ea typeface="Open Sans"/>
                <a:cs typeface="Open Sans"/>
                <a:sym typeface="Open Sans"/>
              </a:rPr>
              <a:t>and </a:t>
            </a:r>
            <a:r>
              <a:rPr lang="en-US" sz="1700" b="1">
                <a:solidFill>
                  <a:schemeClr val="dk2"/>
                </a:solidFill>
                <a:latin typeface="Open Sans"/>
                <a:ea typeface="Open Sans"/>
                <a:cs typeface="Open Sans"/>
                <a:sym typeface="Open Sans"/>
              </a:rPr>
              <a:t>EcoVadis</a:t>
            </a:r>
            <a:r>
              <a:rPr lang="en-US" sz="1700" b="1">
                <a:latin typeface="Open Sans"/>
                <a:ea typeface="Open Sans"/>
                <a:cs typeface="Open Sans"/>
                <a:sym typeface="Open Sans"/>
              </a:rPr>
              <a:t> are partnering to assess the sustainability of </a:t>
            </a:r>
            <a:r>
              <a:rPr lang="en-US" sz="1800" b="1">
                <a:solidFill>
                  <a:schemeClr val="dk2"/>
                </a:solidFill>
                <a:latin typeface="Open Sans"/>
                <a:ea typeface="Open Sans"/>
                <a:cs typeface="Open Sans"/>
                <a:sym typeface="Open Sans"/>
              </a:rPr>
              <a:t>Imerys</a:t>
            </a:r>
            <a:r>
              <a:rPr lang="en-US" sz="1700" b="1">
                <a:latin typeface="Open Sans"/>
                <a:ea typeface="Open Sans"/>
                <a:cs typeface="Open Sans"/>
                <a:sym typeface="Open Sans"/>
              </a:rPr>
              <a:t> global value chain. </a:t>
            </a:r>
            <a:endParaRPr sz="1700" b="1">
              <a:latin typeface="Open Sans"/>
              <a:ea typeface="Open Sans"/>
              <a:cs typeface="Open Sans"/>
              <a:sym typeface="Open Sans"/>
            </a:endParaRPr>
          </a:p>
        </p:txBody>
      </p:sp>
      <p:pic>
        <p:nvPicPr>
          <p:cNvPr id="824" name="Google Shape;824;p103"/>
          <p:cNvPicPr preferRelativeResize="0"/>
          <p:nvPr/>
        </p:nvPicPr>
        <p:blipFill>
          <a:blip r:embed="rId4">
            <a:alphaModFix/>
          </a:blip>
          <a:stretch>
            <a:fillRect/>
          </a:stretch>
        </p:blipFill>
        <p:spPr>
          <a:xfrm>
            <a:off x="2615681" y="1553241"/>
            <a:ext cx="1622099" cy="749025"/>
          </a:xfrm>
          <a:prstGeom prst="rect">
            <a:avLst/>
          </a:prstGeom>
          <a:noFill/>
          <a:ln>
            <a:noFill/>
          </a:ln>
        </p:spPr>
      </p:pic>
      <p:pic>
        <p:nvPicPr>
          <p:cNvPr id="825" name="Google Shape;825;p103"/>
          <p:cNvPicPr preferRelativeResize="0"/>
          <p:nvPr/>
        </p:nvPicPr>
        <p:blipFill rotWithShape="1">
          <a:blip r:embed="rId5">
            <a:alphaModFix/>
          </a:blip>
          <a:srcRect l="4320" r="-4320"/>
          <a:stretch/>
        </p:blipFill>
        <p:spPr>
          <a:xfrm>
            <a:off x="789563" y="1329525"/>
            <a:ext cx="1031718" cy="103171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sp>
        <p:nvSpPr>
          <p:cNvPr id="835" name="Google Shape;835;p105"/>
          <p:cNvSpPr txBox="1">
            <a:spLocks noGrp="1"/>
          </p:cNvSpPr>
          <p:nvPr>
            <p:ph type="title"/>
          </p:nvPr>
        </p:nvSpPr>
        <p:spPr>
          <a:xfrm>
            <a:off x="99075" y="127100"/>
            <a:ext cx="9045000" cy="3903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SzPts val="2400"/>
              <a:buNone/>
            </a:pPr>
            <a:r>
              <a:rPr lang="en-US" sz="1900">
                <a:solidFill>
                  <a:schemeClr val="dk2"/>
                </a:solidFill>
                <a:latin typeface="Open Sans"/>
                <a:ea typeface="Open Sans"/>
                <a:cs typeface="Open Sans"/>
                <a:sym typeface="Open Sans"/>
              </a:rPr>
              <a:t>Focused on sustainability priorities and is aligned to global standards</a:t>
            </a:r>
            <a:endParaRPr sz="1900">
              <a:solidFill>
                <a:schemeClr val="dk2"/>
              </a:solidFill>
              <a:latin typeface="Open Sans"/>
              <a:ea typeface="Open Sans"/>
              <a:cs typeface="Open Sans"/>
              <a:sym typeface="Open Sans"/>
            </a:endParaRPr>
          </a:p>
        </p:txBody>
      </p:sp>
      <p:grpSp>
        <p:nvGrpSpPr>
          <p:cNvPr id="836" name="Google Shape;836;p105"/>
          <p:cNvGrpSpPr/>
          <p:nvPr/>
        </p:nvGrpSpPr>
        <p:grpSpPr>
          <a:xfrm>
            <a:off x="44399" y="873297"/>
            <a:ext cx="8912421" cy="4166841"/>
            <a:chOff x="99075" y="873296"/>
            <a:chExt cx="8805000" cy="4071169"/>
          </a:xfrm>
        </p:grpSpPr>
        <p:sp>
          <p:nvSpPr>
            <p:cNvPr id="837" name="Google Shape;837;p105"/>
            <p:cNvSpPr/>
            <p:nvPr/>
          </p:nvSpPr>
          <p:spPr>
            <a:xfrm>
              <a:off x="99075" y="1146750"/>
              <a:ext cx="8805000" cy="3507000"/>
            </a:xfrm>
            <a:prstGeom prst="rect">
              <a:avLst/>
            </a:prstGeom>
            <a:noFill/>
            <a:ln w="127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38" name="Google Shape;838;p105"/>
            <p:cNvSpPr/>
            <p:nvPr/>
          </p:nvSpPr>
          <p:spPr>
            <a:xfrm>
              <a:off x="2278500" y="873296"/>
              <a:ext cx="4351500" cy="3903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90000"/>
                </a:lnSpc>
                <a:spcBef>
                  <a:spcPts val="400"/>
                </a:spcBef>
                <a:spcAft>
                  <a:spcPts val="0"/>
                </a:spcAft>
                <a:buClr>
                  <a:srgbClr val="FFFFFF"/>
                </a:buClr>
                <a:buSzPts val="1100"/>
                <a:buFont typeface="Calibri"/>
                <a:buNone/>
              </a:pPr>
              <a:r>
                <a:rPr lang="en-US" sz="1400" b="1" i="0" u="none" strike="noStrike" cap="none">
                  <a:solidFill>
                    <a:schemeClr val="dk2"/>
                  </a:solidFill>
                  <a:latin typeface="Open Sans"/>
                  <a:ea typeface="Open Sans"/>
                  <a:cs typeface="Open Sans"/>
                  <a:sym typeface="Open Sans"/>
                </a:rPr>
                <a:t>21 Sustainability Criteria Covered in Four Theme Areas</a:t>
              </a:r>
              <a:endParaRPr sz="1400" b="1" i="0" u="none" strike="noStrike" cap="none">
                <a:solidFill>
                  <a:schemeClr val="dk2"/>
                </a:solidFill>
                <a:latin typeface="Open Sans"/>
                <a:ea typeface="Open Sans"/>
                <a:cs typeface="Open Sans"/>
                <a:sym typeface="Open Sans"/>
              </a:endParaRPr>
            </a:p>
          </p:txBody>
        </p:sp>
        <p:sp>
          <p:nvSpPr>
            <p:cNvPr id="839" name="Google Shape;839;p105"/>
            <p:cNvSpPr/>
            <p:nvPr/>
          </p:nvSpPr>
          <p:spPr>
            <a:xfrm>
              <a:off x="2495930" y="1447900"/>
              <a:ext cx="1899900" cy="771900"/>
            </a:xfrm>
            <a:prstGeom prst="rect">
              <a:avLst/>
            </a:prstGeom>
            <a:solidFill>
              <a:srgbClr val="FBDBD5">
                <a:alpha val="5098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40" name="Google Shape;840;p105"/>
            <p:cNvSpPr/>
            <p:nvPr/>
          </p:nvSpPr>
          <p:spPr>
            <a:xfrm>
              <a:off x="4681409" y="1467992"/>
              <a:ext cx="1899900" cy="771900"/>
            </a:xfrm>
            <a:prstGeom prst="rect">
              <a:avLst/>
            </a:prstGeom>
            <a:solidFill>
              <a:srgbClr val="FFF0CC">
                <a:alpha val="5098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41" name="Google Shape;841;p105"/>
            <p:cNvSpPr/>
            <p:nvPr/>
          </p:nvSpPr>
          <p:spPr>
            <a:xfrm>
              <a:off x="6866888" y="1465599"/>
              <a:ext cx="1899900" cy="771900"/>
            </a:xfrm>
            <a:prstGeom prst="rect">
              <a:avLst/>
            </a:prstGeom>
            <a:solidFill>
              <a:srgbClr val="CBEDFF">
                <a:alpha val="5098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42" name="Google Shape;842;p105"/>
            <p:cNvSpPr/>
            <p:nvPr/>
          </p:nvSpPr>
          <p:spPr>
            <a:xfrm>
              <a:off x="310450" y="1447900"/>
              <a:ext cx="1899900" cy="771900"/>
            </a:xfrm>
            <a:prstGeom prst="rect">
              <a:avLst/>
            </a:prstGeom>
            <a:solidFill>
              <a:srgbClr val="C0FED3">
                <a:alpha val="5098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43" name="Google Shape;843;p105"/>
            <p:cNvSpPr txBox="1"/>
            <p:nvPr/>
          </p:nvSpPr>
          <p:spPr>
            <a:xfrm>
              <a:off x="298949" y="2320065"/>
              <a:ext cx="1959600" cy="2624400"/>
            </a:xfrm>
            <a:prstGeom prst="rect">
              <a:avLst/>
            </a:prstGeom>
            <a:noFill/>
            <a:ln>
              <a:noFill/>
            </a:ln>
          </p:spPr>
          <p:txBody>
            <a:bodyPr spcFirstLastPara="1" wrap="square" lIns="91425" tIns="91425" rIns="91425" bIns="91425" anchor="t" anchorCtr="0">
              <a:spAutoFit/>
            </a:bodyPr>
            <a:lstStyle/>
            <a:p>
              <a:pPr marL="215900" marR="0" lvl="0" indent="-209550" algn="l" rtl="0">
                <a:lnSpc>
                  <a:spcPct val="150000"/>
                </a:lnSpc>
                <a:spcBef>
                  <a:spcPts val="0"/>
                </a:spcBef>
                <a:spcAft>
                  <a:spcPts val="0"/>
                </a:spcAft>
                <a:buClr>
                  <a:schemeClr val="dk2"/>
                </a:buClr>
                <a:buSzPts val="900"/>
                <a:buFont typeface="Open Sans"/>
                <a:buChar char="•"/>
              </a:pPr>
              <a:r>
                <a:rPr lang="en-US" sz="900">
                  <a:solidFill>
                    <a:srgbClr val="595959"/>
                  </a:solidFill>
                  <a:latin typeface="Open Sans"/>
                  <a:ea typeface="Open Sans"/>
                  <a:cs typeface="Open Sans"/>
                  <a:sym typeface="Open Sans"/>
                </a:rPr>
                <a:t>Energy Consumption &amp; GHGs</a:t>
              </a:r>
              <a:endParaRPr sz="900">
                <a:solidFill>
                  <a:srgbClr val="595959"/>
                </a:solidFill>
                <a:latin typeface="Open Sans"/>
                <a:ea typeface="Open Sans"/>
                <a:cs typeface="Open Sans"/>
                <a:sym typeface="Open Sans"/>
              </a:endParaRPr>
            </a:p>
            <a:p>
              <a:pPr marL="215900" marR="0" lvl="0" indent="-209550" algn="l" rtl="0">
                <a:lnSpc>
                  <a:spcPct val="150000"/>
                </a:lnSpc>
                <a:spcBef>
                  <a:spcPts val="0"/>
                </a:spcBef>
                <a:spcAft>
                  <a:spcPts val="0"/>
                </a:spcAft>
                <a:buClr>
                  <a:schemeClr val="dk2"/>
                </a:buClr>
                <a:buSzPts val="900"/>
                <a:buFont typeface="Open Sans"/>
                <a:buChar char="•"/>
              </a:pPr>
              <a:r>
                <a:rPr lang="en-US" sz="900">
                  <a:solidFill>
                    <a:srgbClr val="595959"/>
                  </a:solidFill>
                  <a:latin typeface="Open Sans"/>
                  <a:ea typeface="Open Sans"/>
                  <a:cs typeface="Open Sans"/>
                  <a:sym typeface="Open Sans"/>
                </a:rPr>
                <a:t>Water  </a:t>
              </a:r>
              <a:endParaRPr sz="900">
                <a:solidFill>
                  <a:srgbClr val="595959"/>
                </a:solidFill>
                <a:latin typeface="Open Sans"/>
                <a:ea typeface="Open Sans"/>
                <a:cs typeface="Open Sans"/>
                <a:sym typeface="Open Sans"/>
              </a:endParaRPr>
            </a:p>
            <a:p>
              <a:pPr marL="215900" marR="0" lvl="0" indent="-209550" algn="l" rtl="0">
                <a:lnSpc>
                  <a:spcPct val="150000"/>
                </a:lnSpc>
                <a:spcBef>
                  <a:spcPts val="0"/>
                </a:spcBef>
                <a:spcAft>
                  <a:spcPts val="0"/>
                </a:spcAft>
                <a:buClr>
                  <a:schemeClr val="dk2"/>
                </a:buClr>
                <a:buSzPts val="900"/>
                <a:buFont typeface="Open Sans"/>
                <a:buChar char="•"/>
              </a:pPr>
              <a:r>
                <a:rPr lang="en-US" sz="900">
                  <a:solidFill>
                    <a:srgbClr val="595959"/>
                  </a:solidFill>
                  <a:latin typeface="Open Sans"/>
                  <a:ea typeface="Open Sans"/>
                  <a:cs typeface="Open Sans"/>
                  <a:sym typeface="Open Sans"/>
                </a:rPr>
                <a:t>Biodiversity </a:t>
              </a:r>
              <a:endParaRPr sz="900">
                <a:solidFill>
                  <a:srgbClr val="595959"/>
                </a:solidFill>
                <a:latin typeface="Open Sans"/>
                <a:ea typeface="Open Sans"/>
                <a:cs typeface="Open Sans"/>
                <a:sym typeface="Open Sans"/>
              </a:endParaRPr>
            </a:p>
            <a:p>
              <a:pPr marL="215900" marR="0" lvl="0" indent="-209550" algn="l" rtl="0">
                <a:lnSpc>
                  <a:spcPct val="150000"/>
                </a:lnSpc>
                <a:spcBef>
                  <a:spcPts val="0"/>
                </a:spcBef>
                <a:spcAft>
                  <a:spcPts val="0"/>
                </a:spcAft>
                <a:buClr>
                  <a:schemeClr val="dk2"/>
                </a:buClr>
                <a:buSzPts val="900"/>
                <a:buFont typeface="Open Sans"/>
                <a:buChar char="•"/>
              </a:pPr>
              <a:r>
                <a:rPr lang="en-US" sz="900">
                  <a:solidFill>
                    <a:srgbClr val="595959"/>
                  </a:solidFill>
                  <a:latin typeface="Open Sans"/>
                  <a:ea typeface="Open Sans"/>
                  <a:cs typeface="Open Sans"/>
                  <a:sym typeface="Open Sans"/>
                </a:rPr>
                <a:t>Air Pollution </a:t>
              </a:r>
              <a:endParaRPr sz="900">
                <a:solidFill>
                  <a:srgbClr val="595959"/>
                </a:solidFill>
                <a:latin typeface="Open Sans"/>
                <a:ea typeface="Open Sans"/>
                <a:cs typeface="Open Sans"/>
                <a:sym typeface="Open Sans"/>
              </a:endParaRPr>
            </a:p>
            <a:p>
              <a:pPr marL="215900" marR="0" lvl="0" indent="-209550" algn="l" rtl="0">
                <a:lnSpc>
                  <a:spcPct val="150000"/>
                </a:lnSpc>
                <a:spcBef>
                  <a:spcPts val="0"/>
                </a:spcBef>
                <a:spcAft>
                  <a:spcPts val="0"/>
                </a:spcAft>
                <a:buClr>
                  <a:schemeClr val="dk2"/>
                </a:buClr>
                <a:buSzPts val="900"/>
                <a:buFont typeface="Open Sans"/>
                <a:buChar char="•"/>
              </a:pPr>
              <a:r>
                <a:rPr lang="en-US" sz="900">
                  <a:solidFill>
                    <a:srgbClr val="595959"/>
                  </a:solidFill>
                  <a:latin typeface="Open Sans"/>
                  <a:ea typeface="Open Sans"/>
                  <a:cs typeface="Open Sans"/>
                  <a:sym typeface="Open Sans"/>
                </a:rPr>
                <a:t>Materials, Chemicals, &amp; Waste </a:t>
              </a:r>
              <a:endParaRPr sz="900">
                <a:solidFill>
                  <a:srgbClr val="595959"/>
                </a:solidFill>
                <a:latin typeface="Open Sans"/>
                <a:ea typeface="Open Sans"/>
                <a:cs typeface="Open Sans"/>
                <a:sym typeface="Open Sans"/>
              </a:endParaRPr>
            </a:p>
            <a:p>
              <a:pPr marL="215900" marR="0" lvl="0" indent="-209550" algn="l" rtl="0">
                <a:lnSpc>
                  <a:spcPct val="150000"/>
                </a:lnSpc>
                <a:spcBef>
                  <a:spcPts val="0"/>
                </a:spcBef>
                <a:spcAft>
                  <a:spcPts val="0"/>
                </a:spcAft>
                <a:buClr>
                  <a:schemeClr val="dk2"/>
                </a:buClr>
                <a:buSzPts val="900"/>
                <a:buFont typeface="Open Sans"/>
                <a:buChar char="•"/>
              </a:pPr>
              <a:r>
                <a:rPr lang="en-US" sz="900">
                  <a:solidFill>
                    <a:srgbClr val="595959"/>
                  </a:solidFill>
                  <a:latin typeface="Open Sans"/>
                  <a:ea typeface="Open Sans"/>
                  <a:cs typeface="Open Sans"/>
                  <a:sym typeface="Open Sans"/>
                </a:rPr>
                <a:t>Product Use </a:t>
              </a:r>
              <a:endParaRPr sz="900">
                <a:solidFill>
                  <a:srgbClr val="595959"/>
                </a:solidFill>
                <a:latin typeface="Open Sans"/>
                <a:ea typeface="Open Sans"/>
                <a:cs typeface="Open Sans"/>
                <a:sym typeface="Open Sans"/>
              </a:endParaRPr>
            </a:p>
            <a:p>
              <a:pPr marL="215900" marR="0" lvl="0" indent="-209550" algn="l" rtl="0">
                <a:lnSpc>
                  <a:spcPct val="150000"/>
                </a:lnSpc>
                <a:spcBef>
                  <a:spcPts val="0"/>
                </a:spcBef>
                <a:spcAft>
                  <a:spcPts val="0"/>
                </a:spcAft>
                <a:buClr>
                  <a:schemeClr val="dk2"/>
                </a:buClr>
                <a:buSzPts val="900"/>
                <a:buFont typeface="Open Sans"/>
                <a:buChar char="•"/>
              </a:pPr>
              <a:r>
                <a:rPr lang="en-US" sz="900">
                  <a:solidFill>
                    <a:srgbClr val="595959"/>
                  </a:solidFill>
                  <a:latin typeface="Open Sans"/>
                  <a:ea typeface="Open Sans"/>
                  <a:cs typeface="Open Sans"/>
                  <a:sym typeface="Open Sans"/>
                </a:rPr>
                <a:t>Product End-of-Life</a:t>
              </a:r>
              <a:endParaRPr sz="900">
                <a:solidFill>
                  <a:srgbClr val="595959"/>
                </a:solidFill>
                <a:latin typeface="Open Sans"/>
                <a:ea typeface="Open Sans"/>
                <a:cs typeface="Open Sans"/>
                <a:sym typeface="Open Sans"/>
              </a:endParaRPr>
            </a:p>
            <a:p>
              <a:pPr marL="215900" marR="0" lvl="0" indent="-209550" algn="l" rtl="0">
                <a:lnSpc>
                  <a:spcPct val="150000"/>
                </a:lnSpc>
                <a:spcBef>
                  <a:spcPts val="0"/>
                </a:spcBef>
                <a:spcAft>
                  <a:spcPts val="0"/>
                </a:spcAft>
                <a:buClr>
                  <a:schemeClr val="dk2"/>
                </a:buClr>
                <a:buSzPts val="900"/>
                <a:buFont typeface="Open Sans"/>
                <a:buChar char="•"/>
              </a:pPr>
              <a:r>
                <a:rPr lang="en-US" sz="900">
                  <a:solidFill>
                    <a:srgbClr val="595959"/>
                  </a:solidFill>
                  <a:latin typeface="Open Sans"/>
                  <a:ea typeface="Open Sans"/>
                  <a:cs typeface="Open Sans"/>
                  <a:sym typeface="Open Sans"/>
                </a:rPr>
                <a:t>Customer Health &amp; Safety</a:t>
              </a:r>
              <a:endParaRPr sz="900">
                <a:solidFill>
                  <a:srgbClr val="595959"/>
                </a:solidFill>
                <a:latin typeface="Open Sans"/>
                <a:ea typeface="Open Sans"/>
                <a:cs typeface="Open Sans"/>
                <a:sym typeface="Open Sans"/>
              </a:endParaRPr>
            </a:p>
            <a:p>
              <a:pPr marL="215900" marR="0" lvl="0" indent="-209550" algn="l" rtl="0">
                <a:lnSpc>
                  <a:spcPct val="150000"/>
                </a:lnSpc>
                <a:spcBef>
                  <a:spcPts val="0"/>
                </a:spcBef>
                <a:spcAft>
                  <a:spcPts val="0"/>
                </a:spcAft>
                <a:buClr>
                  <a:schemeClr val="dk2"/>
                </a:buClr>
                <a:buSzPts val="900"/>
                <a:buFont typeface="Open Sans"/>
                <a:buChar char="•"/>
              </a:pPr>
              <a:r>
                <a:rPr lang="en-US" sz="900">
                  <a:solidFill>
                    <a:srgbClr val="595959"/>
                  </a:solidFill>
                  <a:latin typeface="Open Sans"/>
                  <a:ea typeface="Open Sans"/>
                  <a:cs typeface="Open Sans"/>
                  <a:sym typeface="Open Sans"/>
                </a:rPr>
                <a:t>Environmental Services &amp; Advocacy</a:t>
              </a:r>
              <a:endParaRPr sz="900">
                <a:solidFill>
                  <a:srgbClr val="595959"/>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Open Sans"/>
                <a:ea typeface="Open Sans"/>
                <a:cs typeface="Open Sans"/>
                <a:sym typeface="Open Sans"/>
              </a:endParaRPr>
            </a:p>
          </p:txBody>
        </p:sp>
        <p:sp>
          <p:nvSpPr>
            <p:cNvPr id="844" name="Google Shape;844;p105"/>
            <p:cNvSpPr txBox="1"/>
            <p:nvPr/>
          </p:nvSpPr>
          <p:spPr>
            <a:xfrm>
              <a:off x="2495946" y="2351745"/>
              <a:ext cx="2115300" cy="2142900"/>
            </a:xfrm>
            <a:prstGeom prst="rect">
              <a:avLst/>
            </a:prstGeom>
            <a:noFill/>
            <a:ln>
              <a:noFill/>
            </a:ln>
          </p:spPr>
          <p:txBody>
            <a:bodyPr spcFirstLastPara="1" wrap="square" lIns="91425" tIns="91425" rIns="91425" bIns="91425" anchor="t" anchorCtr="0">
              <a:spAutoFit/>
            </a:bodyPr>
            <a:lstStyle/>
            <a:p>
              <a:pPr marL="215900" marR="0" lvl="0" indent="-209550" algn="l" rtl="0">
                <a:lnSpc>
                  <a:spcPct val="150000"/>
                </a:lnSpc>
                <a:spcBef>
                  <a:spcPts val="0"/>
                </a:spcBef>
                <a:spcAft>
                  <a:spcPts val="0"/>
                </a:spcAft>
                <a:buClr>
                  <a:schemeClr val="dk2"/>
                </a:buClr>
                <a:buSzPts val="900"/>
                <a:buFont typeface="Open Sans"/>
                <a:buChar char="•"/>
              </a:pPr>
              <a:r>
                <a:rPr lang="en-US" sz="900">
                  <a:solidFill>
                    <a:srgbClr val="595959"/>
                  </a:solidFill>
                  <a:latin typeface="Open Sans"/>
                  <a:ea typeface="Open Sans"/>
                  <a:cs typeface="Open Sans"/>
                  <a:sym typeface="Open Sans"/>
                </a:rPr>
                <a:t>Employee Health &amp; Safety</a:t>
              </a:r>
              <a:endParaRPr sz="900">
                <a:solidFill>
                  <a:srgbClr val="595959"/>
                </a:solidFill>
                <a:latin typeface="Open Sans"/>
                <a:ea typeface="Open Sans"/>
                <a:cs typeface="Open Sans"/>
                <a:sym typeface="Open Sans"/>
              </a:endParaRPr>
            </a:p>
            <a:p>
              <a:pPr marL="215900" marR="0" lvl="0" indent="-209550" algn="l" rtl="0">
                <a:lnSpc>
                  <a:spcPct val="150000"/>
                </a:lnSpc>
                <a:spcBef>
                  <a:spcPts val="0"/>
                </a:spcBef>
                <a:spcAft>
                  <a:spcPts val="0"/>
                </a:spcAft>
                <a:buClr>
                  <a:schemeClr val="dk2"/>
                </a:buClr>
                <a:buSzPts val="900"/>
                <a:buFont typeface="Open Sans"/>
                <a:buChar char="•"/>
              </a:pPr>
              <a:r>
                <a:rPr lang="en-US" sz="900">
                  <a:solidFill>
                    <a:srgbClr val="595959"/>
                  </a:solidFill>
                  <a:latin typeface="Open Sans"/>
                  <a:ea typeface="Open Sans"/>
                  <a:cs typeface="Open Sans"/>
                  <a:sym typeface="Open Sans"/>
                </a:rPr>
                <a:t>Working Conditions </a:t>
              </a:r>
              <a:endParaRPr sz="900">
                <a:solidFill>
                  <a:srgbClr val="595959"/>
                </a:solidFill>
                <a:latin typeface="Open Sans"/>
                <a:ea typeface="Open Sans"/>
                <a:cs typeface="Open Sans"/>
                <a:sym typeface="Open Sans"/>
              </a:endParaRPr>
            </a:p>
            <a:p>
              <a:pPr marL="215900" marR="0" lvl="0" indent="-209550" algn="l" rtl="0">
                <a:lnSpc>
                  <a:spcPct val="150000"/>
                </a:lnSpc>
                <a:spcBef>
                  <a:spcPts val="0"/>
                </a:spcBef>
                <a:spcAft>
                  <a:spcPts val="0"/>
                </a:spcAft>
                <a:buClr>
                  <a:schemeClr val="dk2"/>
                </a:buClr>
                <a:buSzPts val="900"/>
                <a:buFont typeface="Open Sans"/>
                <a:buChar char="•"/>
              </a:pPr>
              <a:r>
                <a:rPr lang="en-US" sz="900">
                  <a:solidFill>
                    <a:srgbClr val="595959"/>
                  </a:solidFill>
                  <a:latin typeface="Open Sans"/>
                  <a:ea typeface="Open Sans"/>
                  <a:cs typeface="Open Sans"/>
                  <a:sym typeface="Open Sans"/>
                </a:rPr>
                <a:t>Social Dialogue </a:t>
              </a:r>
              <a:endParaRPr sz="900">
                <a:solidFill>
                  <a:srgbClr val="595959"/>
                </a:solidFill>
                <a:latin typeface="Open Sans"/>
                <a:ea typeface="Open Sans"/>
                <a:cs typeface="Open Sans"/>
                <a:sym typeface="Open Sans"/>
              </a:endParaRPr>
            </a:p>
            <a:p>
              <a:pPr marL="215900" marR="0" lvl="0" indent="-209550" algn="l" rtl="0">
                <a:lnSpc>
                  <a:spcPct val="150000"/>
                </a:lnSpc>
                <a:spcBef>
                  <a:spcPts val="0"/>
                </a:spcBef>
                <a:spcAft>
                  <a:spcPts val="0"/>
                </a:spcAft>
                <a:buClr>
                  <a:schemeClr val="dk2"/>
                </a:buClr>
                <a:buSzPts val="900"/>
                <a:buFont typeface="Open Sans"/>
                <a:buChar char="•"/>
              </a:pPr>
              <a:r>
                <a:rPr lang="en-US" sz="900">
                  <a:solidFill>
                    <a:srgbClr val="595959"/>
                  </a:solidFill>
                  <a:latin typeface="Open Sans"/>
                  <a:ea typeface="Open Sans"/>
                  <a:cs typeface="Open Sans"/>
                  <a:sym typeface="Open Sans"/>
                </a:rPr>
                <a:t>Career Management </a:t>
              </a:r>
              <a:endParaRPr sz="900">
                <a:solidFill>
                  <a:srgbClr val="595959"/>
                </a:solidFill>
                <a:latin typeface="Open Sans"/>
                <a:ea typeface="Open Sans"/>
                <a:cs typeface="Open Sans"/>
                <a:sym typeface="Open Sans"/>
              </a:endParaRPr>
            </a:p>
            <a:p>
              <a:pPr marL="215900" marR="0" lvl="0" indent="-209550" algn="l" rtl="0">
                <a:lnSpc>
                  <a:spcPct val="150000"/>
                </a:lnSpc>
                <a:spcBef>
                  <a:spcPts val="0"/>
                </a:spcBef>
                <a:spcAft>
                  <a:spcPts val="0"/>
                </a:spcAft>
                <a:buClr>
                  <a:schemeClr val="dk2"/>
                </a:buClr>
                <a:buSzPts val="900"/>
                <a:buFont typeface="Open Sans"/>
                <a:buChar char="•"/>
              </a:pPr>
              <a:r>
                <a:rPr lang="en-US" sz="900">
                  <a:solidFill>
                    <a:srgbClr val="595959"/>
                  </a:solidFill>
                  <a:latin typeface="Open Sans"/>
                  <a:ea typeface="Open Sans"/>
                  <a:cs typeface="Open Sans"/>
                  <a:sym typeface="Open Sans"/>
                </a:rPr>
                <a:t>&amp; Training</a:t>
              </a:r>
              <a:endParaRPr sz="900">
                <a:solidFill>
                  <a:srgbClr val="595959"/>
                </a:solidFill>
                <a:latin typeface="Open Sans"/>
                <a:ea typeface="Open Sans"/>
                <a:cs typeface="Open Sans"/>
                <a:sym typeface="Open Sans"/>
              </a:endParaRPr>
            </a:p>
            <a:p>
              <a:pPr marL="215900" marR="0" lvl="0" indent="-209550" algn="l" rtl="0">
                <a:lnSpc>
                  <a:spcPct val="150000"/>
                </a:lnSpc>
                <a:spcBef>
                  <a:spcPts val="0"/>
                </a:spcBef>
                <a:spcAft>
                  <a:spcPts val="0"/>
                </a:spcAft>
                <a:buClr>
                  <a:schemeClr val="dk2"/>
                </a:buClr>
                <a:buSzPts val="900"/>
                <a:buFont typeface="Open Sans"/>
                <a:buChar char="•"/>
              </a:pPr>
              <a:r>
                <a:rPr lang="en-US" sz="900">
                  <a:solidFill>
                    <a:srgbClr val="595959"/>
                  </a:solidFill>
                  <a:latin typeface="Open Sans"/>
                  <a:ea typeface="Open Sans"/>
                  <a:cs typeface="Open Sans"/>
                  <a:sym typeface="Open Sans"/>
                </a:rPr>
                <a:t>Child Labor, Forced Labor &amp; Human Trafficking</a:t>
              </a:r>
              <a:endParaRPr sz="900">
                <a:solidFill>
                  <a:srgbClr val="595959"/>
                </a:solidFill>
                <a:latin typeface="Open Sans"/>
                <a:ea typeface="Open Sans"/>
                <a:cs typeface="Open Sans"/>
                <a:sym typeface="Open Sans"/>
              </a:endParaRPr>
            </a:p>
            <a:p>
              <a:pPr marL="215900" marR="0" lvl="0" indent="-209550" algn="l" rtl="0">
                <a:lnSpc>
                  <a:spcPct val="150000"/>
                </a:lnSpc>
                <a:spcBef>
                  <a:spcPts val="0"/>
                </a:spcBef>
                <a:spcAft>
                  <a:spcPts val="0"/>
                </a:spcAft>
                <a:buClr>
                  <a:schemeClr val="dk2"/>
                </a:buClr>
                <a:buSzPts val="900"/>
                <a:buFont typeface="Open Sans"/>
                <a:buChar char="•"/>
              </a:pPr>
              <a:r>
                <a:rPr lang="en-US" sz="900">
                  <a:solidFill>
                    <a:srgbClr val="595959"/>
                  </a:solidFill>
                  <a:latin typeface="Open Sans"/>
                  <a:ea typeface="Open Sans"/>
                  <a:cs typeface="Open Sans"/>
                  <a:sym typeface="Open Sans"/>
                </a:rPr>
                <a:t>Diversity, Equity &amp; Inclusion</a:t>
              </a:r>
              <a:endParaRPr sz="900">
                <a:solidFill>
                  <a:srgbClr val="595959"/>
                </a:solidFill>
                <a:latin typeface="Open Sans"/>
                <a:ea typeface="Open Sans"/>
                <a:cs typeface="Open Sans"/>
                <a:sym typeface="Open Sans"/>
              </a:endParaRPr>
            </a:p>
            <a:p>
              <a:pPr marL="215900" marR="0" lvl="0" indent="-209550" algn="l" rtl="0">
                <a:lnSpc>
                  <a:spcPct val="150000"/>
                </a:lnSpc>
                <a:spcBef>
                  <a:spcPts val="0"/>
                </a:spcBef>
                <a:spcAft>
                  <a:spcPts val="0"/>
                </a:spcAft>
                <a:buClr>
                  <a:schemeClr val="dk2"/>
                </a:buClr>
                <a:buSzPts val="900"/>
                <a:buFont typeface="Open Sans"/>
                <a:buChar char="•"/>
              </a:pPr>
              <a:r>
                <a:rPr lang="en-US" sz="900">
                  <a:solidFill>
                    <a:srgbClr val="595959"/>
                  </a:solidFill>
                  <a:latin typeface="Open Sans"/>
                  <a:ea typeface="Open Sans"/>
                  <a:cs typeface="Open Sans"/>
                  <a:sym typeface="Open Sans"/>
                </a:rPr>
                <a:t>External Stakeholder Human Rights</a:t>
              </a:r>
              <a:endParaRPr sz="900">
                <a:solidFill>
                  <a:srgbClr val="595959"/>
                </a:solidFill>
                <a:latin typeface="Open Sans"/>
                <a:ea typeface="Open Sans"/>
                <a:cs typeface="Open Sans"/>
                <a:sym typeface="Open Sans"/>
              </a:endParaRPr>
            </a:p>
          </p:txBody>
        </p:sp>
        <p:sp>
          <p:nvSpPr>
            <p:cNvPr id="845" name="Google Shape;845;p105"/>
            <p:cNvSpPr txBox="1"/>
            <p:nvPr/>
          </p:nvSpPr>
          <p:spPr>
            <a:xfrm>
              <a:off x="4681400" y="2351750"/>
              <a:ext cx="1959600" cy="1293300"/>
            </a:xfrm>
            <a:prstGeom prst="rect">
              <a:avLst/>
            </a:prstGeom>
            <a:noFill/>
            <a:ln>
              <a:noFill/>
            </a:ln>
          </p:spPr>
          <p:txBody>
            <a:bodyPr spcFirstLastPara="1" wrap="square" lIns="91425" tIns="91425" rIns="91425" bIns="91425" anchor="t" anchorCtr="0">
              <a:spAutoFit/>
            </a:bodyPr>
            <a:lstStyle/>
            <a:p>
              <a:pPr marL="215900" marR="0" lvl="0" indent="-215900" algn="l" rtl="0">
                <a:lnSpc>
                  <a:spcPct val="150000"/>
                </a:lnSpc>
                <a:spcBef>
                  <a:spcPts val="0"/>
                </a:spcBef>
                <a:spcAft>
                  <a:spcPts val="0"/>
                </a:spcAft>
                <a:buClr>
                  <a:schemeClr val="dk2"/>
                </a:buClr>
                <a:buSzPts val="1000"/>
                <a:buFont typeface="Open Sans"/>
                <a:buChar char="•"/>
              </a:pPr>
              <a:r>
                <a:rPr lang="en-US" sz="1000">
                  <a:solidFill>
                    <a:srgbClr val="595959"/>
                  </a:solidFill>
                  <a:latin typeface="Open Sans"/>
                  <a:ea typeface="Open Sans"/>
                  <a:cs typeface="Open Sans"/>
                  <a:sym typeface="Open Sans"/>
                </a:rPr>
                <a:t>Corruption</a:t>
              </a:r>
              <a:endParaRPr sz="1000">
                <a:solidFill>
                  <a:srgbClr val="595959"/>
                </a:solidFill>
                <a:latin typeface="Open Sans"/>
                <a:ea typeface="Open Sans"/>
                <a:cs typeface="Open Sans"/>
                <a:sym typeface="Open Sans"/>
              </a:endParaRPr>
            </a:p>
            <a:p>
              <a:pPr marL="215900" marR="0" lvl="0" indent="-215900" algn="l" rtl="0">
                <a:lnSpc>
                  <a:spcPct val="150000"/>
                </a:lnSpc>
                <a:spcBef>
                  <a:spcPts val="0"/>
                </a:spcBef>
                <a:spcAft>
                  <a:spcPts val="0"/>
                </a:spcAft>
                <a:buClr>
                  <a:schemeClr val="dk2"/>
                </a:buClr>
                <a:buSzPts val="1000"/>
                <a:buFont typeface="Open Sans"/>
                <a:buChar char="•"/>
              </a:pPr>
              <a:r>
                <a:rPr lang="en-US" sz="1000">
                  <a:solidFill>
                    <a:srgbClr val="595959"/>
                  </a:solidFill>
                  <a:latin typeface="Open Sans"/>
                  <a:ea typeface="Open Sans"/>
                  <a:cs typeface="Open Sans"/>
                  <a:sym typeface="Open Sans"/>
                </a:rPr>
                <a:t>Anticompetitive Practices</a:t>
              </a:r>
              <a:endParaRPr sz="1000">
                <a:solidFill>
                  <a:srgbClr val="595959"/>
                </a:solidFill>
                <a:latin typeface="Open Sans"/>
                <a:ea typeface="Open Sans"/>
                <a:cs typeface="Open Sans"/>
                <a:sym typeface="Open Sans"/>
              </a:endParaRPr>
            </a:p>
            <a:p>
              <a:pPr marL="215900" marR="0" lvl="0" indent="-215900" algn="l" rtl="0">
                <a:lnSpc>
                  <a:spcPct val="150000"/>
                </a:lnSpc>
                <a:spcBef>
                  <a:spcPts val="0"/>
                </a:spcBef>
                <a:spcAft>
                  <a:spcPts val="0"/>
                </a:spcAft>
                <a:buClr>
                  <a:schemeClr val="dk2"/>
                </a:buClr>
                <a:buSzPts val="1000"/>
                <a:buFont typeface="Open Sans"/>
                <a:buChar char="•"/>
              </a:pPr>
              <a:r>
                <a:rPr lang="en-US" sz="1000">
                  <a:solidFill>
                    <a:srgbClr val="595959"/>
                  </a:solidFill>
                  <a:latin typeface="Open Sans"/>
                  <a:ea typeface="Open Sans"/>
                  <a:cs typeface="Open Sans"/>
                  <a:sym typeface="Open Sans"/>
                </a:rPr>
                <a:t>Responsible Information </a:t>
              </a:r>
              <a:endParaRPr sz="1000">
                <a:solidFill>
                  <a:srgbClr val="595959"/>
                </a:solidFill>
                <a:latin typeface="Open Sans"/>
                <a:ea typeface="Open Sans"/>
                <a:cs typeface="Open Sans"/>
                <a:sym typeface="Open Sans"/>
              </a:endParaRPr>
            </a:p>
            <a:p>
              <a:pPr marL="215900" marR="0" lvl="0" indent="-215900" algn="l" rtl="0">
                <a:lnSpc>
                  <a:spcPct val="150000"/>
                </a:lnSpc>
                <a:spcBef>
                  <a:spcPts val="0"/>
                </a:spcBef>
                <a:spcAft>
                  <a:spcPts val="0"/>
                </a:spcAft>
                <a:buClr>
                  <a:schemeClr val="dk2"/>
                </a:buClr>
                <a:buSzPts val="1000"/>
                <a:buFont typeface="Open Sans"/>
                <a:buChar char="•"/>
              </a:pPr>
              <a:r>
                <a:rPr lang="en-US" sz="1000">
                  <a:solidFill>
                    <a:srgbClr val="595959"/>
                  </a:solidFill>
                  <a:latin typeface="Open Sans"/>
                  <a:ea typeface="Open Sans"/>
                  <a:cs typeface="Open Sans"/>
                  <a:sym typeface="Open Sans"/>
                </a:rPr>
                <a:t>Management</a:t>
              </a:r>
              <a:endParaRPr sz="1000">
                <a:solidFill>
                  <a:srgbClr val="595959"/>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Open Sans"/>
                <a:ea typeface="Open Sans"/>
                <a:cs typeface="Open Sans"/>
                <a:sym typeface="Open Sans"/>
              </a:endParaRPr>
            </a:p>
          </p:txBody>
        </p:sp>
        <p:sp>
          <p:nvSpPr>
            <p:cNvPr id="846" name="Google Shape;846;p105"/>
            <p:cNvSpPr txBox="1"/>
            <p:nvPr/>
          </p:nvSpPr>
          <p:spPr>
            <a:xfrm>
              <a:off x="6882200" y="2351750"/>
              <a:ext cx="1929000" cy="782100"/>
            </a:xfrm>
            <a:prstGeom prst="rect">
              <a:avLst/>
            </a:prstGeom>
            <a:noFill/>
            <a:ln>
              <a:noFill/>
            </a:ln>
          </p:spPr>
          <p:txBody>
            <a:bodyPr spcFirstLastPara="1" wrap="square" lIns="91425" tIns="91425" rIns="91425" bIns="91425" anchor="t" anchorCtr="0">
              <a:spAutoFit/>
            </a:bodyPr>
            <a:lstStyle/>
            <a:p>
              <a:pPr marL="215900" marR="0" lvl="0" indent="-215900" algn="l" rtl="0">
                <a:lnSpc>
                  <a:spcPct val="150000"/>
                </a:lnSpc>
                <a:spcBef>
                  <a:spcPts val="0"/>
                </a:spcBef>
                <a:spcAft>
                  <a:spcPts val="0"/>
                </a:spcAft>
                <a:buClr>
                  <a:schemeClr val="dk2"/>
                </a:buClr>
                <a:buSzPts val="1000"/>
                <a:buFont typeface="Open Sans"/>
                <a:buChar char="•"/>
              </a:pPr>
              <a:r>
                <a:rPr lang="en-US" sz="1000">
                  <a:solidFill>
                    <a:srgbClr val="595959"/>
                  </a:solidFill>
                  <a:latin typeface="Open Sans"/>
                  <a:ea typeface="Open Sans"/>
                  <a:cs typeface="Open Sans"/>
                  <a:sym typeface="Open Sans"/>
                </a:rPr>
                <a:t>Supplier Environmental Practices</a:t>
              </a:r>
              <a:endParaRPr sz="1000">
                <a:solidFill>
                  <a:srgbClr val="595959"/>
                </a:solidFill>
                <a:latin typeface="Open Sans"/>
                <a:ea typeface="Open Sans"/>
                <a:cs typeface="Open Sans"/>
                <a:sym typeface="Open Sans"/>
              </a:endParaRPr>
            </a:p>
            <a:p>
              <a:pPr marL="215900" marR="0" lvl="0" indent="-215900" algn="l" rtl="0">
                <a:lnSpc>
                  <a:spcPct val="150000"/>
                </a:lnSpc>
                <a:spcBef>
                  <a:spcPts val="0"/>
                </a:spcBef>
                <a:spcAft>
                  <a:spcPts val="0"/>
                </a:spcAft>
                <a:buClr>
                  <a:schemeClr val="dk2"/>
                </a:buClr>
                <a:buSzPts val="1000"/>
                <a:buFont typeface="Open Sans"/>
                <a:buChar char="•"/>
              </a:pPr>
              <a:r>
                <a:rPr lang="en-US" sz="1000">
                  <a:solidFill>
                    <a:srgbClr val="595959"/>
                  </a:solidFill>
                  <a:latin typeface="Open Sans"/>
                  <a:ea typeface="Open Sans"/>
                  <a:cs typeface="Open Sans"/>
                  <a:sym typeface="Open Sans"/>
                </a:rPr>
                <a:t>Supplier Social Practices</a:t>
              </a:r>
              <a:endParaRPr sz="1000">
                <a:solidFill>
                  <a:srgbClr val="595959"/>
                </a:solidFill>
                <a:latin typeface="Open Sans"/>
                <a:ea typeface="Open Sans"/>
                <a:cs typeface="Open Sans"/>
                <a:sym typeface="Open Sans"/>
              </a:endParaRPr>
            </a:p>
          </p:txBody>
        </p:sp>
        <p:pic>
          <p:nvPicPr>
            <p:cNvPr id="847" name="Google Shape;847;p105"/>
            <p:cNvPicPr preferRelativeResize="0"/>
            <p:nvPr/>
          </p:nvPicPr>
          <p:blipFill rotWithShape="1">
            <a:blip r:embed="rId3">
              <a:alphaModFix/>
            </a:blip>
            <a:srcRect/>
            <a:stretch/>
          </p:blipFill>
          <p:spPr>
            <a:xfrm>
              <a:off x="1152365" y="1534467"/>
              <a:ext cx="215952" cy="349199"/>
            </a:xfrm>
            <a:prstGeom prst="rect">
              <a:avLst/>
            </a:prstGeom>
            <a:noFill/>
            <a:ln>
              <a:noFill/>
            </a:ln>
          </p:spPr>
        </p:pic>
        <p:pic>
          <p:nvPicPr>
            <p:cNvPr id="848" name="Google Shape;848;p105"/>
            <p:cNvPicPr preferRelativeResize="0"/>
            <p:nvPr/>
          </p:nvPicPr>
          <p:blipFill rotWithShape="1">
            <a:blip r:embed="rId4">
              <a:alphaModFix/>
            </a:blip>
            <a:srcRect/>
            <a:stretch/>
          </p:blipFill>
          <p:spPr>
            <a:xfrm>
              <a:off x="3255395" y="1558039"/>
              <a:ext cx="381000" cy="271463"/>
            </a:xfrm>
            <a:prstGeom prst="rect">
              <a:avLst/>
            </a:prstGeom>
            <a:noFill/>
            <a:ln>
              <a:noFill/>
            </a:ln>
          </p:spPr>
        </p:pic>
        <p:pic>
          <p:nvPicPr>
            <p:cNvPr id="849" name="Google Shape;849;p105"/>
            <p:cNvPicPr preferRelativeResize="0"/>
            <p:nvPr/>
          </p:nvPicPr>
          <p:blipFill rotWithShape="1">
            <a:blip r:embed="rId5">
              <a:alphaModFix/>
            </a:blip>
            <a:srcRect/>
            <a:stretch/>
          </p:blipFill>
          <p:spPr>
            <a:xfrm>
              <a:off x="5411498" y="1538047"/>
              <a:ext cx="327120" cy="332483"/>
            </a:xfrm>
            <a:prstGeom prst="rect">
              <a:avLst/>
            </a:prstGeom>
            <a:noFill/>
            <a:ln>
              <a:noFill/>
            </a:ln>
          </p:spPr>
        </p:pic>
        <p:pic>
          <p:nvPicPr>
            <p:cNvPr id="850" name="Google Shape;850;p105"/>
            <p:cNvPicPr preferRelativeResize="0"/>
            <p:nvPr/>
          </p:nvPicPr>
          <p:blipFill rotWithShape="1">
            <a:blip r:embed="rId6">
              <a:alphaModFix/>
            </a:blip>
            <a:srcRect/>
            <a:stretch/>
          </p:blipFill>
          <p:spPr>
            <a:xfrm>
              <a:off x="7693434" y="1534345"/>
              <a:ext cx="246857" cy="246857"/>
            </a:xfrm>
            <a:prstGeom prst="rect">
              <a:avLst/>
            </a:prstGeom>
            <a:noFill/>
            <a:ln>
              <a:noFill/>
            </a:ln>
          </p:spPr>
        </p:pic>
        <p:sp>
          <p:nvSpPr>
            <p:cNvPr id="851" name="Google Shape;851;p105"/>
            <p:cNvSpPr/>
            <p:nvPr/>
          </p:nvSpPr>
          <p:spPr>
            <a:xfrm>
              <a:off x="715439" y="1918719"/>
              <a:ext cx="1089900" cy="2145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400"/>
                </a:spcBef>
                <a:spcAft>
                  <a:spcPts val="0"/>
                </a:spcAft>
                <a:buClr>
                  <a:srgbClr val="FFFFFF"/>
                </a:buClr>
                <a:buSzPts val="1100"/>
                <a:buFont typeface="Calibri"/>
                <a:buNone/>
              </a:pPr>
              <a:r>
                <a:rPr lang="en-US" sz="1100" b="1" i="0" u="none" strike="noStrike" cap="none">
                  <a:solidFill>
                    <a:schemeClr val="accent1"/>
                  </a:solidFill>
                  <a:latin typeface="Open Sans"/>
                  <a:ea typeface="Open Sans"/>
                  <a:cs typeface="Open Sans"/>
                  <a:sym typeface="Open Sans"/>
                </a:rPr>
                <a:t>Environment </a:t>
              </a:r>
              <a:endParaRPr sz="1100" b="1" i="0" u="none" strike="noStrike" cap="none">
                <a:solidFill>
                  <a:schemeClr val="accent1"/>
                </a:solidFill>
                <a:latin typeface="Open Sans"/>
                <a:ea typeface="Open Sans"/>
                <a:cs typeface="Open Sans"/>
                <a:sym typeface="Open Sans"/>
              </a:endParaRPr>
            </a:p>
          </p:txBody>
        </p:sp>
        <p:sp>
          <p:nvSpPr>
            <p:cNvPr id="852" name="Google Shape;852;p105"/>
            <p:cNvSpPr/>
            <p:nvPr/>
          </p:nvSpPr>
          <p:spPr>
            <a:xfrm>
              <a:off x="2557728" y="1963250"/>
              <a:ext cx="1776300" cy="1866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400"/>
                </a:spcBef>
                <a:spcAft>
                  <a:spcPts val="0"/>
                </a:spcAft>
                <a:buClr>
                  <a:srgbClr val="FFFFFF"/>
                </a:buClr>
                <a:buSzPts val="1100"/>
                <a:buFont typeface="Calibri"/>
                <a:buNone/>
              </a:pPr>
              <a:r>
                <a:rPr lang="en-US" sz="1100" b="1" i="0" u="none" strike="noStrike" cap="none">
                  <a:solidFill>
                    <a:schemeClr val="accent4"/>
                  </a:solidFill>
                  <a:latin typeface="Open Sans"/>
                  <a:ea typeface="Open Sans"/>
                  <a:cs typeface="Open Sans"/>
                  <a:sym typeface="Open Sans"/>
                </a:rPr>
                <a:t>Labor &amp; Human Rights </a:t>
              </a:r>
              <a:endParaRPr sz="1100" b="1" i="0" u="none" strike="noStrike" cap="none">
                <a:solidFill>
                  <a:schemeClr val="accent4"/>
                </a:solidFill>
                <a:latin typeface="Open Sans"/>
                <a:ea typeface="Open Sans"/>
                <a:cs typeface="Open Sans"/>
                <a:sym typeface="Open Sans"/>
              </a:endParaRPr>
            </a:p>
          </p:txBody>
        </p:sp>
        <p:sp>
          <p:nvSpPr>
            <p:cNvPr id="853" name="Google Shape;853;p105"/>
            <p:cNvSpPr/>
            <p:nvPr/>
          </p:nvSpPr>
          <p:spPr>
            <a:xfrm>
              <a:off x="5030156" y="1955350"/>
              <a:ext cx="1089900" cy="2145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400"/>
                </a:spcBef>
                <a:spcAft>
                  <a:spcPts val="0"/>
                </a:spcAft>
                <a:buClr>
                  <a:srgbClr val="FFFFFF"/>
                </a:buClr>
                <a:buSzPts val="1100"/>
                <a:buFont typeface="Calibri"/>
                <a:buNone/>
              </a:pPr>
              <a:r>
                <a:rPr lang="en-US" sz="1100" b="1" i="0" u="none" strike="noStrike" cap="none">
                  <a:solidFill>
                    <a:schemeClr val="accent3"/>
                  </a:solidFill>
                  <a:latin typeface="Open Sans"/>
                  <a:ea typeface="Open Sans"/>
                  <a:cs typeface="Open Sans"/>
                  <a:sym typeface="Open Sans"/>
                </a:rPr>
                <a:t>Ethics</a:t>
              </a:r>
              <a:r>
                <a:rPr lang="en-US" sz="1100" b="1" i="0" u="none" strike="noStrike" cap="none">
                  <a:solidFill>
                    <a:schemeClr val="accent1"/>
                  </a:solidFill>
                  <a:latin typeface="Open Sans"/>
                  <a:ea typeface="Open Sans"/>
                  <a:cs typeface="Open Sans"/>
                  <a:sym typeface="Open Sans"/>
                </a:rPr>
                <a:t> </a:t>
              </a:r>
              <a:endParaRPr sz="1100" b="1" i="0" u="none" strike="noStrike" cap="none">
                <a:solidFill>
                  <a:schemeClr val="accent1"/>
                </a:solidFill>
                <a:latin typeface="Open Sans"/>
                <a:ea typeface="Open Sans"/>
                <a:cs typeface="Open Sans"/>
                <a:sym typeface="Open Sans"/>
              </a:endParaRPr>
            </a:p>
          </p:txBody>
        </p:sp>
        <p:sp>
          <p:nvSpPr>
            <p:cNvPr id="854" name="Google Shape;854;p105"/>
            <p:cNvSpPr/>
            <p:nvPr/>
          </p:nvSpPr>
          <p:spPr>
            <a:xfrm>
              <a:off x="7271900" y="1883152"/>
              <a:ext cx="1089900" cy="2502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400"/>
                </a:spcBef>
                <a:spcAft>
                  <a:spcPts val="0"/>
                </a:spcAft>
                <a:buClr>
                  <a:srgbClr val="FFFFFF"/>
                </a:buClr>
                <a:buSzPts val="1100"/>
                <a:buFont typeface="Calibri"/>
                <a:buNone/>
              </a:pPr>
              <a:r>
                <a:rPr lang="en-US" sz="1100" b="1">
                  <a:solidFill>
                    <a:schemeClr val="accent2"/>
                  </a:solidFill>
                  <a:latin typeface="Open Sans"/>
                  <a:ea typeface="Open Sans"/>
                  <a:cs typeface="Open Sans"/>
                  <a:sym typeface="Open Sans"/>
                </a:rPr>
                <a:t>Sustainable Procurement</a:t>
              </a:r>
              <a:endParaRPr sz="1100" b="1" i="0" u="none" strike="noStrike" cap="none">
                <a:solidFill>
                  <a:schemeClr val="accent2"/>
                </a:solidFill>
                <a:latin typeface="Open Sans"/>
                <a:ea typeface="Open Sans"/>
                <a:cs typeface="Open Sans"/>
                <a:sym typeface="Open Sans"/>
              </a:endParaRPr>
            </a:p>
          </p:txBody>
        </p:sp>
        <p:sp>
          <p:nvSpPr>
            <p:cNvPr id="855" name="Google Shape;855;p105"/>
            <p:cNvSpPr/>
            <p:nvPr/>
          </p:nvSpPr>
          <p:spPr>
            <a:xfrm>
              <a:off x="5368954" y="3615655"/>
              <a:ext cx="495000" cy="381000"/>
            </a:xfrm>
            <a:prstGeom prst="rect">
              <a:avLst/>
            </a:prstGeom>
            <a:solidFill>
              <a:schemeClr val="lt1"/>
            </a:solidFill>
            <a:ln w="12700" cap="flat" cmpd="sng">
              <a:solidFill>
                <a:srgbClr val="F2F2F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56" name="Google Shape;856;p105"/>
            <p:cNvSpPr/>
            <p:nvPr/>
          </p:nvSpPr>
          <p:spPr>
            <a:xfrm>
              <a:off x="5896570" y="3615655"/>
              <a:ext cx="495000" cy="381000"/>
            </a:xfrm>
            <a:prstGeom prst="rect">
              <a:avLst/>
            </a:prstGeom>
            <a:solidFill>
              <a:schemeClr val="lt1"/>
            </a:solidFill>
            <a:ln w="12700" cap="flat" cmpd="sng">
              <a:solidFill>
                <a:srgbClr val="F2F2F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57" name="Google Shape;857;p105"/>
            <p:cNvSpPr/>
            <p:nvPr/>
          </p:nvSpPr>
          <p:spPr>
            <a:xfrm>
              <a:off x="6428914" y="3615655"/>
              <a:ext cx="495000" cy="381000"/>
            </a:xfrm>
            <a:prstGeom prst="rect">
              <a:avLst/>
            </a:prstGeom>
            <a:solidFill>
              <a:schemeClr val="lt1"/>
            </a:solidFill>
            <a:ln w="12700" cap="flat" cmpd="sng">
              <a:solidFill>
                <a:srgbClr val="F2F2F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58" name="Google Shape;858;p105"/>
            <p:cNvSpPr/>
            <p:nvPr/>
          </p:nvSpPr>
          <p:spPr>
            <a:xfrm>
              <a:off x="6961275" y="3622879"/>
              <a:ext cx="495000" cy="381000"/>
            </a:xfrm>
            <a:prstGeom prst="rect">
              <a:avLst/>
            </a:prstGeom>
            <a:solidFill>
              <a:schemeClr val="lt1"/>
            </a:solidFill>
            <a:ln w="12700" cap="flat" cmpd="sng">
              <a:solidFill>
                <a:srgbClr val="F2F2F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59" name="Google Shape;859;p105"/>
            <p:cNvSpPr/>
            <p:nvPr/>
          </p:nvSpPr>
          <p:spPr>
            <a:xfrm>
              <a:off x="7500392" y="3622879"/>
              <a:ext cx="495000" cy="381000"/>
            </a:xfrm>
            <a:prstGeom prst="rect">
              <a:avLst/>
            </a:prstGeom>
            <a:solidFill>
              <a:schemeClr val="lt1"/>
            </a:solidFill>
            <a:ln w="12700" cap="flat" cmpd="sng">
              <a:solidFill>
                <a:srgbClr val="F2F2F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860" name="Google Shape;860;p105" descr="Image result for ISO 26000 logo"/>
            <p:cNvPicPr preferRelativeResize="0"/>
            <p:nvPr/>
          </p:nvPicPr>
          <p:blipFill rotWithShape="1">
            <a:blip r:embed="rId7">
              <a:alphaModFix/>
            </a:blip>
            <a:srcRect/>
            <a:stretch/>
          </p:blipFill>
          <p:spPr>
            <a:xfrm>
              <a:off x="7081002" y="3688393"/>
              <a:ext cx="250067" cy="250067"/>
            </a:xfrm>
            <a:prstGeom prst="rect">
              <a:avLst/>
            </a:prstGeom>
            <a:noFill/>
            <a:ln>
              <a:noFill/>
            </a:ln>
          </p:spPr>
        </p:pic>
        <p:pic>
          <p:nvPicPr>
            <p:cNvPr id="861" name="Google Shape;861;p105" descr="Image result for ISO 26000 logo"/>
            <p:cNvPicPr preferRelativeResize="0"/>
            <p:nvPr/>
          </p:nvPicPr>
          <p:blipFill rotWithShape="1">
            <a:blip r:embed="rId8">
              <a:alphaModFix/>
            </a:blip>
            <a:srcRect/>
            <a:stretch/>
          </p:blipFill>
          <p:spPr>
            <a:xfrm>
              <a:off x="7600689" y="3688392"/>
              <a:ext cx="294356" cy="293334"/>
            </a:xfrm>
            <a:prstGeom prst="rect">
              <a:avLst/>
            </a:prstGeom>
            <a:noFill/>
            <a:ln>
              <a:noFill/>
            </a:ln>
          </p:spPr>
        </p:pic>
        <p:pic>
          <p:nvPicPr>
            <p:cNvPr id="862" name="Google Shape;862;p105" descr="Image result for sdg logo"/>
            <p:cNvPicPr preferRelativeResize="0"/>
            <p:nvPr/>
          </p:nvPicPr>
          <p:blipFill rotWithShape="1">
            <a:blip r:embed="rId9">
              <a:alphaModFix/>
            </a:blip>
            <a:srcRect/>
            <a:stretch/>
          </p:blipFill>
          <p:spPr>
            <a:xfrm>
              <a:off x="6517956" y="3661249"/>
              <a:ext cx="272352" cy="272352"/>
            </a:xfrm>
            <a:prstGeom prst="rect">
              <a:avLst/>
            </a:prstGeom>
            <a:noFill/>
            <a:ln>
              <a:noFill/>
            </a:ln>
          </p:spPr>
        </p:pic>
        <p:pic>
          <p:nvPicPr>
            <p:cNvPr id="863" name="Google Shape;863;p105" descr="Image result for UN Global Compact logo"/>
            <p:cNvPicPr preferRelativeResize="0"/>
            <p:nvPr/>
          </p:nvPicPr>
          <p:blipFill rotWithShape="1">
            <a:blip r:embed="rId10">
              <a:alphaModFix/>
            </a:blip>
            <a:srcRect/>
            <a:stretch/>
          </p:blipFill>
          <p:spPr>
            <a:xfrm>
              <a:off x="5932809" y="3646985"/>
              <a:ext cx="435862" cy="275402"/>
            </a:xfrm>
            <a:prstGeom prst="rect">
              <a:avLst/>
            </a:prstGeom>
            <a:noFill/>
            <a:ln>
              <a:noFill/>
            </a:ln>
          </p:spPr>
        </p:pic>
        <p:pic>
          <p:nvPicPr>
            <p:cNvPr id="864" name="Google Shape;864;p105" descr="Image result for ilo logo"/>
            <p:cNvPicPr preferRelativeResize="0"/>
            <p:nvPr/>
          </p:nvPicPr>
          <p:blipFill rotWithShape="1">
            <a:blip r:embed="rId11">
              <a:alphaModFix/>
            </a:blip>
            <a:srcRect/>
            <a:stretch/>
          </p:blipFill>
          <p:spPr>
            <a:xfrm>
              <a:off x="5480897" y="3704386"/>
              <a:ext cx="246203" cy="218001"/>
            </a:xfrm>
            <a:prstGeom prst="rect">
              <a:avLst/>
            </a:prstGeom>
            <a:noFill/>
            <a:ln>
              <a:noFill/>
            </a:ln>
          </p:spPr>
        </p:pic>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sp>
        <p:nvSpPr>
          <p:cNvPr id="920" name="Google Shape;920;p107"/>
          <p:cNvSpPr txBox="1">
            <a:spLocks noGrp="1"/>
          </p:cNvSpPr>
          <p:nvPr>
            <p:ph type="title"/>
          </p:nvPr>
        </p:nvSpPr>
        <p:spPr>
          <a:xfrm>
            <a:off x="149950" y="76175"/>
            <a:ext cx="7663800" cy="514800"/>
          </a:xfrm>
          <a:prstGeom prst="rect">
            <a:avLst/>
          </a:prstGeom>
        </p:spPr>
        <p:txBody>
          <a:bodyPr spcFirstLastPara="1" wrap="square" lIns="0" tIns="91425" rIns="91425" bIns="91425" anchor="t" anchorCtr="0">
            <a:noAutofit/>
          </a:bodyPr>
          <a:lstStyle/>
          <a:p>
            <a:pPr marL="0" lvl="0" indent="0" algn="l" rtl="0">
              <a:spcBef>
                <a:spcPts val="0"/>
              </a:spcBef>
              <a:spcAft>
                <a:spcPts val="0"/>
              </a:spcAft>
              <a:buNone/>
            </a:pPr>
            <a:r>
              <a:rPr lang="en-US"/>
              <a:t>Supplier assessment is a simple process…</a:t>
            </a:r>
            <a:endParaRPr/>
          </a:p>
        </p:txBody>
      </p:sp>
      <p:cxnSp>
        <p:nvCxnSpPr>
          <p:cNvPr id="921" name="Google Shape;921;p107"/>
          <p:cNvCxnSpPr/>
          <p:nvPr/>
        </p:nvCxnSpPr>
        <p:spPr>
          <a:xfrm>
            <a:off x="1251263" y="1631816"/>
            <a:ext cx="0" cy="346800"/>
          </a:xfrm>
          <a:prstGeom prst="straightConnector1">
            <a:avLst/>
          </a:prstGeom>
          <a:noFill/>
          <a:ln w="9525" cap="flat" cmpd="sng">
            <a:solidFill>
              <a:srgbClr val="AEABAB"/>
            </a:solidFill>
            <a:prstDash val="solid"/>
            <a:miter lim="800000"/>
            <a:headEnd type="oval" w="med" len="med"/>
            <a:tailEnd type="oval" w="med" len="med"/>
          </a:ln>
        </p:spPr>
      </p:cxnSp>
      <p:sp>
        <p:nvSpPr>
          <p:cNvPr id="922" name="Google Shape;922;p107"/>
          <p:cNvSpPr/>
          <p:nvPr/>
        </p:nvSpPr>
        <p:spPr>
          <a:xfrm>
            <a:off x="700225" y="744334"/>
            <a:ext cx="1259400" cy="1011300"/>
          </a:xfrm>
          <a:prstGeom prst="ellipse">
            <a:avLst/>
          </a:prstGeom>
          <a:solidFill>
            <a:schemeClr val="accent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Light"/>
              <a:ea typeface="Montserrat Light"/>
              <a:cs typeface="Montserrat Light"/>
              <a:sym typeface="Montserrat Light"/>
            </a:endParaRPr>
          </a:p>
        </p:txBody>
      </p:sp>
      <p:cxnSp>
        <p:nvCxnSpPr>
          <p:cNvPr id="923" name="Google Shape;923;p107"/>
          <p:cNvCxnSpPr/>
          <p:nvPr/>
        </p:nvCxnSpPr>
        <p:spPr>
          <a:xfrm>
            <a:off x="5590190" y="1631816"/>
            <a:ext cx="0" cy="346800"/>
          </a:xfrm>
          <a:prstGeom prst="straightConnector1">
            <a:avLst/>
          </a:prstGeom>
          <a:noFill/>
          <a:ln w="9525" cap="flat" cmpd="sng">
            <a:solidFill>
              <a:srgbClr val="AEABAB"/>
            </a:solidFill>
            <a:prstDash val="solid"/>
            <a:miter lim="800000"/>
            <a:headEnd type="oval" w="med" len="med"/>
            <a:tailEnd type="oval" w="med" len="med"/>
          </a:ln>
        </p:spPr>
      </p:cxnSp>
      <p:sp>
        <p:nvSpPr>
          <p:cNvPr id="924" name="Google Shape;924;p107"/>
          <p:cNvSpPr/>
          <p:nvPr/>
        </p:nvSpPr>
        <p:spPr>
          <a:xfrm>
            <a:off x="4989569" y="762100"/>
            <a:ext cx="1259400" cy="1011300"/>
          </a:xfrm>
          <a:prstGeom prst="ellipse">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Light"/>
              <a:ea typeface="Montserrat Light"/>
              <a:cs typeface="Montserrat Light"/>
              <a:sym typeface="Montserrat Light"/>
            </a:endParaRPr>
          </a:p>
        </p:txBody>
      </p:sp>
      <p:cxnSp>
        <p:nvCxnSpPr>
          <p:cNvPr id="925" name="Google Shape;925;p107"/>
          <p:cNvCxnSpPr/>
          <p:nvPr/>
        </p:nvCxnSpPr>
        <p:spPr>
          <a:xfrm flipH="1">
            <a:off x="3422086" y="1620733"/>
            <a:ext cx="7500" cy="363600"/>
          </a:xfrm>
          <a:prstGeom prst="straightConnector1">
            <a:avLst/>
          </a:prstGeom>
          <a:noFill/>
          <a:ln w="9525" cap="flat" cmpd="sng">
            <a:solidFill>
              <a:srgbClr val="AEABAB"/>
            </a:solidFill>
            <a:prstDash val="solid"/>
            <a:miter lim="800000"/>
            <a:headEnd type="oval" w="med" len="med"/>
            <a:tailEnd type="oval" w="med" len="med"/>
          </a:ln>
        </p:spPr>
      </p:cxnSp>
      <p:sp>
        <p:nvSpPr>
          <p:cNvPr id="926" name="Google Shape;926;p107"/>
          <p:cNvSpPr txBox="1"/>
          <p:nvPr/>
        </p:nvSpPr>
        <p:spPr>
          <a:xfrm>
            <a:off x="4721025" y="1967275"/>
            <a:ext cx="1724400" cy="1656300"/>
          </a:xfrm>
          <a:prstGeom prst="rect">
            <a:avLst/>
          </a:prstGeom>
          <a:noFill/>
          <a:ln>
            <a:noFill/>
          </a:ln>
        </p:spPr>
        <p:txBody>
          <a:bodyPr spcFirstLastPara="1" wrap="square" lIns="68575" tIns="34275" rIns="68575" bIns="34275" anchor="t" anchorCtr="0">
            <a:noAutofit/>
          </a:bodyPr>
          <a:lstStyle/>
          <a:p>
            <a:pPr marL="0" marR="0" lvl="0" indent="0" algn="ctr" rtl="0">
              <a:lnSpc>
                <a:spcPct val="115000"/>
              </a:lnSpc>
              <a:spcBef>
                <a:spcPts val="0"/>
              </a:spcBef>
              <a:spcAft>
                <a:spcPts val="0"/>
              </a:spcAft>
              <a:buClr>
                <a:srgbClr val="000000"/>
              </a:buClr>
              <a:buSzPts val="1100"/>
              <a:buFont typeface="Arial"/>
              <a:buNone/>
            </a:pPr>
            <a:r>
              <a:rPr lang="en-US" sz="1000" b="1" i="0" u="none" strike="noStrike" cap="none" dirty="0">
                <a:solidFill>
                  <a:schemeClr val="dk2"/>
                </a:solidFill>
                <a:latin typeface="Open Sans"/>
                <a:ea typeface="Open Sans"/>
                <a:cs typeface="Open Sans"/>
                <a:sym typeface="Open Sans"/>
              </a:rPr>
              <a:t>EXPERT ANALYSIS</a:t>
            </a:r>
            <a:endParaRPr sz="1000" b="1" i="0" u="none" strike="noStrike" cap="none" dirty="0">
              <a:solidFill>
                <a:schemeClr val="dk2"/>
              </a:solidFill>
              <a:latin typeface="Open Sans"/>
              <a:ea typeface="Open Sans"/>
              <a:cs typeface="Open Sans"/>
              <a:sym typeface="Open Sans"/>
            </a:endParaRPr>
          </a:p>
          <a:p>
            <a:pPr marL="0" marR="0" lvl="0" indent="0" algn="ctr" rtl="0">
              <a:lnSpc>
                <a:spcPct val="115000"/>
              </a:lnSpc>
              <a:spcBef>
                <a:spcPts val="0"/>
              </a:spcBef>
              <a:spcAft>
                <a:spcPts val="0"/>
              </a:spcAft>
              <a:buClr>
                <a:schemeClr val="dk1"/>
              </a:buClr>
              <a:buSzPts val="300"/>
              <a:buFont typeface="Calibri"/>
              <a:buNone/>
            </a:pPr>
            <a:endParaRPr sz="1000" i="1" u="none" strike="noStrike" cap="none" dirty="0">
              <a:solidFill>
                <a:srgbClr val="4A4A49"/>
              </a:solidFill>
              <a:latin typeface="Open Sans"/>
              <a:ea typeface="Open Sans"/>
              <a:cs typeface="Open Sans"/>
              <a:sym typeface="Open Sans"/>
            </a:endParaRPr>
          </a:p>
          <a:p>
            <a:pPr marL="0" marR="0" lvl="0" indent="0" algn="ctr" rtl="0">
              <a:lnSpc>
                <a:spcPct val="100000"/>
              </a:lnSpc>
              <a:spcBef>
                <a:spcPts val="0"/>
              </a:spcBef>
              <a:spcAft>
                <a:spcPts val="0"/>
              </a:spcAft>
              <a:buClr>
                <a:schemeClr val="dk1"/>
              </a:buClr>
              <a:buSzPts val="300"/>
              <a:buFont typeface="Calibri"/>
              <a:buNone/>
            </a:pPr>
            <a:r>
              <a:rPr lang="en-US" sz="1000" u="none" strike="noStrike" cap="none" dirty="0" err="1">
                <a:solidFill>
                  <a:srgbClr val="4A4A49"/>
                </a:solidFill>
                <a:latin typeface="Open Sans"/>
                <a:ea typeface="Open Sans"/>
                <a:cs typeface="Open Sans"/>
                <a:sym typeface="Open Sans"/>
              </a:rPr>
              <a:t>EcoVadis</a:t>
            </a:r>
            <a:r>
              <a:rPr lang="en-US" sz="1000" u="none" strike="noStrike" cap="none" dirty="0">
                <a:solidFill>
                  <a:srgbClr val="4A4A49"/>
                </a:solidFill>
                <a:latin typeface="Open Sans"/>
                <a:ea typeface="Open Sans"/>
                <a:cs typeface="Open Sans"/>
                <a:sym typeface="Open Sans"/>
              </a:rPr>
              <a:t> distills answers into an easy-to-read Scorecard</a:t>
            </a:r>
            <a:endParaRPr sz="1000" u="none" strike="noStrike" cap="none" dirty="0">
              <a:solidFill>
                <a:srgbClr val="4A4A49"/>
              </a:solidFill>
              <a:latin typeface="Open Sans"/>
              <a:ea typeface="Open Sans"/>
              <a:cs typeface="Open Sans"/>
              <a:sym typeface="Open Sans"/>
            </a:endParaRPr>
          </a:p>
          <a:p>
            <a:pPr marL="0" marR="0" lvl="0" indent="0" algn="ctr" rtl="0">
              <a:lnSpc>
                <a:spcPct val="115000"/>
              </a:lnSpc>
              <a:spcBef>
                <a:spcPts val="0"/>
              </a:spcBef>
              <a:spcAft>
                <a:spcPts val="0"/>
              </a:spcAft>
              <a:buClr>
                <a:schemeClr val="dk1"/>
              </a:buClr>
              <a:buSzPts val="1100"/>
              <a:buFont typeface="Arial"/>
              <a:buNone/>
            </a:pPr>
            <a:endParaRPr sz="1000" i="0" u="none" strike="noStrike" cap="none" dirty="0">
              <a:solidFill>
                <a:srgbClr val="4A4A49"/>
              </a:solidFill>
              <a:latin typeface="Open Sans"/>
              <a:ea typeface="Open Sans"/>
              <a:cs typeface="Open Sans"/>
              <a:sym typeface="Open Sans"/>
            </a:endParaRPr>
          </a:p>
          <a:p>
            <a:pPr marL="0" marR="0" lvl="0" indent="0" algn="ctr" rtl="0">
              <a:lnSpc>
                <a:spcPct val="90000"/>
              </a:lnSpc>
              <a:spcBef>
                <a:spcPts val="0"/>
              </a:spcBef>
              <a:spcAft>
                <a:spcPts val="0"/>
              </a:spcAft>
              <a:buClr>
                <a:srgbClr val="000000"/>
              </a:buClr>
              <a:buSzPts val="300"/>
              <a:buFont typeface="Arial"/>
              <a:buNone/>
            </a:pPr>
            <a:r>
              <a:rPr lang="en-US" sz="1000" i="1" u="none" strike="noStrike" cap="none" dirty="0">
                <a:solidFill>
                  <a:srgbClr val="4A4A49"/>
                </a:solidFill>
                <a:latin typeface="Open Sans"/>
                <a:ea typeface="Open Sans"/>
                <a:cs typeface="Open Sans"/>
                <a:sym typeface="Open Sans"/>
              </a:rPr>
              <a:t>An independent document audit &amp; analysis from sustainability experts </a:t>
            </a:r>
            <a:endParaRPr sz="1000" i="1" u="none" strike="noStrike" cap="none" dirty="0">
              <a:solidFill>
                <a:srgbClr val="4A4A49"/>
              </a:solidFill>
              <a:latin typeface="Open Sans"/>
              <a:ea typeface="Open Sans"/>
              <a:cs typeface="Open Sans"/>
              <a:sym typeface="Open Sans"/>
            </a:endParaRPr>
          </a:p>
        </p:txBody>
      </p:sp>
      <p:cxnSp>
        <p:nvCxnSpPr>
          <p:cNvPr id="927" name="Google Shape;927;p107"/>
          <p:cNvCxnSpPr/>
          <p:nvPr/>
        </p:nvCxnSpPr>
        <p:spPr>
          <a:xfrm>
            <a:off x="7727275" y="1631816"/>
            <a:ext cx="0" cy="346800"/>
          </a:xfrm>
          <a:prstGeom prst="straightConnector1">
            <a:avLst/>
          </a:prstGeom>
          <a:noFill/>
          <a:ln w="9525" cap="flat" cmpd="sng">
            <a:solidFill>
              <a:srgbClr val="AEABAB"/>
            </a:solidFill>
            <a:prstDash val="solid"/>
            <a:miter lim="800000"/>
            <a:headEnd type="oval" w="med" len="med"/>
            <a:tailEnd type="oval" w="med" len="med"/>
          </a:ln>
        </p:spPr>
      </p:cxnSp>
      <p:sp>
        <p:nvSpPr>
          <p:cNvPr id="928" name="Google Shape;928;p107"/>
          <p:cNvSpPr txBox="1"/>
          <p:nvPr/>
        </p:nvSpPr>
        <p:spPr>
          <a:xfrm>
            <a:off x="6818975" y="1971588"/>
            <a:ext cx="1724400" cy="1965900"/>
          </a:xfrm>
          <a:prstGeom prst="rect">
            <a:avLst/>
          </a:prstGeom>
          <a:noFill/>
          <a:ln>
            <a:noFill/>
          </a:ln>
        </p:spPr>
        <p:txBody>
          <a:bodyPr spcFirstLastPara="1" wrap="square" lIns="68575" tIns="34275" rIns="68575" bIns="34275" anchor="t" anchorCtr="0">
            <a:noAutofit/>
          </a:bodyPr>
          <a:lstStyle/>
          <a:p>
            <a:pPr marL="0" marR="0" lvl="0" indent="0" algn="ctr" rtl="0">
              <a:lnSpc>
                <a:spcPct val="115000"/>
              </a:lnSpc>
              <a:spcBef>
                <a:spcPts val="0"/>
              </a:spcBef>
              <a:spcAft>
                <a:spcPts val="0"/>
              </a:spcAft>
              <a:buClr>
                <a:srgbClr val="000000"/>
              </a:buClr>
              <a:buSzPts val="1100"/>
              <a:buFont typeface="Arial"/>
              <a:buNone/>
            </a:pPr>
            <a:r>
              <a:rPr lang="en-US" sz="1000" b="1" i="0" u="none" strike="noStrike" cap="none">
                <a:solidFill>
                  <a:schemeClr val="dk2"/>
                </a:solidFill>
                <a:latin typeface="Open Sans"/>
                <a:ea typeface="Open Sans"/>
                <a:cs typeface="Open Sans"/>
                <a:sym typeface="Open Sans"/>
              </a:rPr>
              <a:t>RESULTS</a:t>
            </a:r>
            <a:endParaRPr sz="1000" b="1" i="0" u="none" strike="noStrike" cap="none">
              <a:solidFill>
                <a:schemeClr val="dk2"/>
              </a:solidFill>
              <a:latin typeface="Open Sans"/>
              <a:ea typeface="Open Sans"/>
              <a:cs typeface="Open Sans"/>
              <a:sym typeface="Open Sans"/>
            </a:endParaRPr>
          </a:p>
          <a:p>
            <a:pPr marL="0" marR="0" lvl="0" indent="0" algn="ctr" rtl="0">
              <a:lnSpc>
                <a:spcPct val="115000"/>
              </a:lnSpc>
              <a:spcBef>
                <a:spcPts val="0"/>
              </a:spcBef>
              <a:spcAft>
                <a:spcPts val="0"/>
              </a:spcAft>
              <a:buClr>
                <a:srgbClr val="000000"/>
              </a:buClr>
              <a:buSzPts val="300"/>
              <a:buFont typeface="Arial"/>
              <a:buNone/>
            </a:pPr>
            <a:endParaRPr sz="1000" i="1" u="none" strike="noStrike" cap="none">
              <a:solidFill>
                <a:srgbClr val="4A4A49"/>
              </a:solidFill>
              <a:latin typeface="Open Sans"/>
              <a:ea typeface="Open Sans"/>
              <a:cs typeface="Open Sans"/>
              <a:sym typeface="Open Sans"/>
            </a:endParaRPr>
          </a:p>
          <a:p>
            <a:pPr marL="0" marR="0" lvl="0" indent="0" algn="ctr" rtl="0">
              <a:lnSpc>
                <a:spcPct val="100000"/>
              </a:lnSpc>
              <a:spcBef>
                <a:spcPts val="0"/>
              </a:spcBef>
              <a:spcAft>
                <a:spcPts val="0"/>
              </a:spcAft>
              <a:buClr>
                <a:srgbClr val="000000"/>
              </a:buClr>
              <a:buSzPts val="300"/>
              <a:buFont typeface="Arial"/>
              <a:buNone/>
            </a:pPr>
            <a:r>
              <a:rPr lang="en-US" sz="1000" u="none" strike="noStrike" cap="none">
                <a:solidFill>
                  <a:srgbClr val="4A4A49"/>
                </a:solidFill>
                <a:latin typeface="Open Sans"/>
                <a:ea typeface="Open Sans"/>
                <a:cs typeface="Open Sans"/>
                <a:sym typeface="Open Sans"/>
              </a:rPr>
              <a:t>Online access to scorecard results &amp; Corrective Action Plan</a:t>
            </a:r>
            <a:endParaRPr sz="1000" u="none" strike="noStrike" cap="none">
              <a:solidFill>
                <a:srgbClr val="4A4A49"/>
              </a:solidFill>
              <a:latin typeface="Open Sans"/>
              <a:ea typeface="Open Sans"/>
              <a:cs typeface="Open Sans"/>
              <a:sym typeface="Open Sans"/>
            </a:endParaRPr>
          </a:p>
          <a:p>
            <a:pPr marL="0" marR="0" lvl="0" indent="0" algn="ctr" rtl="0">
              <a:lnSpc>
                <a:spcPct val="115000"/>
              </a:lnSpc>
              <a:spcBef>
                <a:spcPts val="0"/>
              </a:spcBef>
              <a:spcAft>
                <a:spcPts val="0"/>
              </a:spcAft>
              <a:buClr>
                <a:srgbClr val="000000"/>
              </a:buClr>
              <a:buSzPts val="300"/>
              <a:buFont typeface="Arial"/>
              <a:buNone/>
            </a:pPr>
            <a:endParaRPr sz="1000" i="1" u="none" strike="noStrike" cap="none">
              <a:solidFill>
                <a:srgbClr val="4A4A49"/>
              </a:solidFill>
              <a:latin typeface="Open Sans"/>
              <a:ea typeface="Open Sans"/>
              <a:cs typeface="Open Sans"/>
              <a:sym typeface="Open Sans"/>
            </a:endParaRPr>
          </a:p>
          <a:p>
            <a:pPr marL="0" marR="0" lvl="0" indent="0" algn="ctr" rtl="0">
              <a:lnSpc>
                <a:spcPct val="90000"/>
              </a:lnSpc>
              <a:spcBef>
                <a:spcPts val="0"/>
              </a:spcBef>
              <a:spcAft>
                <a:spcPts val="0"/>
              </a:spcAft>
              <a:buClr>
                <a:schemeClr val="dk1"/>
              </a:buClr>
              <a:buSzPts val="300"/>
              <a:buFont typeface="Calibri"/>
              <a:buNone/>
            </a:pPr>
            <a:r>
              <a:rPr lang="en-US" sz="1000" i="1" u="none" strike="noStrike" cap="none">
                <a:solidFill>
                  <a:srgbClr val="4A4A49"/>
                </a:solidFill>
                <a:latin typeface="Open Sans"/>
                <a:ea typeface="Open Sans"/>
                <a:cs typeface="Open Sans"/>
                <a:sym typeface="Open Sans"/>
              </a:rPr>
              <a:t>Share results and start improving performance</a:t>
            </a:r>
            <a:endParaRPr sz="1000" i="1" u="none" strike="noStrike" cap="none">
              <a:solidFill>
                <a:srgbClr val="4A4A49"/>
              </a:solidFill>
              <a:latin typeface="Open Sans"/>
              <a:ea typeface="Open Sans"/>
              <a:cs typeface="Open Sans"/>
              <a:sym typeface="Open Sans"/>
            </a:endParaRPr>
          </a:p>
          <a:p>
            <a:pPr marL="0" marR="0" lvl="0" indent="0" algn="ctr" rtl="0">
              <a:lnSpc>
                <a:spcPct val="100000"/>
              </a:lnSpc>
              <a:spcBef>
                <a:spcPts val="0"/>
              </a:spcBef>
              <a:spcAft>
                <a:spcPts val="0"/>
              </a:spcAft>
              <a:buClr>
                <a:schemeClr val="dk1"/>
              </a:buClr>
              <a:buSzPts val="300"/>
              <a:buFont typeface="Calibri"/>
              <a:buNone/>
            </a:pPr>
            <a:endParaRPr sz="1000" i="0" u="none" strike="noStrike" cap="none">
              <a:solidFill>
                <a:srgbClr val="4A4A49"/>
              </a:solidFill>
              <a:latin typeface="Open Sans"/>
              <a:ea typeface="Open Sans"/>
              <a:cs typeface="Open Sans"/>
              <a:sym typeface="Open Sans"/>
            </a:endParaRPr>
          </a:p>
          <a:p>
            <a:pPr marL="0" marR="0" lvl="0" indent="0" algn="l" rtl="0">
              <a:lnSpc>
                <a:spcPct val="115000"/>
              </a:lnSpc>
              <a:spcBef>
                <a:spcPts val="0"/>
              </a:spcBef>
              <a:spcAft>
                <a:spcPts val="0"/>
              </a:spcAft>
              <a:buClr>
                <a:srgbClr val="000000"/>
              </a:buClr>
              <a:buSzPts val="1100"/>
              <a:buFont typeface="Arial"/>
              <a:buNone/>
            </a:pPr>
            <a:endParaRPr sz="1000" i="0" u="none" strike="noStrike" cap="none">
              <a:solidFill>
                <a:srgbClr val="4A4A49"/>
              </a:solidFill>
              <a:latin typeface="Open Sans"/>
              <a:ea typeface="Open Sans"/>
              <a:cs typeface="Open Sans"/>
              <a:sym typeface="Open Sans"/>
            </a:endParaRPr>
          </a:p>
        </p:txBody>
      </p:sp>
      <p:sp>
        <p:nvSpPr>
          <p:cNvPr id="929" name="Google Shape;929;p107"/>
          <p:cNvSpPr/>
          <p:nvPr/>
        </p:nvSpPr>
        <p:spPr>
          <a:xfrm>
            <a:off x="7104622" y="744325"/>
            <a:ext cx="1259400" cy="1011300"/>
          </a:xfrm>
          <a:prstGeom prst="ellipse">
            <a:avLst/>
          </a:prstGeom>
          <a:solidFill>
            <a:srgbClr val="1A9CD9"/>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Light"/>
              <a:ea typeface="Montserrat Light"/>
              <a:cs typeface="Montserrat Light"/>
              <a:sym typeface="Montserrat Light"/>
            </a:endParaRPr>
          </a:p>
        </p:txBody>
      </p:sp>
      <p:sp>
        <p:nvSpPr>
          <p:cNvPr id="930" name="Google Shape;930;p107"/>
          <p:cNvSpPr/>
          <p:nvPr/>
        </p:nvSpPr>
        <p:spPr>
          <a:xfrm>
            <a:off x="2874539" y="749517"/>
            <a:ext cx="1259400" cy="1011300"/>
          </a:xfrm>
          <a:prstGeom prst="ellipse">
            <a:avLst/>
          </a:prstGeom>
          <a:solidFill>
            <a:schemeClr val="accen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Light"/>
              <a:ea typeface="Montserrat Light"/>
              <a:cs typeface="Montserrat Light"/>
              <a:sym typeface="Montserrat Light"/>
            </a:endParaRPr>
          </a:p>
        </p:txBody>
      </p:sp>
      <p:pic>
        <p:nvPicPr>
          <p:cNvPr id="931" name="Google Shape;931;p107"/>
          <p:cNvPicPr preferRelativeResize="0"/>
          <p:nvPr/>
        </p:nvPicPr>
        <p:blipFill rotWithShape="1">
          <a:blip r:embed="rId3">
            <a:alphaModFix/>
          </a:blip>
          <a:srcRect/>
          <a:stretch/>
        </p:blipFill>
        <p:spPr>
          <a:xfrm>
            <a:off x="5305560" y="1024158"/>
            <a:ext cx="634991" cy="509951"/>
          </a:xfrm>
          <a:prstGeom prst="rect">
            <a:avLst/>
          </a:prstGeom>
          <a:noFill/>
          <a:ln>
            <a:noFill/>
          </a:ln>
        </p:spPr>
      </p:pic>
      <p:pic>
        <p:nvPicPr>
          <p:cNvPr id="932" name="Google Shape;932;p107"/>
          <p:cNvPicPr preferRelativeResize="0"/>
          <p:nvPr/>
        </p:nvPicPr>
        <p:blipFill rotWithShape="1">
          <a:blip r:embed="rId4">
            <a:alphaModFix/>
          </a:blip>
          <a:srcRect/>
          <a:stretch/>
        </p:blipFill>
        <p:spPr>
          <a:xfrm>
            <a:off x="7429731" y="1017969"/>
            <a:ext cx="609204" cy="489242"/>
          </a:xfrm>
          <a:prstGeom prst="rect">
            <a:avLst/>
          </a:prstGeom>
          <a:noFill/>
          <a:ln>
            <a:noFill/>
          </a:ln>
        </p:spPr>
      </p:pic>
      <p:sp>
        <p:nvSpPr>
          <p:cNvPr id="933" name="Google Shape;933;p107"/>
          <p:cNvSpPr txBox="1"/>
          <p:nvPr/>
        </p:nvSpPr>
        <p:spPr>
          <a:xfrm>
            <a:off x="362725" y="2013738"/>
            <a:ext cx="1901400" cy="1656300"/>
          </a:xfrm>
          <a:prstGeom prst="rect">
            <a:avLst/>
          </a:prstGeom>
          <a:noFill/>
          <a:ln>
            <a:noFill/>
          </a:ln>
        </p:spPr>
        <p:txBody>
          <a:bodyPr spcFirstLastPara="1" wrap="square" lIns="68575" tIns="34275" rIns="68575" bIns="34275" anchor="t" anchorCtr="0">
            <a:noAutofit/>
          </a:bodyPr>
          <a:lstStyle/>
          <a:p>
            <a:pPr marL="0" marR="0" lvl="0" indent="0" algn="ctr" rtl="0">
              <a:lnSpc>
                <a:spcPct val="115000"/>
              </a:lnSpc>
              <a:spcBef>
                <a:spcPts val="0"/>
              </a:spcBef>
              <a:spcAft>
                <a:spcPts val="0"/>
              </a:spcAft>
              <a:buClr>
                <a:srgbClr val="000000"/>
              </a:buClr>
              <a:buSzPts val="1100"/>
              <a:buFont typeface="Arial"/>
              <a:buNone/>
            </a:pPr>
            <a:r>
              <a:rPr lang="en-US" sz="1000" b="1" i="0" u="none" strike="noStrike" cap="none">
                <a:solidFill>
                  <a:schemeClr val="dk2"/>
                </a:solidFill>
                <a:latin typeface="Open Sans"/>
                <a:ea typeface="Open Sans"/>
                <a:cs typeface="Open Sans"/>
                <a:sym typeface="Open Sans"/>
              </a:rPr>
              <a:t>REGISTER ONLINE</a:t>
            </a:r>
            <a:endParaRPr sz="1000" b="1" i="0" u="none" strike="noStrike" cap="none">
              <a:solidFill>
                <a:schemeClr val="dk2"/>
              </a:solidFill>
              <a:latin typeface="Open Sans"/>
              <a:ea typeface="Open Sans"/>
              <a:cs typeface="Open Sans"/>
              <a:sym typeface="Open Sans"/>
            </a:endParaRPr>
          </a:p>
          <a:p>
            <a:pPr marL="0" marR="0" lvl="0" indent="0" algn="l" rtl="0">
              <a:lnSpc>
                <a:spcPct val="115000"/>
              </a:lnSpc>
              <a:spcBef>
                <a:spcPts val="0"/>
              </a:spcBef>
              <a:spcAft>
                <a:spcPts val="0"/>
              </a:spcAft>
              <a:buClr>
                <a:schemeClr val="dk1"/>
              </a:buClr>
              <a:buSzPts val="1100"/>
              <a:buFont typeface="Arial"/>
              <a:buNone/>
            </a:pPr>
            <a:endParaRPr sz="1000" i="1" u="none" strike="noStrike" cap="none">
              <a:solidFill>
                <a:schemeClr val="dk1"/>
              </a:solidFill>
              <a:latin typeface="Open Sans"/>
              <a:ea typeface="Open Sans"/>
              <a:cs typeface="Open Sans"/>
              <a:sym typeface="Open Sans"/>
            </a:endParaRPr>
          </a:p>
          <a:p>
            <a:pPr marL="0" marR="0" lvl="0" indent="0" algn="ctr" rtl="0">
              <a:lnSpc>
                <a:spcPct val="115000"/>
              </a:lnSpc>
              <a:spcBef>
                <a:spcPts val="0"/>
              </a:spcBef>
              <a:spcAft>
                <a:spcPts val="0"/>
              </a:spcAft>
              <a:buClr>
                <a:schemeClr val="dk1"/>
              </a:buClr>
              <a:buSzPts val="1100"/>
              <a:buFont typeface="Arial"/>
              <a:buNone/>
            </a:pPr>
            <a:r>
              <a:rPr lang="en-US" sz="1000" u="none" strike="noStrike" cap="none">
                <a:solidFill>
                  <a:schemeClr val="dk1"/>
                </a:solidFill>
                <a:latin typeface="Open Sans"/>
                <a:ea typeface="Open Sans"/>
                <a:cs typeface="Open Sans"/>
                <a:sym typeface="Open Sans"/>
              </a:rPr>
              <a:t>Create a company profile</a:t>
            </a:r>
            <a:r>
              <a:rPr lang="en-US" sz="1000" b="1">
                <a:solidFill>
                  <a:schemeClr val="dk1"/>
                </a:solidFill>
                <a:latin typeface="Open Sans"/>
                <a:ea typeface="Open Sans"/>
                <a:cs typeface="Open Sans"/>
                <a:sym typeface="Open Sans"/>
              </a:rPr>
              <a:t>*</a:t>
            </a:r>
            <a:endParaRPr sz="1000" b="1" u="none" strike="noStrike" cap="none">
              <a:solidFill>
                <a:schemeClr val="dk1"/>
              </a:solidFill>
              <a:latin typeface="Open Sans"/>
              <a:ea typeface="Open Sans"/>
              <a:cs typeface="Open Sans"/>
              <a:sym typeface="Open Sans"/>
            </a:endParaRPr>
          </a:p>
          <a:p>
            <a:pPr marL="0" marR="0" lvl="0" indent="0" algn="ctr" rtl="0">
              <a:lnSpc>
                <a:spcPct val="115000"/>
              </a:lnSpc>
              <a:spcBef>
                <a:spcPts val="0"/>
              </a:spcBef>
              <a:spcAft>
                <a:spcPts val="0"/>
              </a:spcAft>
              <a:buClr>
                <a:schemeClr val="dk1"/>
              </a:buClr>
              <a:buSzPts val="1100"/>
              <a:buFont typeface="Arial"/>
              <a:buNone/>
            </a:pPr>
            <a:endParaRPr sz="1000" i="0" u="none" strike="noStrike" cap="none">
              <a:solidFill>
                <a:schemeClr val="dk1"/>
              </a:solidFill>
              <a:latin typeface="Open Sans"/>
              <a:ea typeface="Open Sans"/>
              <a:cs typeface="Open Sans"/>
              <a:sym typeface="Open Sans"/>
            </a:endParaRPr>
          </a:p>
          <a:p>
            <a:pPr marL="0" marR="0" lvl="0" indent="0" algn="ctr" rtl="0">
              <a:lnSpc>
                <a:spcPct val="115000"/>
              </a:lnSpc>
              <a:spcBef>
                <a:spcPts val="0"/>
              </a:spcBef>
              <a:spcAft>
                <a:spcPts val="0"/>
              </a:spcAft>
              <a:buClr>
                <a:schemeClr val="dk1"/>
              </a:buClr>
              <a:buSzPts val="1100"/>
              <a:buFont typeface="Arial"/>
              <a:buNone/>
            </a:pPr>
            <a:endParaRPr sz="900" i="1">
              <a:solidFill>
                <a:schemeClr val="dk1"/>
              </a:solidFill>
              <a:latin typeface="Open Sans"/>
              <a:ea typeface="Open Sans"/>
              <a:cs typeface="Open Sans"/>
              <a:sym typeface="Open Sans"/>
            </a:endParaRPr>
          </a:p>
          <a:p>
            <a:pPr marL="0" marR="0" lvl="0" indent="0" algn="ctr" rtl="0">
              <a:lnSpc>
                <a:spcPct val="115000"/>
              </a:lnSpc>
              <a:spcBef>
                <a:spcPts val="0"/>
              </a:spcBef>
              <a:spcAft>
                <a:spcPts val="0"/>
              </a:spcAft>
              <a:buClr>
                <a:schemeClr val="dk1"/>
              </a:buClr>
              <a:buSzPts val="1100"/>
              <a:buFont typeface="Arial"/>
              <a:buNone/>
            </a:pPr>
            <a:r>
              <a:rPr lang="en-US" sz="900" i="1" u="none" strike="noStrike" cap="none">
                <a:solidFill>
                  <a:schemeClr val="dk1"/>
                </a:solidFill>
                <a:latin typeface="Open Sans"/>
                <a:ea typeface="Open Sans"/>
                <a:cs typeface="Open Sans"/>
                <a:sym typeface="Open Sans"/>
              </a:rPr>
              <a:t>A profile used to customize questionnaire to your industry, size, and location</a:t>
            </a:r>
            <a:endParaRPr sz="900" i="1" u="none" strike="noStrike" cap="none">
              <a:solidFill>
                <a:schemeClr val="dk1"/>
              </a:solidFill>
              <a:latin typeface="Open Sans"/>
              <a:ea typeface="Open Sans"/>
              <a:cs typeface="Open Sans"/>
              <a:sym typeface="Open Sans"/>
            </a:endParaRPr>
          </a:p>
          <a:p>
            <a:pPr marL="0" marR="0" lvl="0" indent="0" algn="ctr" rtl="0">
              <a:lnSpc>
                <a:spcPct val="115000"/>
              </a:lnSpc>
              <a:spcBef>
                <a:spcPts val="0"/>
              </a:spcBef>
              <a:spcAft>
                <a:spcPts val="0"/>
              </a:spcAft>
              <a:buClr>
                <a:schemeClr val="dk1"/>
              </a:buClr>
              <a:buSzPts val="1100"/>
              <a:buFont typeface="Arial"/>
              <a:buNone/>
            </a:pPr>
            <a:endParaRPr sz="1000" i="0" u="none" strike="noStrike" cap="none">
              <a:solidFill>
                <a:schemeClr val="dk1"/>
              </a:solidFill>
              <a:latin typeface="Open Sans"/>
              <a:ea typeface="Open Sans"/>
              <a:cs typeface="Open Sans"/>
              <a:sym typeface="Open Sans"/>
            </a:endParaRPr>
          </a:p>
          <a:p>
            <a:pPr marL="0" marR="0" lvl="0" indent="0" algn="ctr" rtl="0">
              <a:lnSpc>
                <a:spcPct val="115000"/>
              </a:lnSpc>
              <a:spcBef>
                <a:spcPts val="0"/>
              </a:spcBef>
              <a:spcAft>
                <a:spcPts val="0"/>
              </a:spcAft>
              <a:buClr>
                <a:srgbClr val="000000"/>
              </a:buClr>
              <a:buSzPts val="1100"/>
              <a:buFont typeface="Arial"/>
              <a:buNone/>
            </a:pPr>
            <a:endParaRPr sz="1000" i="0" u="none" strike="noStrike" cap="none">
              <a:solidFill>
                <a:srgbClr val="4A4A49"/>
              </a:solidFill>
              <a:latin typeface="Open Sans"/>
              <a:ea typeface="Open Sans"/>
              <a:cs typeface="Open Sans"/>
              <a:sym typeface="Open Sans"/>
            </a:endParaRPr>
          </a:p>
        </p:txBody>
      </p:sp>
      <p:sp>
        <p:nvSpPr>
          <p:cNvPr id="934" name="Google Shape;934;p107"/>
          <p:cNvSpPr txBox="1"/>
          <p:nvPr/>
        </p:nvSpPr>
        <p:spPr>
          <a:xfrm>
            <a:off x="2528225" y="2013738"/>
            <a:ext cx="1795200" cy="1881600"/>
          </a:xfrm>
          <a:prstGeom prst="rect">
            <a:avLst/>
          </a:prstGeom>
          <a:noFill/>
          <a:ln>
            <a:noFill/>
          </a:ln>
        </p:spPr>
        <p:txBody>
          <a:bodyPr spcFirstLastPara="1" wrap="square" lIns="68575" tIns="34275" rIns="68575" bIns="34275" anchor="t" anchorCtr="0">
            <a:noAutofit/>
          </a:bodyPr>
          <a:lstStyle/>
          <a:p>
            <a:pPr marL="0" marR="0" lvl="0" indent="0" algn="ctr" rtl="0">
              <a:lnSpc>
                <a:spcPct val="115000"/>
              </a:lnSpc>
              <a:spcBef>
                <a:spcPts val="0"/>
              </a:spcBef>
              <a:spcAft>
                <a:spcPts val="0"/>
              </a:spcAft>
              <a:buClr>
                <a:srgbClr val="000000"/>
              </a:buClr>
              <a:buSzPts val="1100"/>
              <a:buFont typeface="Arial"/>
              <a:buNone/>
            </a:pPr>
            <a:r>
              <a:rPr lang="en-US" sz="1000" b="1" i="0" u="none" strike="noStrike" cap="none">
                <a:solidFill>
                  <a:schemeClr val="dk2"/>
                </a:solidFill>
                <a:latin typeface="Open Sans"/>
                <a:ea typeface="Open Sans"/>
                <a:cs typeface="Open Sans"/>
                <a:sym typeface="Open Sans"/>
              </a:rPr>
              <a:t>QUESTIONNAIRE </a:t>
            </a:r>
            <a:endParaRPr sz="1000" b="1" i="0" u="none" strike="noStrike" cap="none">
              <a:solidFill>
                <a:schemeClr val="dk2"/>
              </a:solidFill>
              <a:latin typeface="Open Sans"/>
              <a:ea typeface="Open Sans"/>
              <a:cs typeface="Open Sans"/>
              <a:sym typeface="Open Sans"/>
            </a:endParaRPr>
          </a:p>
          <a:p>
            <a:pPr marL="0" marR="0" lvl="0" indent="0" algn="ctr" rtl="0">
              <a:lnSpc>
                <a:spcPct val="115000"/>
              </a:lnSpc>
              <a:spcBef>
                <a:spcPts val="0"/>
              </a:spcBef>
              <a:spcAft>
                <a:spcPts val="0"/>
              </a:spcAft>
              <a:buClr>
                <a:srgbClr val="000000"/>
              </a:buClr>
              <a:buSzPts val="1100"/>
              <a:buFont typeface="Arial"/>
              <a:buNone/>
            </a:pPr>
            <a:endParaRPr sz="1000" i="0" u="none" strike="noStrike" cap="none">
              <a:solidFill>
                <a:srgbClr val="4A4A49"/>
              </a:solidFill>
              <a:latin typeface="Open Sans"/>
              <a:ea typeface="Open Sans"/>
              <a:cs typeface="Open Sans"/>
              <a:sym typeface="Open Sans"/>
            </a:endParaRPr>
          </a:p>
          <a:p>
            <a:pPr marL="0" marR="0" lvl="0" indent="0" algn="ctr" rtl="0">
              <a:lnSpc>
                <a:spcPct val="115000"/>
              </a:lnSpc>
              <a:spcBef>
                <a:spcPts val="0"/>
              </a:spcBef>
              <a:spcAft>
                <a:spcPts val="0"/>
              </a:spcAft>
              <a:buClr>
                <a:srgbClr val="000000"/>
              </a:buClr>
              <a:buSzPts val="1100"/>
              <a:buFont typeface="Arial"/>
              <a:buNone/>
            </a:pPr>
            <a:r>
              <a:rPr lang="en-US" sz="1000" u="none" strike="noStrike" cap="none">
                <a:solidFill>
                  <a:srgbClr val="4A4A49"/>
                </a:solidFill>
                <a:latin typeface="Open Sans"/>
                <a:ea typeface="Open Sans"/>
                <a:cs typeface="Open Sans"/>
                <a:sym typeface="Open Sans"/>
              </a:rPr>
              <a:t>Answer assessment and upload documents</a:t>
            </a:r>
            <a:r>
              <a:rPr lang="en-US" sz="1000" b="1">
                <a:solidFill>
                  <a:srgbClr val="4A4A49"/>
                </a:solidFill>
                <a:latin typeface="Open Sans"/>
                <a:ea typeface="Open Sans"/>
                <a:cs typeface="Open Sans"/>
                <a:sym typeface="Open Sans"/>
              </a:rPr>
              <a:t>**</a:t>
            </a:r>
            <a:endParaRPr sz="1000" b="1" u="none" strike="noStrike" cap="none">
              <a:solidFill>
                <a:srgbClr val="4A4A49"/>
              </a:solidFill>
              <a:latin typeface="Open Sans"/>
              <a:ea typeface="Open Sans"/>
              <a:cs typeface="Open Sans"/>
              <a:sym typeface="Open Sans"/>
            </a:endParaRPr>
          </a:p>
          <a:p>
            <a:pPr marL="0" marR="0" lvl="0" indent="0" algn="ctr" rtl="0">
              <a:lnSpc>
                <a:spcPct val="115000"/>
              </a:lnSpc>
              <a:spcBef>
                <a:spcPts val="0"/>
              </a:spcBef>
              <a:spcAft>
                <a:spcPts val="0"/>
              </a:spcAft>
              <a:buClr>
                <a:srgbClr val="000000"/>
              </a:buClr>
              <a:buSzPts val="1100"/>
              <a:buFont typeface="Arial"/>
              <a:buNone/>
            </a:pPr>
            <a:endParaRPr sz="1000" i="1" u="none" strike="noStrike" cap="none">
              <a:solidFill>
                <a:srgbClr val="4A4A49"/>
              </a:solidFill>
              <a:latin typeface="Open Sans"/>
              <a:ea typeface="Open Sans"/>
              <a:cs typeface="Open Sans"/>
              <a:sym typeface="Open Sans"/>
            </a:endParaRPr>
          </a:p>
          <a:p>
            <a:pPr marL="0" marR="0" lvl="0" indent="0" algn="ctr" rtl="0">
              <a:lnSpc>
                <a:spcPct val="90000"/>
              </a:lnSpc>
              <a:spcBef>
                <a:spcPts val="0"/>
              </a:spcBef>
              <a:spcAft>
                <a:spcPts val="0"/>
              </a:spcAft>
              <a:buClr>
                <a:schemeClr val="dk1"/>
              </a:buClr>
              <a:buSzPts val="300"/>
              <a:buFont typeface="Calibri"/>
              <a:buNone/>
            </a:pPr>
            <a:r>
              <a:rPr lang="en-US" sz="900" i="1" u="none" strike="noStrike" cap="none">
                <a:solidFill>
                  <a:srgbClr val="4A4A49"/>
                </a:solidFill>
                <a:latin typeface="Open Sans"/>
                <a:ea typeface="Open Sans"/>
                <a:cs typeface="Open Sans"/>
                <a:sym typeface="Open Sans"/>
              </a:rPr>
              <a:t>A secure &amp; multilingual questionnaire with a support team ready to help</a:t>
            </a:r>
            <a:endParaRPr sz="900" i="1" u="none" strike="noStrike" cap="none">
              <a:solidFill>
                <a:srgbClr val="4A4A49"/>
              </a:solidFill>
              <a:latin typeface="Open Sans"/>
              <a:ea typeface="Open Sans"/>
              <a:cs typeface="Open Sans"/>
              <a:sym typeface="Open Sans"/>
            </a:endParaRPr>
          </a:p>
          <a:p>
            <a:pPr marL="0" marR="0" lvl="0" indent="0" algn="ctr" rtl="0">
              <a:lnSpc>
                <a:spcPct val="115000"/>
              </a:lnSpc>
              <a:spcBef>
                <a:spcPts val="0"/>
              </a:spcBef>
              <a:spcAft>
                <a:spcPts val="0"/>
              </a:spcAft>
              <a:buClr>
                <a:srgbClr val="000000"/>
              </a:buClr>
              <a:buSzPts val="1100"/>
              <a:buFont typeface="Arial"/>
              <a:buNone/>
            </a:pPr>
            <a:endParaRPr sz="1000" i="0" u="none" strike="noStrike" cap="none">
              <a:solidFill>
                <a:srgbClr val="4A4A49"/>
              </a:solidFill>
              <a:latin typeface="Open Sans"/>
              <a:ea typeface="Open Sans"/>
              <a:cs typeface="Open Sans"/>
              <a:sym typeface="Open Sans"/>
            </a:endParaRPr>
          </a:p>
        </p:txBody>
      </p:sp>
      <p:sp>
        <p:nvSpPr>
          <p:cNvPr id="935" name="Google Shape;935;p107"/>
          <p:cNvSpPr/>
          <p:nvPr/>
        </p:nvSpPr>
        <p:spPr>
          <a:xfrm rot="5400000">
            <a:off x="2368309" y="1176029"/>
            <a:ext cx="242400" cy="173100"/>
          </a:xfrm>
          <a:prstGeom prst="triangle">
            <a:avLst>
              <a:gd name="adj" fmla="val 50000"/>
            </a:avLst>
          </a:prstGeom>
          <a:solidFill>
            <a:srgbClr val="D8D8D8"/>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Light"/>
              <a:ea typeface="Montserrat Light"/>
              <a:cs typeface="Montserrat Light"/>
              <a:sym typeface="Montserrat Light"/>
            </a:endParaRPr>
          </a:p>
        </p:txBody>
      </p:sp>
      <p:sp>
        <p:nvSpPr>
          <p:cNvPr id="936" name="Google Shape;936;p107"/>
          <p:cNvSpPr/>
          <p:nvPr/>
        </p:nvSpPr>
        <p:spPr>
          <a:xfrm rot="5400000">
            <a:off x="4432873" y="1176029"/>
            <a:ext cx="242400" cy="173100"/>
          </a:xfrm>
          <a:prstGeom prst="triangle">
            <a:avLst>
              <a:gd name="adj" fmla="val 50000"/>
            </a:avLst>
          </a:prstGeom>
          <a:solidFill>
            <a:srgbClr val="D8D8D8"/>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Light"/>
              <a:ea typeface="Montserrat Light"/>
              <a:cs typeface="Montserrat Light"/>
              <a:sym typeface="Montserrat Light"/>
            </a:endParaRPr>
          </a:p>
        </p:txBody>
      </p:sp>
      <p:sp>
        <p:nvSpPr>
          <p:cNvPr id="937" name="Google Shape;937;p107"/>
          <p:cNvSpPr/>
          <p:nvPr/>
        </p:nvSpPr>
        <p:spPr>
          <a:xfrm rot="5400000">
            <a:off x="6503458" y="1175960"/>
            <a:ext cx="242400" cy="173100"/>
          </a:xfrm>
          <a:prstGeom prst="triangle">
            <a:avLst>
              <a:gd name="adj" fmla="val 50000"/>
            </a:avLst>
          </a:prstGeom>
          <a:solidFill>
            <a:srgbClr val="D8D8D8"/>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Light"/>
              <a:ea typeface="Montserrat Light"/>
              <a:cs typeface="Montserrat Light"/>
              <a:sym typeface="Montserrat Light"/>
            </a:endParaRPr>
          </a:p>
        </p:txBody>
      </p:sp>
      <p:pic>
        <p:nvPicPr>
          <p:cNvPr id="938" name="Google Shape;938;p107"/>
          <p:cNvPicPr preferRelativeResize="0"/>
          <p:nvPr/>
        </p:nvPicPr>
        <p:blipFill rotWithShape="1">
          <a:blip r:embed="rId5">
            <a:alphaModFix/>
          </a:blip>
          <a:srcRect/>
          <a:stretch/>
        </p:blipFill>
        <p:spPr>
          <a:xfrm>
            <a:off x="3232915" y="988018"/>
            <a:ext cx="559754" cy="534977"/>
          </a:xfrm>
          <a:prstGeom prst="rect">
            <a:avLst/>
          </a:prstGeom>
          <a:noFill/>
          <a:ln>
            <a:noFill/>
          </a:ln>
        </p:spPr>
      </p:pic>
      <p:pic>
        <p:nvPicPr>
          <p:cNvPr id="939" name="Google Shape;939;p107"/>
          <p:cNvPicPr preferRelativeResize="0"/>
          <p:nvPr/>
        </p:nvPicPr>
        <p:blipFill rotWithShape="1">
          <a:blip r:embed="rId6">
            <a:alphaModFix/>
          </a:blip>
          <a:srcRect/>
          <a:stretch/>
        </p:blipFill>
        <p:spPr>
          <a:xfrm>
            <a:off x="1007364" y="987075"/>
            <a:ext cx="654807" cy="525866"/>
          </a:xfrm>
          <a:prstGeom prst="rect">
            <a:avLst/>
          </a:prstGeom>
          <a:noFill/>
          <a:ln>
            <a:noFill/>
          </a:ln>
        </p:spPr>
      </p:pic>
      <p:sp>
        <p:nvSpPr>
          <p:cNvPr id="940" name="Google Shape;940;p107"/>
          <p:cNvSpPr txBox="1"/>
          <p:nvPr/>
        </p:nvSpPr>
        <p:spPr>
          <a:xfrm>
            <a:off x="291088" y="3375588"/>
            <a:ext cx="1634400" cy="5619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chemeClr val="dk1"/>
              </a:buClr>
              <a:buSzPts val="1100"/>
              <a:buFont typeface="Arial"/>
              <a:buNone/>
            </a:pPr>
            <a:r>
              <a:rPr lang="en-US" sz="1000" b="1" i="0" u="none" strike="noStrike" cap="none">
                <a:solidFill>
                  <a:schemeClr val="dk2"/>
                </a:solidFill>
                <a:latin typeface="Open Sans"/>
                <a:ea typeface="Open Sans"/>
                <a:cs typeface="Open Sans"/>
                <a:sym typeface="Open Sans"/>
              </a:rPr>
              <a:t>5-10 days</a:t>
            </a:r>
            <a:endParaRPr sz="1000" b="1" i="0" u="none" strike="noStrike" cap="none">
              <a:solidFill>
                <a:schemeClr val="dk2"/>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400"/>
              <a:buFont typeface="Arial"/>
              <a:buNone/>
            </a:pPr>
            <a:endParaRPr sz="1300" i="0" u="none" strike="noStrike" cap="none">
              <a:solidFill>
                <a:srgbClr val="000000"/>
              </a:solidFill>
              <a:latin typeface="Open Sans"/>
              <a:ea typeface="Open Sans"/>
              <a:cs typeface="Open Sans"/>
              <a:sym typeface="Open Sans"/>
            </a:endParaRPr>
          </a:p>
        </p:txBody>
      </p:sp>
      <p:sp>
        <p:nvSpPr>
          <p:cNvPr id="941" name="Google Shape;941;p107"/>
          <p:cNvSpPr txBox="1"/>
          <p:nvPr/>
        </p:nvSpPr>
        <p:spPr>
          <a:xfrm>
            <a:off x="2567268" y="3375588"/>
            <a:ext cx="1634400" cy="5619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100"/>
              <a:buFont typeface="Arial"/>
              <a:buNone/>
            </a:pPr>
            <a:r>
              <a:rPr lang="en-US" sz="1000" b="1" i="0" u="none" strike="noStrike" cap="none">
                <a:solidFill>
                  <a:schemeClr val="dk2"/>
                </a:solidFill>
                <a:latin typeface="Open Sans"/>
                <a:ea typeface="Open Sans"/>
                <a:cs typeface="Open Sans"/>
                <a:sym typeface="Open Sans"/>
              </a:rPr>
              <a:t>6 weeks</a:t>
            </a:r>
            <a:endParaRPr sz="1000" b="1" i="0" u="none" strike="noStrike" cap="none">
              <a:solidFill>
                <a:schemeClr val="dk2"/>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400"/>
              <a:buFont typeface="Arial"/>
              <a:buNone/>
            </a:pPr>
            <a:endParaRPr sz="1300" i="0" u="none" strike="noStrike" cap="none">
              <a:solidFill>
                <a:srgbClr val="000000"/>
              </a:solidFill>
              <a:latin typeface="Open Sans"/>
              <a:ea typeface="Open Sans"/>
              <a:cs typeface="Open Sans"/>
              <a:sym typeface="Open Sans"/>
            </a:endParaRPr>
          </a:p>
        </p:txBody>
      </p:sp>
      <p:sp>
        <p:nvSpPr>
          <p:cNvPr id="942" name="Google Shape;942;p107"/>
          <p:cNvSpPr txBox="1"/>
          <p:nvPr/>
        </p:nvSpPr>
        <p:spPr>
          <a:xfrm>
            <a:off x="4727369" y="3369175"/>
            <a:ext cx="1634400" cy="5619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100"/>
              <a:buFont typeface="Arial"/>
              <a:buNone/>
            </a:pPr>
            <a:r>
              <a:rPr lang="en-US" sz="1000" b="1" i="0" u="none" strike="noStrike" cap="none">
                <a:solidFill>
                  <a:schemeClr val="dk2"/>
                </a:solidFill>
                <a:latin typeface="Open Sans"/>
                <a:ea typeface="Open Sans"/>
                <a:cs typeface="Open Sans"/>
                <a:sym typeface="Open Sans"/>
              </a:rPr>
              <a:t>6-8 weeks</a:t>
            </a:r>
            <a:endParaRPr sz="1000" b="1" i="0" u="none" strike="noStrike" cap="none">
              <a:solidFill>
                <a:schemeClr val="dk2"/>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400"/>
              <a:buFont typeface="Arial"/>
              <a:buNone/>
            </a:pPr>
            <a:endParaRPr sz="1300" i="0" u="none" strike="noStrike" cap="none">
              <a:solidFill>
                <a:srgbClr val="000000"/>
              </a:solidFill>
              <a:latin typeface="Open Sans"/>
              <a:ea typeface="Open Sans"/>
              <a:cs typeface="Open Sans"/>
              <a:sym typeface="Open Sans"/>
            </a:endParaRPr>
          </a:p>
        </p:txBody>
      </p:sp>
      <p:sp>
        <p:nvSpPr>
          <p:cNvPr id="943" name="Google Shape;943;p107"/>
          <p:cNvSpPr txBox="1"/>
          <p:nvPr/>
        </p:nvSpPr>
        <p:spPr>
          <a:xfrm>
            <a:off x="6837344" y="3369163"/>
            <a:ext cx="1634400" cy="5619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100"/>
              <a:buFont typeface="Arial"/>
              <a:buNone/>
            </a:pPr>
            <a:r>
              <a:rPr lang="en-US" sz="1000" b="1" i="0" u="none" strike="noStrike" cap="none">
                <a:solidFill>
                  <a:schemeClr val="dk2"/>
                </a:solidFill>
                <a:latin typeface="Open Sans"/>
                <a:ea typeface="Open Sans"/>
                <a:cs typeface="Open Sans"/>
                <a:sym typeface="Open Sans"/>
              </a:rPr>
              <a:t>Valid for 1 year </a:t>
            </a:r>
            <a:endParaRPr sz="1000" b="1" i="0" u="none" strike="noStrike" cap="none">
              <a:solidFill>
                <a:schemeClr val="dk2"/>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400"/>
              <a:buFont typeface="Arial"/>
              <a:buNone/>
            </a:pPr>
            <a:endParaRPr sz="1300" i="0" u="none" strike="noStrike" cap="none">
              <a:solidFill>
                <a:srgbClr val="000000"/>
              </a:solidFill>
              <a:latin typeface="Open Sans"/>
              <a:ea typeface="Open Sans"/>
              <a:cs typeface="Open Sans"/>
              <a:sym typeface="Open Sans"/>
            </a:endParaRPr>
          </a:p>
        </p:txBody>
      </p:sp>
      <p:sp>
        <p:nvSpPr>
          <p:cNvPr id="944" name="Google Shape;944;p107"/>
          <p:cNvSpPr/>
          <p:nvPr/>
        </p:nvSpPr>
        <p:spPr>
          <a:xfrm>
            <a:off x="22050" y="4732025"/>
            <a:ext cx="609300" cy="279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p:sp>
        <p:nvSpPr>
          <p:cNvPr id="958" name="Google Shape;958;p109"/>
          <p:cNvSpPr txBox="1">
            <a:spLocks noGrp="1"/>
          </p:cNvSpPr>
          <p:nvPr>
            <p:ph type="title"/>
          </p:nvPr>
        </p:nvSpPr>
        <p:spPr>
          <a:xfrm>
            <a:off x="977850" y="1481551"/>
            <a:ext cx="7663800" cy="7812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US"/>
              <a:t>Climate Change &amp; CO2 Commitment </a:t>
            </a:r>
            <a:endParaRPr/>
          </a:p>
        </p:txBody>
      </p:sp>
    </p:spTree>
    <p:extLst>
      <p:ext uri="{BB962C8B-B14F-4D97-AF65-F5344CB8AC3E}">
        <p14:creationId xmlns:p14="http://schemas.microsoft.com/office/powerpoint/2010/main" val="7626332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63" name="Google Shape;963;p110"/>
          <p:cNvSpPr txBox="1">
            <a:spLocks noGrp="1"/>
          </p:cNvSpPr>
          <p:nvPr>
            <p:ph type="title"/>
          </p:nvPr>
        </p:nvSpPr>
        <p:spPr>
          <a:xfrm>
            <a:off x="257425" y="61850"/>
            <a:ext cx="8771700" cy="514800"/>
          </a:xfrm>
          <a:prstGeom prst="rect">
            <a:avLst/>
          </a:prstGeom>
        </p:spPr>
        <p:txBody>
          <a:bodyPr spcFirstLastPara="1" wrap="square" lIns="0"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t>We already reduced by more than 30%</a:t>
            </a:r>
            <a:r>
              <a:rPr lang="en-US" dirty="0">
                <a:solidFill>
                  <a:srgbClr val="0033A0"/>
                </a:solidFill>
              </a:rPr>
              <a:t> our CO2 emissions in our operations</a:t>
            </a:r>
            <a:endParaRPr dirty="0"/>
          </a:p>
        </p:txBody>
      </p:sp>
      <p:sp>
        <p:nvSpPr>
          <p:cNvPr id="964" name="Google Shape;964;p110"/>
          <p:cNvSpPr txBox="1"/>
          <p:nvPr/>
        </p:nvSpPr>
        <p:spPr>
          <a:xfrm>
            <a:off x="512956" y="4566850"/>
            <a:ext cx="2732048" cy="36930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dirty="0"/>
              <a:t>Figures at end of October 2022</a:t>
            </a:r>
            <a:endParaRPr sz="1200" dirty="0"/>
          </a:p>
        </p:txBody>
      </p:sp>
      <p:pic>
        <p:nvPicPr>
          <p:cNvPr id="965" name="Google Shape;965;p110"/>
          <p:cNvPicPr preferRelativeResize="0"/>
          <p:nvPr/>
        </p:nvPicPr>
        <p:blipFill>
          <a:blip r:embed="rId3">
            <a:alphaModFix/>
          </a:blip>
          <a:stretch>
            <a:fillRect/>
          </a:stretch>
        </p:blipFill>
        <p:spPr>
          <a:xfrm>
            <a:off x="298600" y="675450"/>
            <a:ext cx="8428021" cy="37926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970" name="Google Shape;970;p111"/>
          <p:cNvSpPr txBox="1">
            <a:spLocks noGrp="1"/>
          </p:cNvSpPr>
          <p:nvPr>
            <p:ph type="title"/>
          </p:nvPr>
        </p:nvSpPr>
        <p:spPr>
          <a:xfrm>
            <a:off x="257425" y="61850"/>
            <a:ext cx="8542200" cy="514800"/>
          </a:xfrm>
          <a:prstGeom prst="rect">
            <a:avLst/>
          </a:prstGeom>
        </p:spPr>
        <p:txBody>
          <a:bodyPr spcFirstLastPara="1" wrap="square" lIns="0" tIns="91425" rIns="91425" bIns="91425" anchor="t" anchorCtr="0">
            <a:noAutofit/>
          </a:bodyPr>
          <a:lstStyle/>
          <a:p>
            <a:pPr marL="0" lvl="0" indent="0" algn="l" rtl="0">
              <a:spcBef>
                <a:spcPts val="0"/>
              </a:spcBef>
              <a:spcAft>
                <a:spcPts val="0"/>
              </a:spcAft>
              <a:buClr>
                <a:schemeClr val="dk1"/>
              </a:buClr>
              <a:buSzPts val="1100"/>
              <a:buFont typeface="Arial"/>
              <a:buNone/>
            </a:pPr>
            <a:r>
              <a:rPr lang="en-US"/>
              <a:t>A new 2030 climate change target aligned with the </a:t>
            </a:r>
            <a:r>
              <a:rPr lang="en-US">
                <a:solidFill>
                  <a:srgbClr val="0033A0"/>
                </a:solidFill>
              </a:rPr>
              <a:t>1.5°C trajectory</a:t>
            </a:r>
            <a:endParaRPr/>
          </a:p>
        </p:txBody>
      </p:sp>
      <p:pic>
        <p:nvPicPr>
          <p:cNvPr id="971" name="Google Shape;971;p111"/>
          <p:cNvPicPr preferRelativeResize="0"/>
          <p:nvPr/>
        </p:nvPicPr>
        <p:blipFill rotWithShape="1">
          <a:blip r:embed="rId3">
            <a:alphaModFix/>
          </a:blip>
          <a:srcRect t="13156" r="2133" b="10085"/>
          <a:stretch/>
        </p:blipFill>
        <p:spPr>
          <a:xfrm>
            <a:off x="0" y="701950"/>
            <a:ext cx="8799750" cy="3835725"/>
          </a:xfrm>
          <a:prstGeom prst="rect">
            <a:avLst/>
          </a:prstGeom>
          <a:noFill/>
          <a:ln>
            <a:noFill/>
          </a:ln>
        </p:spPr>
      </p:pic>
      <p:sp>
        <p:nvSpPr>
          <p:cNvPr id="972" name="Google Shape;972;p111"/>
          <p:cNvSpPr txBox="1"/>
          <p:nvPr/>
        </p:nvSpPr>
        <p:spPr>
          <a:xfrm>
            <a:off x="1030475" y="3657875"/>
            <a:ext cx="1206600" cy="831300"/>
          </a:xfrm>
          <a:prstGeom prst="rect">
            <a:avLst/>
          </a:prstGeom>
          <a:solidFill>
            <a:srgbClr val="F2F2F2"/>
          </a:solid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sp>
        <p:nvSpPr>
          <p:cNvPr id="977" name="Google Shape;977;p112"/>
          <p:cNvSpPr txBox="1">
            <a:spLocks noGrp="1"/>
          </p:cNvSpPr>
          <p:nvPr>
            <p:ph type="title"/>
          </p:nvPr>
        </p:nvSpPr>
        <p:spPr>
          <a:xfrm>
            <a:off x="107475" y="90875"/>
            <a:ext cx="7663800" cy="514800"/>
          </a:xfrm>
          <a:prstGeom prst="rect">
            <a:avLst/>
          </a:prstGeom>
        </p:spPr>
        <p:txBody>
          <a:bodyPr spcFirstLastPara="1" wrap="square" lIns="0" tIns="91425" rIns="91425" bIns="91425" anchor="t" anchorCtr="0">
            <a:noAutofit/>
          </a:bodyPr>
          <a:lstStyle/>
          <a:p>
            <a:pPr marL="0" lvl="0" indent="0" algn="l" rtl="0">
              <a:spcBef>
                <a:spcPts val="0"/>
              </a:spcBef>
              <a:spcAft>
                <a:spcPts val="0"/>
              </a:spcAft>
              <a:buNone/>
            </a:pPr>
            <a:r>
              <a:rPr lang="en-US"/>
              <a:t>The CO2 emissions you generate counts in ours</a:t>
            </a:r>
            <a:endParaRPr/>
          </a:p>
        </p:txBody>
      </p:sp>
      <p:sp>
        <p:nvSpPr>
          <p:cNvPr id="978" name="Google Shape;978;p112"/>
          <p:cNvSpPr txBox="1"/>
          <p:nvPr/>
        </p:nvSpPr>
        <p:spPr>
          <a:xfrm>
            <a:off x="3077925" y="654100"/>
            <a:ext cx="5841600" cy="1099800"/>
          </a:xfrm>
          <a:prstGeom prst="rect">
            <a:avLst/>
          </a:prstGeom>
          <a:noFill/>
          <a:ln>
            <a:noFill/>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None/>
            </a:pPr>
            <a:r>
              <a:rPr lang="en-US" sz="1100" b="1">
                <a:solidFill>
                  <a:schemeClr val="dk2"/>
                </a:solidFill>
                <a:latin typeface="Open Sans"/>
                <a:ea typeface="Open Sans"/>
                <a:cs typeface="Open Sans"/>
                <a:sym typeface="Open Sans"/>
              </a:rPr>
              <a:t>2/3rd</a:t>
            </a:r>
            <a:r>
              <a:rPr lang="en-US" sz="1100">
                <a:solidFill>
                  <a:srgbClr val="272727"/>
                </a:solidFill>
                <a:latin typeface="Open Sans"/>
                <a:ea typeface="Open Sans"/>
                <a:cs typeface="Open Sans"/>
                <a:sym typeface="Open Sans"/>
              </a:rPr>
              <a:t> of the CO2 emissions that we report annually are </a:t>
            </a:r>
            <a:r>
              <a:rPr lang="en-US" sz="1100" b="1">
                <a:solidFill>
                  <a:schemeClr val="dk2"/>
                </a:solidFill>
                <a:latin typeface="Open Sans"/>
                <a:ea typeface="Open Sans"/>
                <a:cs typeface="Open Sans"/>
                <a:sym typeface="Open Sans"/>
              </a:rPr>
              <a:t>indirect emissions</a:t>
            </a:r>
            <a:r>
              <a:rPr lang="en-US" sz="1100">
                <a:solidFill>
                  <a:srgbClr val="272727"/>
                </a:solidFill>
                <a:latin typeface="Open Sans"/>
                <a:ea typeface="Open Sans"/>
                <a:cs typeface="Open Sans"/>
                <a:sym typeface="Open Sans"/>
              </a:rPr>
              <a:t>. They are called Scope 3 emissions. They occur in our upstream and downstream value chain, meaning </a:t>
            </a:r>
            <a:r>
              <a:rPr lang="en-US" sz="1100" b="1">
                <a:solidFill>
                  <a:schemeClr val="dk2"/>
                </a:solidFill>
                <a:latin typeface="Open Sans"/>
                <a:ea typeface="Open Sans"/>
                <a:cs typeface="Open Sans"/>
                <a:sym typeface="Open Sans"/>
              </a:rPr>
              <a:t>most of them are directly generated by our suppliers</a:t>
            </a:r>
            <a:r>
              <a:rPr lang="en-US" sz="1100">
                <a:solidFill>
                  <a:srgbClr val="272727"/>
                </a:solidFill>
                <a:latin typeface="Open Sans"/>
                <a:ea typeface="Open Sans"/>
                <a:cs typeface="Open Sans"/>
                <a:sym typeface="Open Sans"/>
              </a:rPr>
              <a:t>.</a:t>
            </a:r>
            <a:endParaRPr sz="1100">
              <a:solidFill>
                <a:srgbClr val="272727"/>
              </a:solidFill>
              <a:latin typeface="Open Sans"/>
              <a:ea typeface="Open Sans"/>
              <a:cs typeface="Open Sans"/>
              <a:sym typeface="Open Sans"/>
            </a:endParaRPr>
          </a:p>
          <a:p>
            <a:pPr marL="0" marR="0" lvl="0" indent="0" algn="l" rtl="0">
              <a:lnSpc>
                <a:spcPct val="150000"/>
              </a:lnSpc>
              <a:spcBef>
                <a:spcPts val="0"/>
              </a:spcBef>
              <a:spcAft>
                <a:spcPts val="0"/>
              </a:spcAft>
              <a:buNone/>
            </a:pPr>
            <a:endParaRPr sz="1100">
              <a:solidFill>
                <a:srgbClr val="272727"/>
              </a:solidFill>
              <a:latin typeface="Open Sans"/>
              <a:ea typeface="Open Sans"/>
              <a:cs typeface="Open Sans"/>
              <a:sym typeface="Open Sans"/>
            </a:endParaRPr>
          </a:p>
          <a:p>
            <a:pPr marL="0" marR="0" lvl="0" indent="0" algn="l" rtl="0">
              <a:lnSpc>
                <a:spcPct val="150000"/>
              </a:lnSpc>
              <a:spcBef>
                <a:spcPts val="0"/>
              </a:spcBef>
              <a:spcAft>
                <a:spcPts val="0"/>
              </a:spcAft>
              <a:buNone/>
            </a:pPr>
            <a:r>
              <a:rPr lang="en-US" sz="1100" b="1">
                <a:solidFill>
                  <a:schemeClr val="dk2"/>
                </a:solidFill>
                <a:latin typeface="Open Sans"/>
                <a:ea typeface="Open Sans"/>
                <a:cs typeface="Open Sans"/>
                <a:sym typeface="Open Sans"/>
              </a:rPr>
              <a:t>Understanding your commitment to reduce your carbon footprint is key to us.</a:t>
            </a:r>
            <a:endParaRPr sz="1000" b="1">
              <a:solidFill>
                <a:schemeClr val="dk2"/>
              </a:solidFill>
              <a:latin typeface="Open Sans"/>
              <a:ea typeface="Open Sans"/>
              <a:cs typeface="Open Sans"/>
              <a:sym typeface="Open Sans"/>
            </a:endParaRPr>
          </a:p>
        </p:txBody>
      </p:sp>
      <p:pic>
        <p:nvPicPr>
          <p:cNvPr id="981" name="Google Shape;981;p112"/>
          <p:cNvPicPr preferRelativeResize="0"/>
          <p:nvPr/>
        </p:nvPicPr>
        <p:blipFill>
          <a:blip r:embed="rId3">
            <a:alphaModFix/>
          </a:blip>
          <a:stretch>
            <a:fillRect/>
          </a:stretch>
        </p:blipFill>
        <p:spPr>
          <a:xfrm>
            <a:off x="0" y="605675"/>
            <a:ext cx="3040550" cy="4537826"/>
          </a:xfrm>
          <a:prstGeom prst="rect">
            <a:avLst/>
          </a:prstGeom>
          <a:noFill/>
          <a:ln>
            <a:noFill/>
          </a:ln>
        </p:spPr>
      </p:pic>
      <p:sp>
        <p:nvSpPr>
          <p:cNvPr id="982" name="Google Shape;982;p112"/>
          <p:cNvSpPr/>
          <p:nvPr/>
        </p:nvSpPr>
        <p:spPr>
          <a:xfrm>
            <a:off x="3260301" y="2422550"/>
            <a:ext cx="420600" cy="375000"/>
          </a:xfrm>
          <a:prstGeom prst="ellipse">
            <a:avLst/>
          </a:prstGeom>
          <a:solidFill>
            <a:schemeClr val="dk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983" name="Google Shape;983;p112"/>
          <p:cNvSpPr txBox="1"/>
          <p:nvPr/>
        </p:nvSpPr>
        <p:spPr>
          <a:xfrm>
            <a:off x="3832562" y="2422550"/>
            <a:ext cx="4949100" cy="3231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en-US" sz="1200">
                <a:solidFill>
                  <a:schemeClr val="dk1"/>
                </a:solidFill>
                <a:latin typeface="Open Sans"/>
                <a:ea typeface="Open Sans"/>
                <a:cs typeface="Open Sans"/>
                <a:sym typeface="Open Sans"/>
              </a:rPr>
              <a:t>Have you made a </a:t>
            </a:r>
            <a:r>
              <a:rPr lang="en-US" sz="1200" b="1">
                <a:solidFill>
                  <a:schemeClr val="lt2"/>
                </a:solidFill>
                <a:latin typeface="Open Sans"/>
                <a:ea typeface="Open Sans"/>
                <a:cs typeface="Open Sans"/>
                <a:sym typeface="Open Sans"/>
              </a:rPr>
              <a:t>Commitment</a:t>
            </a:r>
            <a:r>
              <a:rPr lang="en-US" sz="1200">
                <a:solidFill>
                  <a:schemeClr val="dk1"/>
                </a:solidFill>
                <a:latin typeface="Open Sans"/>
                <a:ea typeface="Open Sans"/>
                <a:cs typeface="Open Sans"/>
                <a:sym typeface="Open Sans"/>
              </a:rPr>
              <a:t> to reduce your CO2 emissions?</a:t>
            </a:r>
            <a:endParaRPr sz="1200">
              <a:solidFill>
                <a:schemeClr val="dk1"/>
              </a:solidFill>
              <a:latin typeface="Open Sans"/>
              <a:ea typeface="Open Sans"/>
              <a:cs typeface="Open Sans"/>
              <a:sym typeface="Open Sans"/>
            </a:endParaRPr>
          </a:p>
        </p:txBody>
      </p:sp>
      <p:sp>
        <p:nvSpPr>
          <p:cNvPr id="984" name="Google Shape;984;p112"/>
          <p:cNvSpPr/>
          <p:nvPr/>
        </p:nvSpPr>
        <p:spPr>
          <a:xfrm>
            <a:off x="3260301" y="2992500"/>
            <a:ext cx="420600" cy="375000"/>
          </a:xfrm>
          <a:prstGeom prst="ellipse">
            <a:avLst/>
          </a:prstGeom>
          <a:solidFill>
            <a:schemeClr val="dk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985" name="Google Shape;985;p112"/>
          <p:cNvSpPr/>
          <p:nvPr/>
        </p:nvSpPr>
        <p:spPr>
          <a:xfrm>
            <a:off x="3260301" y="3571175"/>
            <a:ext cx="420600" cy="375000"/>
          </a:xfrm>
          <a:prstGeom prst="ellipse">
            <a:avLst/>
          </a:prstGeom>
          <a:solidFill>
            <a:schemeClr val="dk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986" name="Google Shape;986;p112"/>
          <p:cNvSpPr txBox="1"/>
          <p:nvPr/>
        </p:nvSpPr>
        <p:spPr>
          <a:xfrm>
            <a:off x="3832562" y="3015600"/>
            <a:ext cx="4949100" cy="3231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en-US" sz="1200">
                <a:solidFill>
                  <a:schemeClr val="dk1"/>
                </a:solidFill>
                <a:latin typeface="Open Sans"/>
                <a:ea typeface="Open Sans"/>
                <a:cs typeface="Open Sans"/>
                <a:sym typeface="Open Sans"/>
              </a:rPr>
              <a:t>What </a:t>
            </a:r>
            <a:r>
              <a:rPr lang="en-US" sz="1200" b="1">
                <a:solidFill>
                  <a:schemeClr val="lt2"/>
                </a:solidFill>
                <a:latin typeface="Open Sans"/>
                <a:ea typeface="Open Sans"/>
                <a:cs typeface="Open Sans"/>
                <a:sym typeface="Open Sans"/>
              </a:rPr>
              <a:t>Actions</a:t>
            </a:r>
            <a:r>
              <a:rPr lang="en-US" sz="1200">
                <a:solidFill>
                  <a:schemeClr val="dk1"/>
                </a:solidFill>
                <a:latin typeface="Open Sans"/>
                <a:ea typeface="Open Sans"/>
                <a:cs typeface="Open Sans"/>
                <a:sym typeface="Open Sans"/>
              </a:rPr>
              <a:t> have you initiated to reduce your CO2 emissions?</a:t>
            </a:r>
            <a:endParaRPr sz="1200">
              <a:solidFill>
                <a:schemeClr val="dk1"/>
              </a:solidFill>
              <a:latin typeface="Open Sans"/>
              <a:ea typeface="Open Sans"/>
              <a:cs typeface="Open Sans"/>
              <a:sym typeface="Open Sans"/>
            </a:endParaRPr>
          </a:p>
        </p:txBody>
      </p:sp>
      <p:sp>
        <p:nvSpPr>
          <p:cNvPr id="987" name="Google Shape;987;p112"/>
          <p:cNvSpPr txBox="1"/>
          <p:nvPr/>
        </p:nvSpPr>
        <p:spPr>
          <a:xfrm>
            <a:off x="3832549" y="3510900"/>
            <a:ext cx="5270100" cy="5079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en-US" sz="1200">
                <a:solidFill>
                  <a:schemeClr val="dk1"/>
                </a:solidFill>
                <a:latin typeface="Open Sans"/>
                <a:ea typeface="Open Sans"/>
                <a:cs typeface="Open Sans"/>
                <a:sym typeface="Open Sans"/>
              </a:rPr>
              <a:t>Do you </a:t>
            </a:r>
            <a:r>
              <a:rPr lang="en-US" sz="1200" b="1">
                <a:solidFill>
                  <a:schemeClr val="lt2"/>
                </a:solidFill>
                <a:latin typeface="Open Sans"/>
                <a:ea typeface="Open Sans"/>
                <a:cs typeface="Open Sans"/>
                <a:sym typeface="Open Sans"/>
              </a:rPr>
              <a:t>Report</a:t>
            </a:r>
            <a:r>
              <a:rPr lang="en-US" sz="1200">
                <a:solidFill>
                  <a:schemeClr val="dk1"/>
                </a:solidFill>
                <a:latin typeface="Open Sans"/>
                <a:ea typeface="Open Sans"/>
                <a:cs typeface="Open Sans"/>
                <a:sym typeface="Open Sans"/>
              </a:rPr>
              <a:t> publicly to prove your commitment and demonstrate the result of your actions?</a:t>
            </a:r>
            <a:endParaRPr sz="1200">
              <a:solidFill>
                <a:schemeClr val="dk1"/>
              </a:solidFill>
              <a:latin typeface="Open Sans"/>
              <a:ea typeface="Open Sans"/>
              <a:cs typeface="Open Sans"/>
              <a:sym typeface="Open Sans"/>
            </a:endParaRPr>
          </a:p>
        </p:txBody>
      </p:sp>
      <p:sp>
        <p:nvSpPr>
          <p:cNvPr id="988" name="Google Shape;988;p112"/>
          <p:cNvSpPr txBox="1"/>
          <p:nvPr/>
        </p:nvSpPr>
        <p:spPr>
          <a:xfrm>
            <a:off x="4083650" y="1992375"/>
            <a:ext cx="4888500" cy="3693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200" b="1">
                <a:solidFill>
                  <a:schemeClr val="dk2"/>
                </a:solidFill>
                <a:latin typeface="Open Sans"/>
                <a:ea typeface="Open Sans"/>
                <a:cs typeface="Open Sans"/>
                <a:sym typeface="Open Sans"/>
              </a:rPr>
              <a:t>What we would like to know:</a:t>
            </a:r>
            <a:endParaRPr sz="1700" b="1">
              <a:solidFill>
                <a:schemeClr val="dk2"/>
              </a:solidFill>
              <a:latin typeface="Open Sans"/>
              <a:ea typeface="Open Sans"/>
              <a:cs typeface="Open Sans"/>
              <a:sym typeface="Open San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72"/>
        <p:cNvGrpSpPr/>
        <p:nvPr/>
      </p:nvGrpSpPr>
      <p:grpSpPr>
        <a:xfrm>
          <a:off x="0" y="0"/>
          <a:ext cx="0" cy="0"/>
          <a:chOff x="0" y="0"/>
          <a:chExt cx="0" cy="0"/>
        </a:xfrm>
      </p:grpSpPr>
      <p:sp>
        <p:nvSpPr>
          <p:cNvPr id="973" name="Google Shape;973;p32"/>
          <p:cNvSpPr/>
          <p:nvPr/>
        </p:nvSpPr>
        <p:spPr>
          <a:xfrm>
            <a:off x="387550" y="3538675"/>
            <a:ext cx="261000" cy="261000"/>
          </a:xfrm>
          <a:prstGeom prst="ellipse">
            <a:avLst/>
          </a:prstGeom>
          <a:solidFill>
            <a:schemeClr val="dk2"/>
          </a:solidFill>
          <a:ln>
            <a:noFill/>
          </a:ln>
        </p:spPr>
        <p:txBody>
          <a:bodyPr spcFirstLastPara="1" wrap="square" lIns="91425" tIns="91425" rIns="91425" bIns="91425" anchor="ctr" anchorCtr="0">
            <a:noAutofit/>
          </a:bodyPr>
          <a:lstStyle/>
          <a:p>
            <a:pPr>
              <a:buSzPts val="1867"/>
            </a:pPr>
            <a:endParaRPr/>
          </a:p>
        </p:txBody>
      </p:sp>
      <p:sp>
        <p:nvSpPr>
          <p:cNvPr id="974" name="Google Shape;974;p32"/>
          <p:cNvSpPr/>
          <p:nvPr/>
        </p:nvSpPr>
        <p:spPr>
          <a:xfrm>
            <a:off x="387550" y="3966225"/>
            <a:ext cx="261000" cy="261000"/>
          </a:xfrm>
          <a:prstGeom prst="ellipse">
            <a:avLst/>
          </a:prstGeom>
          <a:solidFill>
            <a:schemeClr val="dk2"/>
          </a:solidFill>
          <a:ln>
            <a:noFill/>
          </a:ln>
        </p:spPr>
        <p:txBody>
          <a:bodyPr spcFirstLastPara="1" wrap="square" lIns="91425" tIns="91425" rIns="91425" bIns="91425" anchor="ctr" anchorCtr="0">
            <a:noAutofit/>
          </a:bodyPr>
          <a:lstStyle/>
          <a:p>
            <a:pPr>
              <a:buSzPts val="1867"/>
            </a:pPr>
            <a:endParaRPr/>
          </a:p>
        </p:txBody>
      </p:sp>
      <p:sp>
        <p:nvSpPr>
          <p:cNvPr id="975" name="Google Shape;975;p32"/>
          <p:cNvSpPr/>
          <p:nvPr/>
        </p:nvSpPr>
        <p:spPr>
          <a:xfrm>
            <a:off x="387500" y="3137075"/>
            <a:ext cx="261000" cy="261000"/>
          </a:xfrm>
          <a:prstGeom prst="ellipse">
            <a:avLst/>
          </a:prstGeom>
          <a:solidFill>
            <a:schemeClr val="dk2"/>
          </a:solidFill>
          <a:ln>
            <a:noFill/>
          </a:ln>
        </p:spPr>
        <p:txBody>
          <a:bodyPr spcFirstLastPara="1" wrap="square" lIns="91425" tIns="91425" rIns="91425" bIns="91425" anchor="ctr" anchorCtr="0">
            <a:noAutofit/>
          </a:bodyPr>
          <a:lstStyle/>
          <a:p>
            <a:pPr>
              <a:buSzPts val="1867"/>
            </a:pPr>
            <a:endParaRPr/>
          </a:p>
        </p:txBody>
      </p:sp>
      <p:sp>
        <p:nvSpPr>
          <p:cNvPr id="976" name="Google Shape;976;p32"/>
          <p:cNvSpPr txBox="1">
            <a:spLocks noGrp="1"/>
          </p:cNvSpPr>
          <p:nvPr>
            <p:ph type="body" idx="1"/>
          </p:nvPr>
        </p:nvSpPr>
        <p:spPr>
          <a:xfrm>
            <a:off x="751525" y="3101750"/>
            <a:ext cx="7958100" cy="366900"/>
          </a:xfrm>
          <a:prstGeom prst="rect">
            <a:avLst/>
          </a:prstGeom>
          <a:noFill/>
          <a:ln>
            <a:noFill/>
          </a:ln>
        </p:spPr>
        <p:txBody>
          <a:bodyPr spcFirstLastPara="1" wrap="square" lIns="0" tIns="91425" rIns="91425" bIns="91425" anchor="t" anchorCtr="0">
            <a:noAutofit/>
          </a:bodyPr>
          <a:lstStyle/>
          <a:p>
            <a:pPr marL="0" indent="0"/>
            <a:r>
              <a:rPr lang="en-US" sz="1200" u="sng">
                <a:solidFill>
                  <a:schemeClr val="lt2"/>
                </a:solidFil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@imerys</a:t>
            </a:r>
            <a:endParaRPr sz="1200">
              <a:solidFill>
                <a:schemeClr val="lt2"/>
              </a:solidFill>
            </a:endParaRPr>
          </a:p>
        </p:txBody>
      </p:sp>
      <p:sp>
        <p:nvSpPr>
          <p:cNvPr id="977" name="Google Shape;977;p32"/>
          <p:cNvSpPr txBox="1">
            <a:spLocks noGrp="1"/>
          </p:cNvSpPr>
          <p:nvPr>
            <p:ph type="body" idx="1"/>
          </p:nvPr>
        </p:nvSpPr>
        <p:spPr>
          <a:xfrm>
            <a:off x="339850" y="2325650"/>
            <a:ext cx="7432800" cy="665700"/>
          </a:xfrm>
          <a:prstGeom prst="rect">
            <a:avLst/>
          </a:prstGeom>
          <a:noFill/>
          <a:ln>
            <a:noFill/>
          </a:ln>
        </p:spPr>
        <p:txBody>
          <a:bodyPr spcFirstLastPara="1" wrap="square" lIns="0" tIns="91425" rIns="91425" bIns="91425" anchor="t" anchorCtr="0">
            <a:noAutofit/>
          </a:bodyPr>
          <a:lstStyle/>
          <a:p>
            <a:pPr marL="0" indent="0"/>
            <a:r>
              <a:rPr lang="en-US">
                <a:solidFill>
                  <a:schemeClr val="dk2"/>
                </a:solidFill>
                <a:latin typeface="Open Sans"/>
                <a:ea typeface="Open Sans"/>
                <a:cs typeface="Open Sans"/>
                <a:sym typeface="Open Sans"/>
              </a:rPr>
              <a:t>Visit </a:t>
            </a:r>
            <a:r>
              <a:rPr lang="en-US" u="sng">
                <a:solidFill>
                  <a:schemeClr val="lt2"/>
                </a:solidFill>
                <a:latin typeface="Open Sans"/>
                <a:ea typeface="Open Sans"/>
                <a:cs typeface="Open Sans"/>
                <a:sym typeface="Open Sans"/>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www.imerys.com</a:t>
            </a:r>
            <a:endParaRPr>
              <a:solidFill>
                <a:schemeClr val="lt2"/>
              </a:solidFill>
              <a:latin typeface="Open Sans"/>
              <a:ea typeface="Open Sans"/>
              <a:cs typeface="Open Sans"/>
              <a:sym typeface="Open Sans"/>
            </a:endParaRPr>
          </a:p>
          <a:p>
            <a:pPr marL="0" indent="0"/>
            <a:endParaRPr>
              <a:solidFill>
                <a:schemeClr val="dk2"/>
              </a:solidFill>
              <a:latin typeface="Open Sans"/>
              <a:ea typeface="Open Sans"/>
              <a:cs typeface="Open Sans"/>
              <a:sym typeface="Open Sans"/>
            </a:endParaRPr>
          </a:p>
          <a:p>
            <a:pPr marL="0" indent="0"/>
            <a:r>
              <a:rPr lang="en-US">
                <a:solidFill>
                  <a:schemeClr val="dk2"/>
                </a:solidFill>
                <a:latin typeface="Open Sans"/>
                <a:ea typeface="Open Sans"/>
                <a:cs typeface="Open Sans"/>
                <a:sym typeface="Open Sans"/>
              </a:rPr>
              <a:t>Or connect with us:</a:t>
            </a:r>
            <a:endParaRPr>
              <a:solidFill>
                <a:schemeClr val="dk2"/>
              </a:solidFill>
              <a:latin typeface="Open Sans"/>
              <a:ea typeface="Open Sans"/>
              <a:cs typeface="Open Sans"/>
              <a:sym typeface="Open Sans"/>
            </a:endParaRPr>
          </a:p>
        </p:txBody>
      </p:sp>
      <p:sp>
        <p:nvSpPr>
          <p:cNvPr id="978" name="Google Shape;978;p32"/>
          <p:cNvSpPr txBox="1">
            <a:spLocks noGrp="1"/>
          </p:cNvSpPr>
          <p:nvPr>
            <p:ph type="body" idx="1"/>
          </p:nvPr>
        </p:nvSpPr>
        <p:spPr>
          <a:xfrm>
            <a:off x="751527" y="3495038"/>
            <a:ext cx="3741300" cy="362100"/>
          </a:xfrm>
          <a:prstGeom prst="rect">
            <a:avLst/>
          </a:prstGeom>
          <a:noFill/>
          <a:ln>
            <a:noFill/>
          </a:ln>
        </p:spPr>
        <p:txBody>
          <a:bodyPr spcFirstLastPara="1" wrap="square" lIns="0" tIns="91425" rIns="91425" bIns="91425" anchor="t" anchorCtr="0">
            <a:noAutofit/>
          </a:bodyPr>
          <a:lstStyle/>
          <a:p>
            <a:pPr marL="0" indent="0"/>
            <a:r>
              <a:rPr lang="en-US" sz="1200" u="sng">
                <a:solidFill>
                  <a:schemeClr val="lt2"/>
                </a:solidFill>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www.linkedin.com/company/imerys/</a:t>
            </a:r>
            <a:endParaRPr sz="1200" u="sng">
              <a:solidFill>
                <a:schemeClr val="lt2"/>
              </a:solidFill>
            </a:endParaRPr>
          </a:p>
        </p:txBody>
      </p:sp>
      <p:sp>
        <p:nvSpPr>
          <p:cNvPr id="979" name="Google Shape;979;p32"/>
          <p:cNvSpPr txBox="1">
            <a:spLocks noGrp="1"/>
          </p:cNvSpPr>
          <p:nvPr>
            <p:ph type="body" idx="1"/>
          </p:nvPr>
        </p:nvSpPr>
        <p:spPr>
          <a:xfrm>
            <a:off x="751527" y="3915663"/>
            <a:ext cx="3741300" cy="362100"/>
          </a:xfrm>
          <a:prstGeom prst="rect">
            <a:avLst/>
          </a:prstGeom>
          <a:noFill/>
          <a:ln>
            <a:noFill/>
          </a:ln>
        </p:spPr>
        <p:txBody>
          <a:bodyPr spcFirstLastPara="1" wrap="square" lIns="0" tIns="91425" rIns="91425" bIns="91425" anchor="t" anchorCtr="0">
            <a:noAutofit/>
          </a:bodyPr>
          <a:lstStyle/>
          <a:p>
            <a:pPr marL="0" indent="0"/>
            <a:r>
              <a:rPr lang="en-US" sz="1200" u="sng">
                <a:solidFill>
                  <a:schemeClr val="lt2"/>
                </a:solidFill>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www.facebook.com/imerysgroup/</a:t>
            </a:r>
            <a:endParaRPr sz="1200" u="sng">
              <a:solidFill>
                <a:schemeClr val="lt2"/>
              </a:solidFill>
            </a:endParaRPr>
          </a:p>
        </p:txBody>
      </p:sp>
      <p:sp>
        <p:nvSpPr>
          <p:cNvPr id="980" name="Google Shape;980;p32"/>
          <p:cNvSpPr txBox="1">
            <a:spLocks noGrp="1"/>
          </p:cNvSpPr>
          <p:nvPr>
            <p:ph type="title"/>
          </p:nvPr>
        </p:nvSpPr>
        <p:spPr>
          <a:xfrm>
            <a:off x="339850" y="1471550"/>
            <a:ext cx="2774700" cy="514800"/>
          </a:xfrm>
          <a:prstGeom prst="rect">
            <a:avLst/>
          </a:prstGeom>
          <a:noFill/>
          <a:ln>
            <a:noFill/>
          </a:ln>
        </p:spPr>
        <p:txBody>
          <a:bodyPr spcFirstLastPara="1" wrap="square" lIns="0" tIns="91425" rIns="91425" bIns="91425" anchor="t" anchorCtr="0">
            <a:noAutofit/>
          </a:bodyPr>
          <a:lstStyle/>
          <a:p>
            <a:pPr>
              <a:buClr>
                <a:srgbClr val="0033A0"/>
              </a:buClr>
            </a:pPr>
            <a:r>
              <a:rPr lang="en-US" sz="3000">
                <a:solidFill>
                  <a:schemeClr val="dk2"/>
                </a:solidFill>
              </a:rPr>
              <a:t>To learn more</a:t>
            </a:r>
            <a:endParaRPr sz="3000" b="0">
              <a:solidFill>
                <a:schemeClr val="dk2"/>
              </a:solidFill>
            </a:endParaRPr>
          </a:p>
        </p:txBody>
      </p:sp>
      <p:pic>
        <p:nvPicPr>
          <p:cNvPr id="981" name="Google Shape;981;p32"/>
          <p:cNvPicPr preferRelativeResize="0"/>
          <p:nvPr/>
        </p:nvPicPr>
        <p:blipFill rotWithShape="1">
          <a:blip r:embed="rId7">
            <a:alphaModFix/>
          </a:blip>
          <a:srcRect/>
          <a:stretch/>
        </p:blipFill>
        <p:spPr>
          <a:xfrm>
            <a:off x="457860" y="3201714"/>
            <a:ext cx="131704" cy="131725"/>
          </a:xfrm>
          <a:prstGeom prst="rect">
            <a:avLst/>
          </a:prstGeom>
          <a:noFill/>
          <a:ln>
            <a:noFill/>
          </a:ln>
        </p:spPr>
      </p:pic>
      <p:pic>
        <p:nvPicPr>
          <p:cNvPr id="982" name="Google Shape;982;p32"/>
          <p:cNvPicPr preferRelativeResize="0"/>
          <p:nvPr/>
        </p:nvPicPr>
        <p:blipFill rotWithShape="1">
          <a:blip r:embed="rId8">
            <a:alphaModFix/>
          </a:blip>
          <a:srcRect/>
          <a:stretch/>
        </p:blipFill>
        <p:spPr>
          <a:xfrm>
            <a:off x="457851" y="3593639"/>
            <a:ext cx="131725" cy="131725"/>
          </a:xfrm>
          <a:prstGeom prst="rect">
            <a:avLst/>
          </a:prstGeom>
          <a:noFill/>
          <a:ln>
            <a:noFill/>
          </a:ln>
        </p:spPr>
      </p:pic>
      <p:pic>
        <p:nvPicPr>
          <p:cNvPr id="983" name="Google Shape;983;p32"/>
          <p:cNvPicPr preferRelativeResize="0"/>
          <p:nvPr/>
        </p:nvPicPr>
        <p:blipFill rotWithShape="1">
          <a:blip r:embed="rId9">
            <a:alphaModFix/>
          </a:blip>
          <a:srcRect/>
          <a:stretch/>
        </p:blipFill>
        <p:spPr>
          <a:xfrm>
            <a:off x="446526" y="4025187"/>
            <a:ext cx="143050" cy="143077"/>
          </a:xfrm>
          <a:prstGeom prst="rect">
            <a:avLst/>
          </a:prstGeom>
          <a:noFill/>
          <a:ln>
            <a:noFill/>
          </a:ln>
        </p:spPr>
      </p:pic>
    </p:spTree>
    <p:extLst>
      <p:ext uri="{BB962C8B-B14F-4D97-AF65-F5344CB8AC3E}">
        <p14:creationId xmlns:p14="http://schemas.microsoft.com/office/powerpoint/2010/main" val="30829766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88"/>
          <p:cNvSpPr txBox="1">
            <a:spLocks noGrp="1"/>
          </p:cNvSpPr>
          <p:nvPr>
            <p:ph type="title"/>
          </p:nvPr>
        </p:nvSpPr>
        <p:spPr>
          <a:xfrm>
            <a:off x="257425" y="61850"/>
            <a:ext cx="7663800" cy="514800"/>
          </a:xfrm>
          <a:prstGeom prst="rect">
            <a:avLst/>
          </a:prstGeom>
          <a:noFill/>
          <a:ln>
            <a:noFill/>
          </a:ln>
        </p:spPr>
        <p:txBody>
          <a:bodyPr spcFirstLastPara="1" wrap="square" lIns="0" tIns="91425" rIns="91425" bIns="91425" anchor="t" anchorCtr="0">
            <a:noAutofit/>
          </a:bodyPr>
          <a:lstStyle/>
          <a:p>
            <a:pPr marL="0" lvl="0" indent="0" algn="l" rtl="0">
              <a:lnSpc>
                <a:spcPct val="100000"/>
              </a:lnSpc>
              <a:spcBef>
                <a:spcPts val="0"/>
              </a:spcBef>
              <a:spcAft>
                <a:spcPts val="0"/>
              </a:spcAft>
              <a:buSzPts val="1800"/>
              <a:buNone/>
            </a:pPr>
            <a:r>
              <a:rPr lang="en-US">
                <a:solidFill>
                  <a:schemeClr val="dk2"/>
                </a:solidFill>
              </a:rPr>
              <a:t>We operate in more than 40 countries…</a:t>
            </a:r>
            <a:endParaRPr>
              <a:solidFill>
                <a:schemeClr val="dk2"/>
              </a:solidFill>
            </a:endParaRPr>
          </a:p>
        </p:txBody>
      </p:sp>
      <p:pic>
        <p:nvPicPr>
          <p:cNvPr id="604" name="Google Shape;604;p88"/>
          <p:cNvPicPr preferRelativeResize="0"/>
          <p:nvPr/>
        </p:nvPicPr>
        <p:blipFill>
          <a:blip r:embed="rId3">
            <a:alphaModFix/>
          </a:blip>
          <a:stretch>
            <a:fillRect/>
          </a:stretch>
        </p:blipFill>
        <p:spPr>
          <a:xfrm>
            <a:off x="1017376" y="274438"/>
            <a:ext cx="7100426" cy="4594623"/>
          </a:xfrm>
          <a:prstGeom prst="rect">
            <a:avLst/>
          </a:prstGeom>
          <a:noFill/>
          <a:ln>
            <a:noFill/>
          </a:ln>
        </p:spPr>
      </p:pic>
      <p:sp>
        <p:nvSpPr>
          <p:cNvPr id="605" name="Google Shape;605;p88"/>
          <p:cNvSpPr/>
          <p:nvPr/>
        </p:nvSpPr>
        <p:spPr>
          <a:xfrm>
            <a:off x="2205518" y="3238798"/>
            <a:ext cx="231000" cy="231000"/>
          </a:xfrm>
          <a:prstGeom prst="ellipse">
            <a:avLst/>
          </a:prstGeom>
          <a:solidFill>
            <a:srgbClr val="00A9E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06" name="Google Shape;606;p88"/>
          <p:cNvSpPr/>
          <p:nvPr/>
        </p:nvSpPr>
        <p:spPr>
          <a:xfrm>
            <a:off x="2205518" y="3751650"/>
            <a:ext cx="231000" cy="231000"/>
          </a:xfrm>
          <a:prstGeom prst="ellipse">
            <a:avLst/>
          </a:prstGeom>
          <a:solidFill>
            <a:srgbClr val="0096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07" name="Google Shape;607;p88"/>
          <p:cNvSpPr/>
          <p:nvPr/>
        </p:nvSpPr>
        <p:spPr>
          <a:xfrm>
            <a:off x="2205518" y="4264502"/>
            <a:ext cx="231000" cy="231000"/>
          </a:xfrm>
          <a:prstGeom prst="ellipse">
            <a:avLst/>
          </a:prstGeom>
          <a:solidFill>
            <a:srgbClr val="0033A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08" name="Google Shape;608;p88"/>
          <p:cNvSpPr txBox="1"/>
          <p:nvPr/>
        </p:nvSpPr>
        <p:spPr>
          <a:xfrm>
            <a:off x="257434" y="3356575"/>
            <a:ext cx="1857900" cy="1611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rgbClr val="00A9E0"/>
                </a:solidFill>
                <a:latin typeface="Open Sans"/>
                <a:ea typeface="Open Sans"/>
                <a:cs typeface="Open Sans"/>
                <a:sym typeface="Open Sans"/>
              </a:rPr>
              <a:t>Americas</a:t>
            </a:r>
            <a:r>
              <a:rPr lang="en-US" sz="1100" b="0" i="0" u="none" strike="noStrike" cap="none">
                <a:solidFill>
                  <a:srgbClr val="000000"/>
                </a:solidFill>
                <a:latin typeface="Open Sans Light"/>
                <a:ea typeface="Open Sans Light"/>
                <a:cs typeface="Open Sans Light"/>
                <a:sym typeface="Open Sans Light"/>
              </a:rPr>
              <a:t> </a:t>
            </a:r>
            <a:br>
              <a:rPr lang="en-US" sz="1100" b="0" i="0" u="none" strike="noStrike" cap="none">
                <a:solidFill>
                  <a:srgbClr val="000000"/>
                </a:solidFill>
                <a:latin typeface="Open Sans Light"/>
                <a:ea typeface="Open Sans Light"/>
                <a:cs typeface="Open Sans Light"/>
                <a:sym typeface="Open Sans Light"/>
              </a:rPr>
            </a:br>
            <a:r>
              <a:rPr lang="en-US" sz="1100" b="1">
                <a:solidFill>
                  <a:srgbClr val="000000"/>
                </a:solidFill>
                <a:latin typeface="Open Sans"/>
                <a:ea typeface="Open Sans"/>
                <a:cs typeface="Open Sans"/>
                <a:sym typeface="Open Sans"/>
              </a:rPr>
              <a:t>32%</a:t>
            </a:r>
            <a:r>
              <a:rPr lang="en-US" sz="1100">
                <a:solidFill>
                  <a:srgbClr val="000000"/>
                </a:solidFill>
                <a:latin typeface="Open Sans Light"/>
                <a:ea typeface="Open Sans Light"/>
                <a:cs typeface="Open Sans Light"/>
                <a:sym typeface="Open Sans Light"/>
              </a:rPr>
              <a:t> of 2022 revenue</a:t>
            </a:r>
            <a:endParaRPr sz="1100">
              <a:solidFill>
                <a:srgbClr val="000000"/>
              </a:solidFill>
              <a:latin typeface="Open Sans Light"/>
              <a:ea typeface="Open Sans Light"/>
              <a:cs typeface="Open Sans Light"/>
              <a:sym typeface="Open Sans Light"/>
            </a:endParaRPr>
          </a:p>
          <a:p>
            <a:pPr marL="0" marR="0" lvl="0" indent="0" algn="r" rtl="0">
              <a:lnSpc>
                <a:spcPct val="100000"/>
              </a:lnSpc>
              <a:spcBef>
                <a:spcPts val="0"/>
              </a:spcBef>
              <a:spcAft>
                <a:spcPts val="0"/>
              </a:spcAft>
              <a:buClr>
                <a:srgbClr val="000000"/>
              </a:buClr>
              <a:buSzPts val="1100"/>
              <a:buFont typeface="Arial"/>
              <a:buNone/>
            </a:pPr>
            <a:endParaRPr sz="1100">
              <a:solidFill>
                <a:srgbClr val="000000"/>
              </a:solidFill>
              <a:latin typeface="Open Sans Light"/>
              <a:ea typeface="Open Sans Light"/>
              <a:cs typeface="Open Sans Light"/>
              <a:sym typeface="Open Sans Light"/>
            </a:endParaRPr>
          </a:p>
        </p:txBody>
      </p:sp>
      <p:sp>
        <p:nvSpPr>
          <p:cNvPr id="609" name="Google Shape;609;p88"/>
          <p:cNvSpPr txBox="1"/>
          <p:nvPr/>
        </p:nvSpPr>
        <p:spPr>
          <a:xfrm>
            <a:off x="257434" y="3869424"/>
            <a:ext cx="1857900" cy="1590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rgbClr val="009681"/>
                </a:solidFill>
                <a:latin typeface="Open Sans"/>
                <a:ea typeface="Open Sans"/>
                <a:cs typeface="Open Sans"/>
                <a:sym typeface="Open Sans"/>
              </a:rPr>
              <a:t>EMEA</a:t>
            </a:r>
            <a:endParaRPr sz="1100" b="1" i="0" u="none" strike="noStrike" cap="none">
              <a:solidFill>
                <a:srgbClr val="009681"/>
              </a:solidFill>
              <a:latin typeface="Open Sans"/>
              <a:ea typeface="Open Sans"/>
              <a:cs typeface="Open Sans"/>
              <a:sym typeface="Open Sans"/>
            </a:endParaRPr>
          </a:p>
          <a:p>
            <a:pPr marL="0" lvl="0" indent="0" algn="r" rtl="0">
              <a:spcBef>
                <a:spcPts val="0"/>
              </a:spcBef>
              <a:spcAft>
                <a:spcPts val="0"/>
              </a:spcAft>
              <a:buClr>
                <a:srgbClr val="000000"/>
              </a:buClr>
              <a:buSzPts val="1100"/>
              <a:buFont typeface="Arial"/>
              <a:buNone/>
            </a:pPr>
            <a:r>
              <a:rPr lang="en-US" sz="1100" b="1">
                <a:solidFill>
                  <a:srgbClr val="000000"/>
                </a:solidFill>
                <a:latin typeface="Open Sans"/>
                <a:ea typeface="Open Sans"/>
                <a:cs typeface="Open Sans"/>
                <a:sym typeface="Open Sans"/>
              </a:rPr>
              <a:t>47%</a:t>
            </a:r>
            <a:r>
              <a:rPr lang="en-US" sz="1100">
                <a:solidFill>
                  <a:srgbClr val="000000"/>
                </a:solidFill>
                <a:latin typeface="Open Sans Light"/>
                <a:ea typeface="Open Sans Light"/>
                <a:cs typeface="Open Sans Light"/>
                <a:sym typeface="Open Sans Light"/>
              </a:rPr>
              <a:t> of 2022 revenue</a:t>
            </a:r>
            <a:endParaRPr sz="1100">
              <a:solidFill>
                <a:srgbClr val="000000"/>
              </a:solidFill>
              <a:latin typeface="Open Sans Light"/>
              <a:ea typeface="Open Sans Light"/>
              <a:cs typeface="Open Sans Light"/>
              <a:sym typeface="Open Sans Light"/>
            </a:endParaRPr>
          </a:p>
          <a:p>
            <a:pPr marL="0" marR="0" lvl="0" indent="0" algn="r" rtl="0">
              <a:lnSpc>
                <a:spcPct val="100000"/>
              </a:lnSpc>
              <a:spcBef>
                <a:spcPts val="0"/>
              </a:spcBef>
              <a:spcAft>
                <a:spcPts val="0"/>
              </a:spcAft>
              <a:buClr>
                <a:srgbClr val="000000"/>
              </a:buClr>
              <a:buSzPts val="1100"/>
              <a:buFont typeface="Arial"/>
              <a:buNone/>
            </a:pPr>
            <a:endParaRPr sz="1100">
              <a:solidFill>
                <a:srgbClr val="000000"/>
              </a:solidFill>
              <a:latin typeface="Open Sans Light"/>
              <a:ea typeface="Open Sans Light"/>
              <a:cs typeface="Open Sans Light"/>
              <a:sym typeface="Open Sans Light"/>
            </a:endParaRPr>
          </a:p>
        </p:txBody>
      </p:sp>
      <p:sp>
        <p:nvSpPr>
          <p:cNvPr id="610" name="Google Shape;610;p88"/>
          <p:cNvSpPr txBox="1"/>
          <p:nvPr/>
        </p:nvSpPr>
        <p:spPr>
          <a:xfrm>
            <a:off x="257434" y="4377610"/>
            <a:ext cx="1857900" cy="1590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rgbClr val="0033A0"/>
                </a:solidFill>
                <a:latin typeface="Open Sans"/>
                <a:ea typeface="Open Sans"/>
                <a:cs typeface="Open Sans"/>
                <a:sym typeface="Open Sans"/>
              </a:rPr>
              <a:t>APAC</a:t>
            </a:r>
            <a:endParaRPr sz="1100" b="1" i="0" u="none" strike="noStrike" cap="none">
              <a:solidFill>
                <a:srgbClr val="0033A0"/>
              </a:solidFill>
              <a:latin typeface="Open Sans"/>
              <a:ea typeface="Open Sans"/>
              <a:cs typeface="Open Sans"/>
              <a:sym typeface="Open Sans"/>
            </a:endParaRPr>
          </a:p>
          <a:p>
            <a:pPr marL="0" lvl="0" indent="0" algn="r" rtl="0">
              <a:spcBef>
                <a:spcPts val="0"/>
              </a:spcBef>
              <a:spcAft>
                <a:spcPts val="0"/>
              </a:spcAft>
              <a:buClr>
                <a:srgbClr val="000000"/>
              </a:buClr>
              <a:buSzPts val="1100"/>
              <a:buFont typeface="Arial"/>
              <a:buNone/>
            </a:pPr>
            <a:r>
              <a:rPr lang="en-US" sz="1100" b="1">
                <a:solidFill>
                  <a:srgbClr val="000000"/>
                </a:solidFill>
                <a:latin typeface="Open Sans"/>
                <a:ea typeface="Open Sans"/>
                <a:cs typeface="Open Sans"/>
                <a:sym typeface="Open Sans"/>
              </a:rPr>
              <a:t>21% </a:t>
            </a:r>
            <a:r>
              <a:rPr lang="en-US" sz="1100">
                <a:solidFill>
                  <a:srgbClr val="000000"/>
                </a:solidFill>
                <a:latin typeface="Open Sans Light"/>
                <a:ea typeface="Open Sans Light"/>
                <a:cs typeface="Open Sans Light"/>
                <a:sym typeface="Open Sans Light"/>
              </a:rPr>
              <a:t>of 2022 revenue</a:t>
            </a:r>
            <a:endParaRPr sz="1100">
              <a:solidFill>
                <a:srgbClr val="000000"/>
              </a:solidFill>
              <a:latin typeface="Open Sans Light"/>
              <a:ea typeface="Open Sans Light"/>
              <a:cs typeface="Open Sans Light"/>
              <a:sym typeface="Open Sans Light"/>
            </a:endParaRPr>
          </a:p>
          <a:p>
            <a:pPr marL="0" marR="0" lvl="0" indent="0" algn="r" rtl="0">
              <a:lnSpc>
                <a:spcPct val="100000"/>
              </a:lnSpc>
              <a:spcBef>
                <a:spcPts val="0"/>
              </a:spcBef>
              <a:spcAft>
                <a:spcPts val="0"/>
              </a:spcAft>
              <a:buClr>
                <a:srgbClr val="000000"/>
              </a:buClr>
              <a:buSzPts val="1100"/>
              <a:buFont typeface="Arial"/>
              <a:buNone/>
            </a:pPr>
            <a:endParaRPr sz="1100">
              <a:solidFill>
                <a:srgbClr val="000000"/>
              </a:solidFill>
              <a:latin typeface="Open Sans Light"/>
              <a:ea typeface="Open Sans Light"/>
              <a:cs typeface="Open Sans Light"/>
              <a:sym typeface="Open Sans Light"/>
            </a:endParaRPr>
          </a:p>
        </p:txBody>
      </p:sp>
      <p:sp>
        <p:nvSpPr>
          <p:cNvPr id="611" name="Google Shape;611;p88"/>
          <p:cNvSpPr txBox="1"/>
          <p:nvPr/>
        </p:nvSpPr>
        <p:spPr>
          <a:xfrm>
            <a:off x="2608650" y="4628700"/>
            <a:ext cx="5422800" cy="5148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600" i="1">
                <a:solidFill>
                  <a:srgbClr val="0033A0"/>
                </a:solidFill>
                <a:latin typeface="Open Sans Light"/>
                <a:ea typeface="Open Sans Light"/>
                <a:cs typeface="Open Sans Light"/>
                <a:sym typeface="Open Sans Light"/>
              </a:rPr>
              <a:t>…with a commercial presence in 133 countries</a:t>
            </a:r>
            <a:endParaRPr sz="1600" b="0" i="1" u="none" strike="noStrike" cap="none">
              <a:solidFill>
                <a:srgbClr val="0033A0"/>
              </a:solidFill>
              <a:latin typeface="Open Sans Light"/>
              <a:ea typeface="Open Sans Light"/>
              <a:cs typeface="Open Sans Light"/>
              <a:sym typeface="Open Sans Ligh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87"/>
          <p:cNvSpPr txBox="1">
            <a:spLocks noGrp="1"/>
          </p:cNvSpPr>
          <p:nvPr>
            <p:ph type="title"/>
          </p:nvPr>
        </p:nvSpPr>
        <p:spPr>
          <a:xfrm>
            <a:off x="257425" y="61850"/>
            <a:ext cx="7663800" cy="514800"/>
          </a:xfrm>
          <a:prstGeom prst="rect">
            <a:avLst/>
          </a:prstGeom>
          <a:noFill/>
          <a:ln>
            <a:noFill/>
          </a:ln>
        </p:spPr>
        <p:txBody>
          <a:bodyPr spcFirstLastPara="1" wrap="square" lIns="0" tIns="91425" rIns="91425" bIns="91425" anchor="t" anchorCtr="0">
            <a:noAutofit/>
          </a:bodyPr>
          <a:lstStyle/>
          <a:p>
            <a:pPr marL="0" lvl="0" indent="0" algn="l" rtl="0">
              <a:lnSpc>
                <a:spcPct val="100000"/>
              </a:lnSpc>
              <a:spcBef>
                <a:spcPts val="0"/>
              </a:spcBef>
              <a:spcAft>
                <a:spcPts val="0"/>
              </a:spcAft>
              <a:buSzPts val="1800"/>
              <a:buNone/>
            </a:pPr>
            <a:r>
              <a:rPr lang="en-US"/>
              <a:t>Our key figures* </a:t>
            </a:r>
            <a:r>
              <a:rPr lang="en-US" b="0"/>
              <a:t>–</a:t>
            </a:r>
            <a:r>
              <a:rPr lang="en-US" b="0">
                <a:latin typeface="Open Sans"/>
                <a:ea typeface="Open Sans"/>
                <a:cs typeface="Open Sans"/>
                <a:sym typeface="Open Sans"/>
              </a:rPr>
              <a:t> At a glance </a:t>
            </a:r>
            <a:endParaRPr b="0">
              <a:latin typeface="Open Sans"/>
              <a:ea typeface="Open Sans"/>
              <a:cs typeface="Open Sans"/>
              <a:sym typeface="Open Sans"/>
            </a:endParaRPr>
          </a:p>
        </p:txBody>
      </p:sp>
      <p:sp>
        <p:nvSpPr>
          <p:cNvPr id="515" name="Google Shape;515;p87"/>
          <p:cNvSpPr/>
          <p:nvPr/>
        </p:nvSpPr>
        <p:spPr>
          <a:xfrm>
            <a:off x="756951" y="4524312"/>
            <a:ext cx="83550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1" u="none" strike="noStrike" cap="none">
                <a:solidFill>
                  <a:srgbClr val="000000"/>
                </a:solidFill>
                <a:latin typeface="Open Sans Light"/>
                <a:ea typeface="Open Sans Light"/>
                <a:cs typeface="Open Sans Light"/>
                <a:sym typeface="Open Sans Light"/>
              </a:rPr>
              <a:t>(*20</a:t>
            </a:r>
            <a:r>
              <a:rPr lang="en-US" sz="800" i="1">
                <a:latin typeface="Open Sans Light"/>
                <a:ea typeface="Open Sans Light"/>
                <a:cs typeface="Open Sans Light"/>
                <a:sym typeface="Open Sans Light"/>
              </a:rPr>
              <a:t>22</a:t>
            </a:r>
            <a:r>
              <a:rPr lang="en-US" sz="800" b="0" i="1" u="none" strike="noStrike" cap="none">
                <a:solidFill>
                  <a:srgbClr val="000000"/>
                </a:solidFill>
                <a:latin typeface="Open Sans Light"/>
                <a:ea typeface="Open Sans Light"/>
                <a:cs typeface="Open Sans Light"/>
                <a:sym typeface="Open Sans Light"/>
              </a:rPr>
              <a:t> figures)</a:t>
            </a:r>
            <a:endParaRPr sz="800" b="0" i="0" u="none" strike="noStrike" cap="none">
              <a:solidFill>
                <a:srgbClr val="000000"/>
              </a:solidFill>
              <a:latin typeface="Arial"/>
              <a:ea typeface="Arial"/>
              <a:cs typeface="Arial"/>
              <a:sym typeface="Arial"/>
            </a:endParaRPr>
          </a:p>
        </p:txBody>
      </p:sp>
      <p:sp>
        <p:nvSpPr>
          <p:cNvPr id="516" name="Google Shape;516;p87"/>
          <p:cNvSpPr/>
          <p:nvPr/>
        </p:nvSpPr>
        <p:spPr>
          <a:xfrm>
            <a:off x="5694324" y="1393339"/>
            <a:ext cx="231000" cy="192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7" name="Google Shape;517;p87"/>
          <p:cNvSpPr txBox="1"/>
          <p:nvPr/>
        </p:nvSpPr>
        <p:spPr>
          <a:xfrm>
            <a:off x="2637547" y="2294446"/>
            <a:ext cx="1116000" cy="400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A50034"/>
                </a:solidFill>
                <a:latin typeface="Open Sans"/>
                <a:ea typeface="Open Sans"/>
                <a:cs typeface="Open Sans"/>
                <a:sym typeface="Open Sans"/>
              </a:rPr>
              <a:t>Sales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1" u="none" strike="noStrike" cap="none">
                <a:solidFill>
                  <a:srgbClr val="000000"/>
                </a:solidFill>
                <a:latin typeface="Open Sans Light"/>
                <a:ea typeface="Open Sans Light"/>
                <a:cs typeface="Open Sans Light"/>
                <a:sym typeface="Open Sans Light"/>
              </a:rPr>
              <a:t>In 1</a:t>
            </a:r>
            <a:r>
              <a:rPr lang="en-US" sz="1100" i="1">
                <a:solidFill>
                  <a:srgbClr val="000000"/>
                </a:solidFill>
                <a:latin typeface="Open Sans Light"/>
                <a:ea typeface="Open Sans Light"/>
                <a:cs typeface="Open Sans Light"/>
                <a:sym typeface="Open Sans Light"/>
              </a:rPr>
              <a:t>33</a:t>
            </a:r>
            <a:r>
              <a:rPr lang="en-US" sz="1100" b="0" i="1" u="none" strike="noStrike" cap="none">
                <a:solidFill>
                  <a:srgbClr val="000000"/>
                </a:solidFill>
                <a:latin typeface="Open Sans Light"/>
                <a:ea typeface="Open Sans Light"/>
                <a:cs typeface="Open Sans Light"/>
                <a:sym typeface="Open Sans Light"/>
              </a:rPr>
              <a:t> countries</a:t>
            </a:r>
            <a:endParaRPr sz="1100" b="0" i="1" u="none" strike="noStrike" cap="none">
              <a:solidFill>
                <a:srgbClr val="000000"/>
              </a:solidFill>
              <a:latin typeface="Open Sans Light"/>
              <a:ea typeface="Open Sans Light"/>
              <a:cs typeface="Open Sans Light"/>
              <a:sym typeface="Open Sans Light"/>
            </a:endParaRPr>
          </a:p>
        </p:txBody>
      </p:sp>
      <p:sp>
        <p:nvSpPr>
          <p:cNvPr id="518" name="Google Shape;518;p87"/>
          <p:cNvSpPr txBox="1"/>
          <p:nvPr/>
        </p:nvSpPr>
        <p:spPr>
          <a:xfrm>
            <a:off x="5492029" y="2294446"/>
            <a:ext cx="1116000" cy="400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8031A7"/>
                </a:solidFill>
                <a:latin typeface="Open Sans"/>
                <a:ea typeface="Open Sans"/>
                <a:cs typeface="Open Sans"/>
                <a:sym typeface="Open Sans"/>
              </a:rPr>
              <a:t>€</a:t>
            </a:r>
            <a:r>
              <a:rPr lang="en-US" sz="1600">
                <a:solidFill>
                  <a:srgbClr val="8031A7"/>
                </a:solidFill>
                <a:latin typeface="Open Sans"/>
                <a:ea typeface="Open Sans"/>
                <a:cs typeface="Open Sans"/>
                <a:sym typeface="Open Sans"/>
              </a:rPr>
              <a:t>4</a:t>
            </a:r>
            <a:r>
              <a:rPr lang="en-US" sz="1600" b="0" i="0" u="none" strike="noStrike" cap="none">
                <a:solidFill>
                  <a:srgbClr val="8031A7"/>
                </a:solidFill>
                <a:latin typeface="Open Sans"/>
                <a:ea typeface="Open Sans"/>
                <a:cs typeface="Open Sans"/>
                <a:sym typeface="Open Sans"/>
              </a:rPr>
              <a:t>.</a:t>
            </a:r>
            <a:r>
              <a:rPr lang="en-US" sz="1600">
                <a:solidFill>
                  <a:srgbClr val="8031A7"/>
                </a:solidFill>
                <a:latin typeface="Open Sans"/>
                <a:ea typeface="Open Sans"/>
                <a:cs typeface="Open Sans"/>
                <a:sym typeface="Open Sans"/>
              </a:rPr>
              <a:t>3</a:t>
            </a:r>
            <a:r>
              <a:rPr lang="en-US" sz="1600" b="0" i="0" u="none" strike="noStrike" cap="none">
                <a:solidFill>
                  <a:srgbClr val="8031A7"/>
                </a:solidFill>
                <a:latin typeface="Open Sans"/>
                <a:ea typeface="Open Sans"/>
                <a:cs typeface="Open Sans"/>
                <a:sym typeface="Open Sans"/>
              </a:rPr>
              <a:t>bn</a:t>
            </a:r>
            <a:endParaRPr sz="1400" b="0" i="0" u="none" strike="noStrike" cap="none">
              <a:solidFill>
                <a:srgbClr val="8031A7"/>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1" u="none" strike="noStrike" cap="none">
                <a:solidFill>
                  <a:srgbClr val="000000"/>
                </a:solidFill>
                <a:latin typeface="Open Sans Light"/>
                <a:ea typeface="Open Sans Light"/>
                <a:cs typeface="Open Sans Light"/>
                <a:sym typeface="Open Sans Light"/>
              </a:rPr>
              <a:t>revenue</a:t>
            </a:r>
            <a:endParaRPr sz="1100" b="0" i="1" u="none" strike="noStrike" cap="none">
              <a:solidFill>
                <a:srgbClr val="000000"/>
              </a:solidFill>
              <a:latin typeface="Open Sans Light"/>
              <a:ea typeface="Open Sans Light"/>
              <a:cs typeface="Open Sans Light"/>
              <a:sym typeface="Open Sans Light"/>
            </a:endParaRPr>
          </a:p>
        </p:txBody>
      </p:sp>
      <p:sp>
        <p:nvSpPr>
          <p:cNvPr id="519" name="Google Shape;519;p87"/>
          <p:cNvSpPr txBox="1"/>
          <p:nvPr/>
        </p:nvSpPr>
        <p:spPr>
          <a:xfrm>
            <a:off x="6909196" y="2298448"/>
            <a:ext cx="1116000" cy="400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strike="noStrike" cap="none">
                <a:solidFill>
                  <a:srgbClr val="012169"/>
                </a:solidFill>
                <a:latin typeface="Open Sans"/>
                <a:ea typeface="Open Sans"/>
                <a:cs typeface="Open Sans"/>
                <a:sym typeface="Open Sans"/>
              </a:rPr>
              <a:t>€</a:t>
            </a:r>
            <a:r>
              <a:rPr lang="en-US" sz="1600">
                <a:solidFill>
                  <a:srgbClr val="012169"/>
                </a:solidFill>
                <a:latin typeface="Open Sans"/>
                <a:ea typeface="Open Sans"/>
                <a:cs typeface="Open Sans"/>
                <a:sym typeface="Open Sans"/>
              </a:rPr>
              <a:t>720</a:t>
            </a:r>
            <a:r>
              <a:rPr lang="en-US" sz="1600" b="0" i="0" strike="noStrike" cap="none">
                <a:solidFill>
                  <a:srgbClr val="012169"/>
                </a:solidFill>
                <a:latin typeface="Open Sans"/>
                <a:ea typeface="Open Sans"/>
                <a:cs typeface="Open Sans"/>
                <a:sym typeface="Open Sans"/>
              </a:rPr>
              <a:t>m</a:t>
            </a:r>
            <a:r>
              <a:rPr lang="en-US" sz="1600" b="0" i="0" u="none" strike="noStrike" cap="none">
                <a:solidFill>
                  <a:srgbClr val="7F7F7F"/>
                </a:solidFill>
                <a:latin typeface="Open Sans"/>
                <a:ea typeface="Open Sans"/>
                <a:cs typeface="Open Sans"/>
                <a:sym typeface="Open Sans"/>
              </a:rPr>
              <a:t> </a:t>
            </a:r>
            <a:endParaRPr sz="1400" b="0" i="0" u="none" strike="noStrike" cap="none">
              <a:solidFill>
                <a:srgbClr val="7F7F7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1" u="none" strike="noStrike" cap="none">
                <a:solidFill>
                  <a:srgbClr val="000000"/>
                </a:solidFill>
                <a:latin typeface="Open Sans Light"/>
                <a:ea typeface="Open Sans Light"/>
                <a:cs typeface="Open Sans Light"/>
                <a:sym typeface="Open Sans Light"/>
              </a:rPr>
              <a:t>EBITDA</a:t>
            </a:r>
            <a:endParaRPr sz="1100" b="0" i="1" u="none" strike="noStrike" cap="none">
              <a:solidFill>
                <a:srgbClr val="000000"/>
              </a:solidFill>
              <a:latin typeface="Open Sans Light"/>
              <a:ea typeface="Open Sans Light"/>
              <a:cs typeface="Open Sans Light"/>
              <a:sym typeface="Open Sans Light"/>
            </a:endParaRPr>
          </a:p>
        </p:txBody>
      </p:sp>
      <p:sp>
        <p:nvSpPr>
          <p:cNvPr id="520" name="Google Shape;520;p87"/>
          <p:cNvSpPr/>
          <p:nvPr/>
        </p:nvSpPr>
        <p:spPr>
          <a:xfrm>
            <a:off x="6873475" y="1093091"/>
            <a:ext cx="1116000" cy="1116000"/>
          </a:xfrm>
          <a:prstGeom prst="ellipse">
            <a:avLst/>
          </a:prstGeom>
          <a:solidFill>
            <a:srgbClr val="FFFFFF"/>
          </a:solidFill>
          <a:ln w="19050" cap="flat" cmpd="sng">
            <a:solidFill>
              <a:srgbClr val="012169"/>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1" u="none" strike="noStrike" cap="none">
              <a:solidFill>
                <a:srgbClr val="012169"/>
              </a:solidFill>
              <a:latin typeface="Arial"/>
              <a:ea typeface="Arial"/>
              <a:cs typeface="Arial"/>
              <a:sym typeface="Arial"/>
            </a:endParaRPr>
          </a:p>
        </p:txBody>
      </p:sp>
      <p:sp>
        <p:nvSpPr>
          <p:cNvPr id="521" name="Google Shape;521;p87"/>
          <p:cNvSpPr txBox="1"/>
          <p:nvPr/>
        </p:nvSpPr>
        <p:spPr>
          <a:xfrm>
            <a:off x="4086456" y="2294446"/>
            <a:ext cx="1116000" cy="400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2ACACE"/>
                </a:solidFill>
                <a:latin typeface="Open Sans"/>
                <a:ea typeface="Open Sans"/>
                <a:cs typeface="Open Sans"/>
                <a:sym typeface="Open Sans"/>
              </a:rPr>
              <a:t>1</a:t>
            </a:r>
            <a:r>
              <a:rPr lang="en-US" sz="1600">
                <a:solidFill>
                  <a:srgbClr val="2ACACE"/>
                </a:solidFill>
                <a:latin typeface="Open Sans"/>
                <a:ea typeface="Open Sans"/>
                <a:cs typeface="Open Sans"/>
                <a:sym typeface="Open Sans"/>
              </a:rPr>
              <a:t>4</a:t>
            </a:r>
            <a:r>
              <a:rPr lang="en-US" sz="1600" b="0" i="0" u="none" strike="noStrike" cap="none">
                <a:solidFill>
                  <a:srgbClr val="2ACACE"/>
                </a:solidFill>
                <a:latin typeface="Open Sans"/>
                <a:ea typeface="Open Sans"/>
                <a:cs typeface="Open Sans"/>
                <a:sym typeface="Open Sans"/>
              </a:rPr>
              <a:t>,</a:t>
            </a:r>
            <a:r>
              <a:rPr lang="en-US" sz="1600">
                <a:solidFill>
                  <a:srgbClr val="2ACACE"/>
                </a:solidFill>
                <a:latin typeface="Open Sans"/>
                <a:ea typeface="Open Sans"/>
                <a:cs typeface="Open Sans"/>
                <a:sym typeface="Open Sans"/>
              </a:rPr>
              <a:t>000</a:t>
            </a:r>
            <a:endParaRPr sz="1400" b="0" i="0" u="none" strike="noStrike" cap="none">
              <a:solidFill>
                <a:srgbClr val="2ACACE"/>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1" u="none" strike="noStrike" cap="none">
                <a:solidFill>
                  <a:srgbClr val="000000"/>
                </a:solidFill>
                <a:latin typeface="Open Sans Light"/>
                <a:ea typeface="Open Sans Light"/>
                <a:cs typeface="Open Sans Light"/>
                <a:sym typeface="Open Sans Light"/>
              </a:rPr>
              <a:t>employees</a:t>
            </a:r>
            <a:endParaRPr sz="1100" b="0" i="1" u="none" strike="noStrike" cap="none">
              <a:solidFill>
                <a:srgbClr val="000000"/>
              </a:solidFill>
              <a:latin typeface="Open Sans Light"/>
              <a:ea typeface="Open Sans Light"/>
              <a:cs typeface="Open Sans Light"/>
              <a:sym typeface="Open Sans Light"/>
            </a:endParaRPr>
          </a:p>
        </p:txBody>
      </p:sp>
      <p:sp>
        <p:nvSpPr>
          <p:cNvPr id="522" name="Google Shape;522;p87"/>
          <p:cNvSpPr txBox="1"/>
          <p:nvPr/>
        </p:nvSpPr>
        <p:spPr>
          <a:xfrm>
            <a:off x="1076326" y="2294438"/>
            <a:ext cx="1414500" cy="400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a:solidFill>
                  <a:srgbClr val="FF8200"/>
                </a:solidFill>
                <a:latin typeface="Open Sans"/>
                <a:ea typeface="Open Sans"/>
                <a:cs typeface="Open Sans"/>
                <a:sym typeface="Open Sans"/>
              </a:rPr>
              <a:t>Nearly</a:t>
            </a:r>
            <a:r>
              <a:rPr lang="en-US" sz="1600" b="0" i="0" u="none" strike="noStrike" cap="none">
                <a:solidFill>
                  <a:srgbClr val="FF8200"/>
                </a:solidFill>
                <a:latin typeface="Open Sans"/>
                <a:ea typeface="Open Sans"/>
                <a:cs typeface="Open Sans"/>
                <a:sym typeface="Open Sans"/>
              </a:rPr>
              <a:t> </a:t>
            </a:r>
            <a:r>
              <a:rPr lang="en-US" sz="1600">
                <a:solidFill>
                  <a:srgbClr val="FF8200"/>
                </a:solidFill>
                <a:latin typeface="Open Sans"/>
                <a:ea typeface="Open Sans"/>
                <a:cs typeface="Open Sans"/>
                <a:sym typeface="Open Sans"/>
              </a:rPr>
              <a:t>30</a:t>
            </a:r>
            <a:r>
              <a:rPr lang="en-US" sz="1600" b="0" i="0" u="none" strike="noStrike" cap="none">
                <a:solidFill>
                  <a:srgbClr val="FF8200"/>
                </a:solidFill>
                <a:latin typeface="Open Sans"/>
                <a:ea typeface="Open Sans"/>
                <a:cs typeface="Open Sans"/>
                <a:sym typeface="Open Sans"/>
              </a:rPr>
              <a:t>,000</a:t>
            </a:r>
            <a:r>
              <a:rPr lang="en-US" sz="1600">
                <a:solidFill>
                  <a:srgbClr val="FF8200"/>
                </a:solidFill>
                <a:latin typeface="Open Sans"/>
                <a:ea typeface="Open Sans"/>
                <a:cs typeface="Open Sans"/>
                <a:sym typeface="Open Sans"/>
              </a:rPr>
              <a:t/>
            </a:r>
            <a:br>
              <a:rPr lang="en-US" sz="1600">
                <a:solidFill>
                  <a:srgbClr val="FF8200"/>
                </a:solidFill>
                <a:latin typeface="Open Sans"/>
                <a:ea typeface="Open Sans"/>
                <a:cs typeface="Open Sans"/>
                <a:sym typeface="Open Sans"/>
              </a:rPr>
            </a:br>
            <a:r>
              <a:rPr lang="en-US" sz="1100" b="0" i="1" u="none" strike="noStrike" cap="none">
                <a:solidFill>
                  <a:srgbClr val="000000"/>
                </a:solidFill>
                <a:latin typeface="Open Sans Light"/>
                <a:ea typeface="Open Sans Light"/>
                <a:cs typeface="Open Sans Light"/>
                <a:sym typeface="Open Sans Light"/>
              </a:rPr>
              <a:t>customers</a:t>
            </a:r>
            <a:endParaRPr sz="1100" b="0" i="1" u="none" strike="noStrike" cap="none">
              <a:solidFill>
                <a:srgbClr val="000000"/>
              </a:solidFill>
              <a:latin typeface="Open Sans Light"/>
              <a:ea typeface="Open Sans Light"/>
              <a:cs typeface="Open Sans Light"/>
              <a:sym typeface="Open Sans Light"/>
            </a:endParaRPr>
          </a:p>
        </p:txBody>
      </p:sp>
      <p:sp>
        <p:nvSpPr>
          <p:cNvPr id="523" name="Google Shape;523;p87"/>
          <p:cNvSpPr/>
          <p:nvPr/>
        </p:nvSpPr>
        <p:spPr>
          <a:xfrm>
            <a:off x="1225571" y="1093091"/>
            <a:ext cx="1116000" cy="1116000"/>
          </a:xfrm>
          <a:prstGeom prst="ellipse">
            <a:avLst/>
          </a:prstGeom>
          <a:solidFill>
            <a:srgbClr val="FFFFFF"/>
          </a:solidFill>
          <a:ln w="19050" cap="flat" cmpd="sng">
            <a:solidFill>
              <a:srgbClr val="FF82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1" u="none" strike="noStrike" cap="none">
              <a:solidFill>
                <a:srgbClr val="313131"/>
              </a:solidFill>
              <a:latin typeface="Arial"/>
              <a:ea typeface="Arial"/>
              <a:cs typeface="Arial"/>
              <a:sym typeface="Arial"/>
            </a:endParaRPr>
          </a:p>
        </p:txBody>
      </p:sp>
      <p:sp>
        <p:nvSpPr>
          <p:cNvPr id="524" name="Google Shape;524;p87"/>
          <p:cNvSpPr/>
          <p:nvPr/>
        </p:nvSpPr>
        <p:spPr>
          <a:xfrm>
            <a:off x="2637547" y="1093091"/>
            <a:ext cx="1116000" cy="1116000"/>
          </a:xfrm>
          <a:prstGeom prst="ellipse">
            <a:avLst/>
          </a:prstGeom>
          <a:solidFill>
            <a:srgbClr val="FFFFFF"/>
          </a:solidFill>
          <a:ln w="19050" cap="flat" cmpd="sng">
            <a:solidFill>
              <a:srgbClr val="A50034"/>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1" u="none" strike="noStrike" cap="none">
              <a:solidFill>
                <a:srgbClr val="313131"/>
              </a:solidFill>
              <a:latin typeface="Arial"/>
              <a:ea typeface="Arial"/>
              <a:cs typeface="Arial"/>
              <a:sym typeface="Arial"/>
            </a:endParaRPr>
          </a:p>
        </p:txBody>
      </p:sp>
      <p:sp>
        <p:nvSpPr>
          <p:cNvPr id="525" name="Google Shape;525;p87"/>
          <p:cNvSpPr/>
          <p:nvPr/>
        </p:nvSpPr>
        <p:spPr>
          <a:xfrm>
            <a:off x="4089899" y="1093091"/>
            <a:ext cx="1116000" cy="1116000"/>
          </a:xfrm>
          <a:prstGeom prst="ellipse">
            <a:avLst/>
          </a:prstGeom>
          <a:solidFill>
            <a:srgbClr val="FFFFFF"/>
          </a:solidFill>
          <a:ln w="19050" cap="flat" cmpd="sng">
            <a:solidFill>
              <a:srgbClr val="2ACACE"/>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1" u="none" strike="noStrike" cap="none">
              <a:solidFill>
                <a:srgbClr val="A50034"/>
              </a:solidFill>
              <a:latin typeface="Arial"/>
              <a:ea typeface="Arial"/>
              <a:cs typeface="Arial"/>
              <a:sym typeface="Arial"/>
            </a:endParaRPr>
          </a:p>
        </p:txBody>
      </p:sp>
      <p:grpSp>
        <p:nvGrpSpPr>
          <p:cNvPr id="526" name="Google Shape;526;p87"/>
          <p:cNvGrpSpPr/>
          <p:nvPr/>
        </p:nvGrpSpPr>
        <p:grpSpPr>
          <a:xfrm>
            <a:off x="1828421" y="3100350"/>
            <a:ext cx="1280149" cy="1417929"/>
            <a:chOff x="1756841" y="2931754"/>
            <a:chExt cx="1203600" cy="1337543"/>
          </a:xfrm>
        </p:grpSpPr>
        <p:sp>
          <p:nvSpPr>
            <p:cNvPr id="527" name="Google Shape;527;p87"/>
            <p:cNvSpPr txBox="1"/>
            <p:nvPr/>
          </p:nvSpPr>
          <p:spPr>
            <a:xfrm>
              <a:off x="1756841" y="3924297"/>
              <a:ext cx="1203600" cy="345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Open Sans"/>
                  <a:ea typeface="Open Sans"/>
                  <a:cs typeface="Open Sans"/>
                  <a:sym typeface="Open Sans"/>
                </a:rPr>
                <a:t>in 75%</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1" u="none" strike="noStrike" cap="none">
                  <a:solidFill>
                    <a:srgbClr val="000000"/>
                  </a:solidFill>
                  <a:latin typeface="Open Sans Light"/>
                  <a:ea typeface="Open Sans Light"/>
                  <a:cs typeface="Open Sans Light"/>
                  <a:sym typeface="Open Sans Light"/>
                </a:rPr>
                <a:t>of our businesses</a:t>
              </a:r>
              <a:endParaRPr sz="1100" b="0" i="1" u="none" strike="noStrike" cap="none">
                <a:solidFill>
                  <a:srgbClr val="000000"/>
                </a:solidFill>
                <a:latin typeface="Open Sans Light"/>
                <a:ea typeface="Open Sans Light"/>
                <a:cs typeface="Open Sans Light"/>
                <a:sym typeface="Open Sans Light"/>
              </a:endParaRPr>
            </a:p>
          </p:txBody>
        </p:sp>
        <p:sp>
          <p:nvSpPr>
            <p:cNvPr id="528" name="Google Shape;528;p87"/>
            <p:cNvSpPr/>
            <p:nvPr/>
          </p:nvSpPr>
          <p:spPr>
            <a:xfrm>
              <a:off x="1921633" y="2931754"/>
              <a:ext cx="875100" cy="87510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1" u="none" strike="noStrike" cap="none">
                <a:solidFill>
                  <a:srgbClr val="313131"/>
                </a:solidFill>
                <a:latin typeface="Arial"/>
                <a:ea typeface="Arial"/>
                <a:cs typeface="Arial"/>
                <a:sym typeface="Arial"/>
              </a:endParaRPr>
            </a:p>
          </p:txBody>
        </p:sp>
      </p:grpSp>
      <p:sp>
        <p:nvSpPr>
          <p:cNvPr id="529" name="Google Shape;529;p87"/>
          <p:cNvSpPr txBox="1"/>
          <p:nvPr/>
        </p:nvSpPr>
        <p:spPr>
          <a:xfrm>
            <a:off x="3898448" y="4128216"/>
            <a:ext cx="1544700" cy="400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00A9E0"/>
                </a:solidFill>
                <a:latin typeface="Open Sans"/>
                <a:ea typeface="Open Sans"/>
                <a:cs typeface="Open Sans"/>
                <a:sym typeface="Open Sans"/>
              </a:rPr>
              <a:t>Americas</a:t>
            </a:r>
            <a:endParaRPr sz="1600" b="0" i="0" u="none" strike="noStrike" cap="none">
              <a:solidFill>
                <a:srgbClr val="00A9E0"/>
              </a:solidFill>
              <a:latin typeface="Open Sans"/>
              <a:ea typeface="Open Sans"/>
              <a:cs typeface="Open Sans"/>
              <a:sym typeface="Open Sans"/>
            </a:endParaRPr>
          </a:p>
          <a:p>
            <a:pPr marL="0" marR="0" lvl="0" indent="0" algn="ctr" rtl="0">
              <a:lnSpc>
                <a:spcPct val="100000"/>
              </a:lnSpc>
              <a:spcBef>
                <a:spcPts val="0"/>
              </a:spcBef>
              <a:spcAft>
                <a:spcPts val="0"/>
              </a:spcAft>
              <a:buClr>
                <a:srgbClr val="000000"/>
              </a:buClr>
              <a:buSzPts val="1100"/>
              <a:buFont typeface="Arial"/>
              <a:buNone/>
            </a:pPr>
            <a:r>
              <a:rPr lang="en-US" sz="1100" i="1">
                <a:solidFill>
                  <a:srgbClr val="000000"/>
                </a:solidFill>
                <a:latin typeface="Open Sans Light"/>
                <a:ea typeface="Open Sans Light"/>
                <a:cs typeface="Open Sans Light"/>
                <a:sym typeface="Open Sans Light"/>
              </a:rPr>
              <a:t>32</a:t>
            </a:r>
            <a:r>
              <a:rPr lang="en-US" sz="1100" b="0" i="1" u="none" strike="noStrike" cap="none">
                <a:solidFill>
                  <a:srgbClr val="000000"/>
                </a:solidFill>
                <a:latin typeface="Open Sans Light"/>
                <a:ea typeface="Open Sans Light"/>
                <a:cs typeface="Open Sans Light"/>
                <a:sym typeface="Open Sans Light"/>
              </a:rPr>
              <a:t>% of revenue</a:t>
            </a:r>
            <a:endParaRPr sz="1100" b="0" i="1" u="none" strike="noStrike" cap="none">
              <a:solidFill>
                <a:srgbClr val="000000"/>
              </a:solidFill>
              <a:latin typeface="Open Sans Light"/>
              <a:ea typeface="Open Sans Light"/>
              <a:cs typeface="Open Sans Light"/>
              <a:sym typeface="Open Sans Light"/>
            </a:endParaRPr>
          </a:p>
        </p:txBody>
      </p:sp>
      <p:sp>
        <p:nvSpPr>
          <p:cNvPr id="530" name="Google Shape;530;p87"/>
          <p:cNvSpPr/>
          <p:nvPr/>
        </p:nvSpPr>
        <p:spPr>
          <a:xfrm>
            <a:off x="4225144" y="3144212"/>
            <a:ext cx="891300" cy="891300"/>
          </a:xfrm>
          <a:prstGeom prst="ellipse">
            <a:avLst/>
          </a:prstGeom>
          <a:solidFill>
            <a:srgbClr val="FFFFFF"/>
          </a:solidFill>
          <a:ln w="19050" cap="flat" cmpd="sng">
            <a:solidFill>
              <a:srgbClr val="00A9E1"/>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1" u="none" strike="noStrike" cap="none">
              <a:solidFill>
                <a:srgbClr val="00A9E0"/>
              </a:solidFill>
              <a:latin typeface="Arial"/>
              <a:ea typeface="Arial"/>
              <a:cs typeface="Arial"/>
              <a:sym typeface="Arial"/>
            </a:endParaRPr>
          </a:p>
        </p:txBody>
      </p:sp>
      <p:sp>
        <p:nvSpPr>
          <p:cNvPr id="531" name="Google Shape;531;p87"/>
          <p:cNvSpPr txBox="1"/>
          <p:nvPr/>
        </p:nvSpPr>
        <p:spPr>
          <a:xfrm>
            <a:off x="5304035" y="4128216"/>
            <a:ext cx="1544700" cy="400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009681"/>
                </a:solidFill>
                <a:latin typeface="Open Sans"/>
                <a:ea typeface="Open Sans"/>
                <a:cs typeface="Open Sans"/>
                <a:sym typeface="Open Sans"/>
              </a:rPr>
              <a:t>EMEA</a:t>
            </a:r>
            <a:endParaRPr sz="1400" b="0" i="0" u="none" strike="noStrike" cap="none">
              <a:solidFill>
                <a:srgbClr val="00968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1" u="none" strike="noStrike" cap="none">
                <a:solidFill>
                  <a:srgbClr val="000000"/>
                </a:solidFill>
                <a:latin typeface="Open Sans Light"/>
                <a:ea typeface="Open Sans Light"/>
                <a:cs typeface="Open Sans Light"/>
                <a:sym typeface="Open Sans Light"/>
              </a:rPr>
              <a:t>4</a:t>
            </a:r>
            <a:r>
              <a:rPr lang="en-US" sz="1100" i="1">
                <a:solidFill>
                  <a:srgbClr val="000000"/>
                </a:solidFill>
                <a:latin typeface="Open Sans Light"/>
                <a:ea typeface="Open Sans Light"/>
                <a:cs typeface="Open Sans Light"/>
                <a:sym typeface="Open Sans Light"/>
              </a:rPr>
              <a:t>7</a:t>
            </a:r>
            <a:r>
              <a:rPr lang="en-US" sz="1100" b="0" i="1" u="none" strike="noStrike" cap="none">
                <a:solidFill>
                  <a:srgbClr val="000000"/>
                </a:solidFill>
                <a:latin typeface="Open Sans Light"/>
                <a:ea typeface="Open Sans Light"/>
                <a:cs typeface="Open Sans Light"/>
                <a:sym typeface="Open Sans Light"/>
              </a:rPr>
              <a:t>% of revenue</a:t>
            </a:r>
            <a:endParaRPr sz="1100" b="0" i="1" u="none" strike="noStrike" cap="none">
              <a:solidFill>
                <a:srgbClr val="000000"/>
              </a:solidFill>
              <a:latin typeface="Open Sans Light"/>
              <a:ea typeface="Open Sans Light"/>
              <a:cs typeface="Open Sans Light"/>
              <a:sym typeface="Open Sans Light"/>
            </a:endParaRPr>
          </a:p>
        </p:txBody>
      </p:sp>
      <p:sp>
        <p:nvSpPr>
          <p:cNvPr id="532" name="Google Shape;532;p87"/>
          <p:cNvSpPr/>
          <p:nvPr/>
        </p:nvSpPr>
        <p:spPr>
          <a:xfrm>
            <a:off x="5640295" y="3144212"/>
            <a:ext cx="891300" cy="891300"/>
          </a:xfrm>
          <a:prstGeom prst="ellipse">
            <a:avLst/>
          </a:prstGeom>
          <a:solidFill>
            <a:srgbClr val="FFFFFF"/>
          </a:solidFill>
          <a:ln w="19050" cap="flat" cmpd="sng">
            <a:solidFill>
              <a:srgbClr val="009681"/>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1" u="none" strike="noStrike" cap="none">
              <a:solidFill>
                <a:srgbClr val="009681"/>
              </a:solidFill>
              <a:latin typeface="Arial"/>
              <a:ea typeface="Arial"/>
              <a:cs typeface="Arial"/>
              <a:sym typeface="Arial"/>
            </a:endParaRPr>
          </a:p>
        </p:txBody>
      </p:sp>
      <p:sp>
        <p:nvSpPr>
          <p:cNvPr id="533" name="Google Shape;533;p87"/>
          <p:cNvSpPr txBox="1"/>
          <p:nvPr/>
        </p:nvSpPr>
        <p:spPr>
          <a:xfrm>
            <a:off x="6719575" y="4128216"/>
            <a:ext cx="1544700" cy="400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0033A0"/>
                </a:solidFill>
                <a:latin typeface="Open Sans"/>
                <a:ea typeface="Open Sans"/>
                <a:cs typeface="Open Sans"/>
                <a:sym typeface="Open Sans"/>
              </a:rPr>
              <a:t>APAC</a:t>
            </a:r>
            <a:endParaRPr sz="1400" b="0" i="0" u="none" strike="noStrike" cap="none">
              <a:solidFill>
                <a:srgbClr val="0033A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1" u="none" strike="noStrike" cap="none">
                <a:solidFill>
                  <a:srgbClr val="000000"/>
                </a:solidFill>
                <a:latin typeface="Open Sans Light"/>
                <a:ea typeface="Open Sans Light"/>
                <a:cs typeface="Open Sans Light"/>
                <a:sym typeface="Open Sans Light"/>
              </a:rPr>
              <a:t>21% of revenue</a:t>
            </a:r>
            <a:endParaRPr sz="1100" b="0" i="1" u="none" strike="noStrike" cap="none">
              <a:solidFill>
                <a:srgbClr val="000000"/>
              </a:solidFill>
              <a:latin typeface="Open Sans Light"/>
              <a:ea typeface="Open Sans Light"/>
              <a:cs typeface="Open Sans Light"/>
              <a:sym typeface="Open Sans Light"/>
            </a:endParaRPr>
          </a:p>
        </p:txBody>
      </p:sp>
      <p:sp>
        <p:nvSpPr>
          <p:cNvPr id="534" name="Google Shape;534;p87"/>
          <p:cNvSpPr/>
          <p:nvPr/>
        </p:nvSpPr>
        <p:spPr>
          <a:xfrm>
            <a:off x="7045921" y="3144212"/>
            <a:ext cx="891300" cy="891300"/>
          </a:xfrm>
          <a:prstGeom prst="ellipse">
            <a:avLst/>
          </a:prstGeom>
          <a:solidFill>
            <a:srgbClr val="FFFFFF"/>
          </a:solidFill>
          <a:ln w="19050" cap="flat" cmpd="sng">
            <a:solidFill>
              <a:srgbClr val="0033A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1" u="none" strike="noStrike" cap="none">
              <a:solidFill>
                <a:srgbClr val="313131"/>
              </a:solidFill>
              <a:latin typeface="Arial"/>
              <a:ea typeface="Arial"/>
              <a:cs typeface="Arial"/>
              <a:sym typeface="Arial"/>
            </a:endParaRPr>
          </a:p>
        </p:txBody>
      </p:sp>
      <p:sp>
        <p:nvSpPr>
          <p:cNvPr id="535" name="Google Shape;535;p87"/>
          <p:cNvSpPr/>
          <p:nvPr/>
        </p:nvSpPr>
        <p:spPr>
          <a:xfrm>
            <a:off x="5497323" y="1093091"/>
            <a:ext cx="1116000" cy="1116000"/>
          </a:xfrm>
          <a:prstGeom prst="ellipse">
            <a:avLst/>
          </a:prstGeom>
          <a:solidFill>
            <a:srgbClr val="FFFFFF"/>
          </a:solidFill>
          <a:ln w="19050" cap="flat" cmpd="sng">
            <a:solidFill>
              <a:srgbClr val="8031A7"/>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1" u="none" strike="noStrike" cap="none">
              <a:solidFill>
                <a:srgbClr val="313131"/>
              </a:solidFill>
              <a:latin typeface="Arial"/>
              <a:ea typeface="Arial"/>
              <a:cs typeface="Arial"/>
              <a:sym typeface="Arial"/>
            </a:endParaRPr>
          </a:p>
        </p:txBody>
      </p:sp>
      <p:grpSp>
        <p:nvGrpSpPr>
          <p:cNvPr id="536" name="Google Shape;536;p87"/>
          <p:cNvGrpSpPr/>
          <p:nvPr/>
        </p:nvGrpSpPr>
        <p:grpSpPr>
          <a:xfrm>
            <a:off x="4204877" y="1371127"/>
            <a:ext cx="891462" cy="565908"/>
            <a:chOff x="1431800" y="1362075"/>
            <a:chExt cx="4645450" cy="3010150"/>
          </a:xfrm>
        </p:grpSpPr>
        <p:sp>
          <p:nvSpPr>
            <p:cNvPr id="537" name="Google Shape;537;p87"/>
            <p:cNvSpPr/>
            <p:nvPr/>
          </p:nvSpPr>
          <p:spPr>
            <a:xfrm>
              <a:off x="2570250" y="2206250"/>
              <a:ext cx="2373375" cy="2165975"/>
            </a:xfrm>
            <a:custGeom>
              <a:avLst/>
              <a:gdLst/>
              <a:ahLst/>
              <a:cxnLst/>
              <a:rect l="l" t="t" r="r" b="b"/>
              <a:pathLst>
                <a:path w="94935" h="86639" fill="none" extrusionOk="0">
                  <a:moveTo>
                    <a:pt x="66956" y="86638"/>
                  </a:moveTo>
                  <a:lnTo>
                    <a:pt x="94935" y="80078"/>
                  </a:lnTo>
                  <a:lnTo>
                    <a:pt x="91268" y="61361"/>
                  </a:lnTo>
                  <a:cubicBezTo>
                    <a:pt x="90497" y="57309"/>
                    <a:pt x="88181" y="53643"/>
                    <a:pt x="84901" y="51134"/>
                  </a:cubicBezTo>
                  <a:cubicBezTo>
                    <a:pt x="82778" y="49398"/>
                    <a:pt x="80849" y="48047"/>
                    <a:pt x="78919" y="47854"/>
                  </a:cubicBezTo>
                  <a:lnTo>
                    <a:pt x="63097" y="43030"/>
                  </a:lnTo>
                  <a:cubicBezTo>
                    <a:pt x="62711" y="43030"/>
                    <a:pt x="62325" y="42837"/>
                    <a:pt x="62132" y="42644"/>
                  </a:cubicBezTo>
                  <a:cubicBezTo>
                    <a:pt x="61360" y="42065"/>
                    <a:pt x="60588" y="41101"/>
                    <a:pt x="60588" y="40136"/>
                  </a:cubicBezTo>
                  <a:lnTo>
                    <a:pt x="59817" y="33961"/>
                  </a:lnTo>
                  <a:cubicBezTo>
                    <a:pt x="64255" y="30488"/>
                    <a:pt x="67535" y="25278"/>
                    <a:pt x="69079" y="19490"/>
                  </a:cubicBezTo>
                  <a:cubicBezTo>
                    <a:pt x="71973" y="19104"/>
                    <a:pt x="74095" y="16016"/>
                    <a:pt x="74095" y="12157"/>
                  </a:cubicBezTo>
                  <a:cubicBezTo>
                    <a:pt x="74095" y="8491"/>
                    <a:pt x="72166" y="5597"/>
                    <a:pt x="69850" y="5018"/>
                  </a:cubicBezTo>
                  <a:moveTo>
                    <a:pt x="24892" y="4825"/>
                  </a:moveTo>
                  <a:cubicBezTo>
                    <a:pt x="22576" y="5404"/>
                    <a:pt x="20840" y="8298"/>
                    <a:pt x="20840" y="11964"/>
                  </a:cubicBezTo>
                  <a:cubicBezTo>
                    <a:pt x="20840" y="15823"/>
                    <a:pt x="22962" y="18911"/>
                    <a:pt x="25856" y="19297"/>
                  </a:cubicBezTo>
                  <a:cubicBezTo>
                    <a:pt x="27593" y="25278"/>
                    <a:pt x="30680" y="30295"/>
                    <a:pt x="35118" y="33768"/>
                  </a:cubicBezTo>
                  <a:lnTo>
                    <a:pt x="34346" y="39943"/>
                  </a:lnTo>
                  <a:cubicBezTo>
                    <a:pt x="34346" y="40908"/>
                    <a:pt x="33575" y="41872"/>
                    <a:pt x="32803" y="42451"/>
                  </a:cubicBezTo>
                  <a:cubicBezTo>
                    <a:pt x="32610" y="42644"/>
                    <a:pt x="32224" y="42644"/>
                    <a:pt x="31838" y="42837"/>
                  </a:cubicBezTo>
                  <a:lnTo>
                    <a:pt x="16209" y="47468"/>
                  </a:lnTo>
                  <a:cubicBezTo>
                    <a:pt x="14279" y="47854"/>
                    <a:pt x="12157" y="48819"/>
                    <a:pt x="10034" y="50555"/>
                  </a:cubicBezTo>
                  <a:cubicBezTo>
                    <a:pt x="6754" y="53257"/>
                    <a:pt x="4438" y="56923"/>
                    <a:pt x="3667" y="60975"/>
                  </a:cubicBezTo>
                  <a:lnTo>
                    <a:pt x="0" y="79499"/>
                  </a:lnTo>
                  <a:lnTo>
                    <a:pt x="25085" y="85673"/>
                  </a:lnTo>
                  <a:moveTo>
                    <a:pt x="25856" y="1545"/>
                  </a:moveTo>
                  <a:cubicBezTo>
                    <a:pt x="25663" y="4632"/>
                    <a:pt x="25085" y="4632"/>
                    <a:pt x="25085" y="4632"/>
                  </a:cubicBezTo>
                  <a:moveTo>
                    <a:pt x="69464" y="4825"/>
                  </a:moveTo>
                  <a:cubicBezTo>
                    <a:pt x="69464" y="4825"/>
                    <a:pt x="70043" y="3474"/>
                    <a:pt x="69079" y="1"/>
                  </a:cubicBezTo>
                </a:path>
              </a:pathLst>
            </a:custGeom>
            <a:noFill/>
            <a:ln w="19050" cap="rnd" cmpd="sng">
              <a:solidFill>
                <a:srgbClr val="2ACACE"/>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 name="Google Shape;538;p87"/>
            <p:cNvSpPr/>
            <p:nvPr/>
          </p:nvSpPr>
          <p:spPr>
            <a:xfrm>
              <a:off x="3438550" y="3175875"/>
              <a:ext cx="1201175" cy="776650"/>
            </a:xfrm>
            <a:custGeom>
              <a:avLst/>
              <a:gdLst/>
              <a:ahLst/>
              <a:cxnLst/>
              <a:rect l="l" t="t" r="r" b="b"/>
              <a:pathLst>
                <a:path w="48047" h="31066" fill="none" extrusionOk="0">
                  <a:moveTo>
                    <a:pt x="25664" y="0"/>
                  </a:moveTo>
                  <a:cubicBezTo>
                    <a:pt x="25664" y="0"/>
                    <a:pt x="22769" y="9069"/>
                    <a:pt x="12928" y="9455"/>
                  </a:cubicBezTo>
                  <a:cubicBezTo>
                    <a:pt x="3474" y="9648"/>
                    <a:pt x="0" y="0"/>
                    <a:pt x="0" y="0"/>
                  </a:cubicBezTo>
                  <a:moveTo>
                    <a:pt x="33382" y="31066"/>
                  </a:moveTo>
                  <a:lnTo>
                    <a:pt x="48046" y="28365"/>
                  </a:lnTo>
                </a:path>
              </a:pathLst>
            </a:custGeom>
            <a:noFill/>
            <a:ln w="19050" cap="rnd" cmpd="sng">
              <a:solidFill>
                <a:srgbClr val="2ACACE"/>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 name="Google Shape;539;p87"/>
            <p:cNvSpPr/>
            <p:nvPr/>
          </p:nvSpPr>
          <p:spPr>
            <a:xfrm>
              <a:off x="4948425" y="3089025"/>
              <a:ext cx="361825" cy="1022700"/>
            </a:xfrm>
            <a:custGeom>
              <a:avLst/>
              <a:gdLst/>
              <a:ahLst/>
              <a:cxnLst/>
              <a:rect l="l" t="t" r="r" b="b"/>
              <a:pathLst>
                <a:path w="14473" h="40908" fill="none" extrusionOk="0">
                  <a:moveTo>
                    <a:pt x="11771" y="1"/>
                  </a:moveTo>
                  <a:lnTo>
                    <a:pt x="5982" y="5790"/>
                  </a:lnTo>
                  <a:lnTo>
                    <a:pt x="194" y="1"/>
                  </a:lnTo>
                  <a:moveTo>
                    <a:pt x="5789" y="40908"/>
                  </a:moveTo>
                  <a:close/>
                  <a:moveTo>
                    <a:pt x="2895" y="2895"/>
                  </a:moveTo>
                  <a:lnTo>
                    <a:pt x="1" y="15823"/>
                  </a:lnTo>
                  <a:moveTo>
                    <a:pt x="8684" y="2895"/>
                  </a:moveTo>
                  <a:lnTo>
                    <a:pt x="14472" y="31839"/>
                  </a:lnTo>
                  <a:lnTo>
                    <a:pt x="6561" y="40329"/>
                  </a:lnTo>
                </a:path>
              </a:pathLst>
            </a:custGeom>
            <a:noFill/>
            <a:ln w="19050" cap="rnd" cmpd="sng">
              <a:solidFill>
                <a:srgbClr val="2ACACE"/>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0" name="Google Shape;540;p87"/>
            <p:cNvSpPr/>
            <p:nvPr/>
          </p:nvSpPr>
          <p:spPr>
            <a:xfrm>
              <a:off x="4345450" y="1555025"/>
              <a:ext cx="1731800" cy="2223850"/>
            </a:xfrm>
            <a:custGeom>
              <a:avLst/>
              <a:gdLst/>
              <a:ahLst/>
              <a:cxnLst/>
              <a:rect l="l" t="t" r="r" b="b"/>
              <a:pathLst>
                <a:path w="69272" h="88954" fill="none" extrusionOk="0">
                  <a:moveTo>
                    <a:pt x="46117" y="88954"/>
                  </a:moveTo>
                  <a:lnTo>
                    <a:pt x="69271" y="84130"/>
                  </a:lnTo>
                  <a:lnTo>
                    <a:pt x="65991" y="68693"/>
                  </a:lnTo>
                  <a:cubicBezTo>
                    <a:pt x="65412" y="65220"/>
                    <a:pt x="63676" y="62133"/>
                    <a:pt x="60781" y="60010"/>
                  </a:cubicBezTo>
                  <a:cubicBezTo>
                    <a:pt x="59045" y="58467"/>
                    <a:pt x="57308" y="57502"/>
                    <a:pt x="55764" y="57309"/>
                  </a:cubicBezTo>
                  <a:lnTo>
                    <a:pt x="42836" y="53450"/>
                  </a:lnTo>
                  <a:cubicBezTo>
                    <a:pt x="42643" y="53450"/>
                    <a:pt x="42450" y="53257"/>
                    <a:pt x="42257" y="53064"/>
                  </a:cubicBezTo>
                  <a:cubicBezTo>
                    <a:pt x="41486" y="52485"/>
                    <a:pt x="40907" y="51713"/>
                    <a:pt x="40907" y="51134"/>
                  </a:cubicBezTo>
                  <a:lnTo>
                    <a:pt x="40328" y="45924"/>
                  </a:lnTo>
                  <a:cubicBezTo>
                    <a:pt x="43801" y="43030"/>
                    <a:pt x="46502" y="38978"/>
                    <a:pt x="48046" y="33961"/>
                  </a:cubicBezTo>
                  <a:cubicBezTo>
                    <a:pt x="50362" y="33575"/>
                    <a:pt x="52098" y="31067"/>
                    <a:pt x="52098" y="27980"/>
                  </a:cubicBezTo>
                  <a:cubicBezTo>
                    <a:pt x="52098" y="24699"/>
                    <a:pt x="50555" y="22384"/>
                    <a:pt x="48432" y="21805"/>
                  </a:cubicBezTo>
                  <a:moveTo>
                    <a:pt x="11384" y="21805"/>
                  </a:moveTo>
                  <a:cubicBezTo>
                    <a:pt x="10999" y="23542"/>
                    <a:pt x="8104" y="22577"/>
                    <a:pt x="8490" y="28172"/>
                  </a:cubicBezTo>
                  <a:cubicBezTo>
                    <a:pt x="8490" y="33382"/>
                    <a:pt x="11963" y="32996"/>
                    <a:pt x="12349" y="34926"/>
                  </a:cubicBezTo>
                  <a:cubicBezTo>
                    <a:pt x="13314" y="39943"/>
                    <a:pt x="15822" y="43030"/>
                    <a:pt x="19489" y="45731"/>
                  </a:cubicBezTo>
                  <a:lnTo>
                    <a:pt x="19103" y="51134"/>
                  </a:lnTo>
                  <a:cubicBezTo>
                    <a:pt x="19103" y="51713"/>
                    <a:pt x="18524" y="52678"/>
                    <a:pt x="17752" y="53064"/>
                  </a:cubicBezTo>
                  <a:cubicBezTo>
                    <a:pt x="17559" y="53257"/>
                    <a:pt x="17366" y="53257"/>
                    <a:pt x="17173" y="53450"/>
                  </a:cubicBezTo>
                  <a:lnTo>
                    <a:pt x="5596" y="59431"/>
                  </a:lnTo>
                  <a:cubicBezTo>
                    <a:pt x="3859" y="60010"/>
                    <a:pt x="0" y="62133"/>
                    <a:pt x="193" y="65606"/>
                  </a:cubicBezTo>
                  <a:moveTo>
                    <a:pt x="48432" y="21612"/>
                  </a:moveTo>
                  <a:cubicBezTo>
                    <a:pt x="48432" y="21612"/>
                    <a:pt x="49397" y="1"/>
                    <a:pt x="30101" y="1"/>
                  </a:cubicBezTo>
                  <a:cubicBezTo>
                    <a:pt x="10806" y="1"/>
                    <a:pt x="11577" y="21612"/>
                    <a:pt x="11577" y="21612"/>
                  </a:cubicBezTo>
                  <a:moveTo>
                    <a:pt x="48432" y="20840"/>
                  </a:moveTo>
                  <a:close/>
                </a:path>
              </a:pathLst>
            </a:custGeom>
            <a:noFill/>
            <a:ln w="19050" cap="rnd" cmpd="sng">
              <a:solidFill>
                <a:srgbClr val="2ACACE"/>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 name="Google Shape;541;p87"/>
            <p:cNvSpPr/>
            <p:nvPr/>
          </p:nvSpPr>
          <p:spPr>
            <a:xfrm>
              <a:off x="4832650" y="2799600"/>
              <a:ext cx="988925" cy="646425"/>
            </a:xfrm>
            <a:custGeom>
              <a:avLst/>
              <a:gdLst/>
              <a:ahLst/>
              <a:cxnLst/>
              <a:rect l="l" t="t" r="r" b="b"/>
              <a:pathLst>
                <a:path w="39557" h="25857" fill="none" extrusionOk="0">
                  <a:moveTo>
                    <a:pt x="21226" y="1"/>
                  </a:moveTo>
                  <a:lnTo>
                    <a:pt x="10613" y="9648"/>
                  </a:lnTo>
                  <a:lnTo>
                    <a:pt x="1" y="1"/>
                  </a:lnTo>
                  <a:moveTo>
                    <a:pt x="27593" y="25857"/>
                  </a:moveTo>
                  <a:lnTo>
                    <a:pt x="39557" y="23734"/>
                  </a:lnTo>
                </a:path>
              </a:pathLst>
            </a:custGeom>
            <a:noFill/>
            <a:ln w="19050" cap="rnd" cmpd="sng">
              <a:solidFill>
                <a:srgbClr val="2ACACE"/>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 name="Google Shape;542;p87"/>
            <p:cNvSpPr/>
            <p:nvPr/>
          </p:nvSpPr>
          <p:spPr>
            <a:xfrm>
              <a:off x="2198800" y="3089025"/>
              <a:ext cx="361825" cy="1022700"/>
            </a:xfrm>
            <a:custGeom>
              <a:avLst/>
              <a:gdLst/>
              <a:ahLst/>
              <a:cxnLst/>
              <a:rect l="l" t="t" r="r" b="b"/>
              <a:pathLst>
                <a:path w="14473" h="40908" fill="none" extrusionOk="0">
                  <a:moveTo>
                    <a:pt x="14472" y="1"/>
                  </a:moveTo>
                  <a:lnTo>
                    <a:pt x="8684" y="5790"/>
                  </a:lnTo>
                  <a:lnTo>
                    <a:pt x="2895" y="1"/>
                  </a:lnTo>
                  <a:moveTo>
                    <a:pt x="8684" y="40908"/>
                  </a:moveTo>
                  <a:close/>
                  <a:moveTo>
                    <a:pt x="14472" y="16016"/>
                  </a:moveTo>
                  <a:lnTo>
                    <a:pt x="11578" y="3281"/>
                  </a:lnTo>
                  <a:moveTo>
                    <a:pt x="8105" y="40329"/>
                  </a:moveTo>
                  <a:lnTo>
                    <a:pt x="1" y="32225"/>
                  </a:lnTo>
                  <a:lnTo>
                    <a:pt x="5789" y="3281"/>
                  </a:lnTo>
                </a:path>
              </a:pathLst>
            </a:custGeom>
            <a:noFill/>
            <a:ln w="19050" cap="rnd" cmpd="sng">
              <a:solidFill>
                <a:srgbClr val="2ACACE"/>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 name="Google Shape;543;p87"/>
            <p:cNvSpPr/>
            <p:nvPr/>
          </p:nvSpPr>
          <p:spPr>
            <a:xfrm>
              <a:off x="1431800" y="1559850"/>
              <a:ext cx="1702875" cy="2219025"/>
            </a:xfrm>
            <a:custGeom>
              <a:avLst/>
              <a:gdLst/>
              <a:ahLst/>
              <a:cxnLst/>
              <a:rect l="l" t="t" r="r" b="b"/>
              <a:pathLst>
                <a:path w="68115" h="88761" fill="none" extrusionOk="0">
                  <a:moveTo>
                    <a:pt x="21033" y="21612"/>
                  </a:moveTo>
                  <a:cubicBezTo>
                    <a:pt x="18910" y="22191"/>
                    <a:pt x="17367" y="24506"/>
                    <a:pt x="17367" y="27787"/>
                  </a:cubicBezTo>
                  <a:cubicBezTo>
                    <a:pt x="17367" y="31067"/>
                    <a:pt x="19103" y="33382"/>
                    <a:pt x="21419" y="33768"/>
                  </a:cubicBezTo>
                  <a:cubicBezTo>
                    <a:pt x="22577" y="38785"/>
                    <a:pt x="25471" y="42837"/>
                    <a:pt x="29137" y="45731"/>
                  </a:cubicBezTo>
                  <a:lnTo>
                    <a:pt x="28558" y="50941"/>
                  </a:lnTo>
                  <a:cubicBezTo>
                    <a:pt x="28558" y="51520"/>
                    <a:pt x="27979" y="52485"/>
                    <a:pt x="27208" y="52871"/>
                  </a:cubicBezTo>
                  <a:cubicBezTo>
                    <a:pt x="27015" y="53257"/>
                    <a:pt x="26822" y="53257"/>
                    <a:pt x="26629" y="53257"/>
                  </a:cubicBezTo>
                  <a:lnTo>
                    <a:pt x="13508" y="57116"/>
                  </a:lnTo>
                  <a:cubicBezTo>
                    <a:pt x="11771" y="57695"/>
                    <a:pt x="10034" y="58274"/>
                    <a:pt x="8491" y="59817"/>
                  </a:cubicBezTo>
                  <a:cubicBezTo>
                    <a:pt x="5789" y="61940"/>
                    <a:pt x="3860" y="65027"/>
                    <a:pt x="3088" y="68500"/>
                  </a:cubicBezTo>
                  <a:lnTo>
                    <a:pt x="1" y="83937"/>
                  </a:lnTo>
                  <a:lnTo>
                    <a:pt x="23155" y="88761"/>
                  </a:lnTo>
                  <a:moveTo>
                    <a:pt x="68114" y="65799"/>
                  </a:moveTo>
                  <a:cubicBezTo>
                    <a:pt x="68114" y="61747"/>
                    <a:pt x="63483" y="59045"/>
                    <a:pt x="63483" y="59045"/>
                  </a:cubicBezTo>
                  <a:lnTo>
                    <a:pt x="52099" y="53257"/>
                  </a:lnTo>
                  <a:cubicBezTo>
                    <a:pt x="51906" y="53257"/>
                    <a:pt x="51713" y="53064"/>
                    <a:pt x="51327" y="52871"/>
                  </a:cubicBezTo>
                  <a:cubicBezTo>
                    <a:pt x="50748" y="52292"/>
                    <a:pt x="50169" y="51520"/>
                    <a:pt x="50169" y="50941"/>
                  </a:cubicBezTo>
                  <a:lnTo>
                    <a:pt x="49783" y="45538"/>
                  </a:lnTo>
                  <a:cubicBezTo>
                    <a:pt x="53257" y="42644"/>
                    <a:pt x="55958" y="38206"/>
                    <a:pt x="57502" y="33382"/>
                  </a:cubicBezTo>
                  <a:cubicBezTo>
                    <a:pt x="59817" y="33189"/>
                    <a:pt x="61361" y="30874"/>
                    <a:pt x="61361" y="27015"/>
                  </a:cubicBezTo>
                  <a:cubicBezTo>
                    <a:pt x="61361" y="21419"/>
                    <a:pt x="57888" y="21805"/>
                    <a:pt x="58080" y="21419"/>
                  </a:cubicBezTo>
                  <a:moveTo>
                    <a:pt x="57888" y="21612"/>
                  </a:moveTo>
                  <a:cubicBezTo>
                    <a:pt x="57888" y="21612"/>
                    <a:pt x="58852" y="1"/>
                    <a:pt x="39364" y="1"/>
                  </a:cubicBezTo>
                  <a:cubicBezTo>
                    <a:pt x="19875" y="1"/>
                    <a:pt x="21033" y="21612"/>
                    <a:pt x="21033" y="21612"/>
                  </a:cubicBezTo>
                </a:path>
              </a:pathLst>
            </a:custGeom>
            <a:noFill/>
            <a:ln w="19050" cap="rnd" cmpd="sng">
              <a:solidFill>
                <a:srgbClr val="2ACACE"/>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 name="Google Shape;544;p87"/>
            <p:cNvSpPr/>
            <p:nvPr/>
          </p:nvSpPr>
          <p:spPr>
            <a:xfrm>
              <a:off x="2150575" y="2799600"/>
              <a:ext cx="530650" cy="241225"/>
            </a:xfrm>
            <a:custGeom>
              <a:avLst/>
              <a:gdLst/>
              <a:ahLst/>
              <a:cxnLst/>
              <a:rect l="l" t="t" r="r" b="b"/>
              <a:pathLst>
                <a:path w="21226" h="9649" fill="none" extrusionOk="0">
                  <a:moveTo>
                    <a:pt x="21225" y="1"/>
                  </a:moveTo>
                  <a:lnTo>
                    <a:pt x="10613" y="9648"/>
                  </a:lnTo>
                  <a:lnTo>
                    <a:pt x="0" y="1"/>
                  </a:lnTo>
                </a:path>
              </a:pathLst>
            </a:custGeom>
            <a:noFill/>
            <a:ln w="19050" cap="rnd" cmpd="sng">
              <a:solidFill>
                <a:srgbClr val="2ACACE"/>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 name="Google Shape;545;p87"/>
            <p:cNvSpPr/>
            <p:nvPr/>
          </p:nvSpPr>
          <p:spPr>
            <a:xfrm>
              <a:off x="4683125" y="1830000"/>
              <a:ext cx="791125" cy="77200"/>
            </a:xfrm>
            <a:custGeom>
              <a:avLst/>
              <a:gdLst/>
              <a:ahLst/>
              <a:cxnLst/>
              <a:rect l="l" t="t" r="r" b="b"/>
              <a:pathLst>
                <a:path w="31645" h="3088" fill="none" extrusionOk="0">
                  <a:moveTo>
                    <a:pt x="0" y="2509"/>
                  </a:moveTo>
                  <a:cubicBezTo>
                    <a:pt x="772" y="1737"/>
                    <a:pt x="3859" y="965"/>
                    <a:pt x="5210" y="579"/>
                  </a:cubicBezTo>
                  <a:cubicBezTo>
                    <a:pt x="7718" y="0"/>
                    <a:pt x="10034" y="579"/>
                    <a:pt x="12349" y="965"/>
                  </a:cubicBezTo>
                  <a:cubicBezTo>
                    <a:pt x="15436" y="1737"/>
                    <a:pt x="18331" y="2702"/>
                    <a:pt x="21997" y="2895"/>
                  </a:cubicBezTo>
                  <a:cubicBezTo>
                    <a:pt x="25277" y="3088"/>
                    <a:pt x="28365" y="2895"/>
                    <a:pt x="31645" y="1930"/>
                  </a:cubicBezTo>
                </a:path>
              </a:pathLst>
            </a:custGeom>
            <a:noFill/>
            <a:ln w="19050" cap="rnd" cmpd="sng">
              <a:solidFill>
                <a:srgbClr val="2ACACE"/>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 name="Google Shape;546;p87"/>
            <p:cNvSpPr/>
            <p:nvPr/>
          </p:nvSpPr>
          <p:spPr>
            <a:xfrm>
              <a:off x="2145750" y="1844475"/>
              <a:ext cx="521000" cy="110975"/>
            </a:xfrm>
            <a:custGeom>
              <a:avLst/>
              <a:gdLst/>
              <a:ahLst/>
              <a:cxnLst/>
              <a:rect l="l" t="t" r="r" b="b"/>
              <a:pathLst>
                <a:path w="20840" h="4439" fill="none" extrusionOk="0">
                  <a:moveTo>
                    <a:pt x="20839" y="0"/>
                  </a:moveTo>
                  <a:cubicBezTo>
                    <a:pt x="20839" y="0"/>
                    <a:pt x="16594" y="4438"/>
                    <a:pt x="8104" y="4052"/>
                  </a:cubicBezTo>
                  <a:cubicBezTo>
                    <a:pt x="2316" y="3473"/>
                    <a:pt x="0" y="1544"/>
                    <a:pt x="0" y="1544"/>
                  </a:cubicBezTo>
                </a:path>
              </a:pathLst>
            </a:custGeom>
            <a:noFill/>
            <a:ln w="19050" cap="rnd" cmpd="sng">
              <a:solidFill>
                <a:srgbClr val="2ACACE"/>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 name="Google Shape;547;p87"/>
            <p:cNvSpPr/>
            <p:nvPr/>
          </p:nvSpPr>
          <p:spPr>
            <a:xfrm>
              <a:off x="2666725" y="1844475"/>
              <a:ext cx="207450" cy="192975"/>
            </a:xfrm>
            <a:custGeom>
              <a:avLst/>
              <a:gdLst/>
              <a:ahLst/>
              <a:cxnLst/>
              <a:rect l="l" t="t" r="r" b="b"/>
              <a:pathLst>
                <a:path w="8298" h="7719" fill="none" extrusionOk="0">
                  <a:moveTo>
                    <a:pt x="8298" y="7719"/>
                  </a:moveTo>
                  <a:cubicBezTo>
                    <a:pt x="8298" y="7719"/>
                    <a:pt x="2509" y="5403"/>
                    <a:pt x="0" y="0"/>
                  </a:cubicBezTo>
                </a:path>
              </a:pathLst>
            </a:custGeom>
            <a:noFill/>
            <a:ln w="19050" cap="rnd" cmpd="sng">
              <a:solidFill>
                <a:srgbClr val="2ACACE"/>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8" name="Google Shape;548;p87"/>
            <p:cNvSpPr/>
            <p:nvPr/>
          </p:nvSpPr>
          <p:spPr>
            <a:xfrm>
              <a:off x="1986550" y="1921650"/>
              <a:ext cx="183350" cy="115800"/>
            </a:xfrm>
            <a:custGeom>
              <a:avLst/>
              <a:gdLst/>
              <a:ahLst/>
              <a:cxnLst/>
              <a:rect l="l" t="t" r="r" b="b"/>
              <a:pathLst>
                <a:path w="7334" h="4632" fill="none" extrusionOk="0">
                  <a:moveTo>
                    <a:pt x="1" y="4632"/>
                  </a:moveTo>
                  <a:cubicBezTo>
                    <a:pt x="1" y="4632"/>
                    <a:pt x="4632" y="1930"/>
                    <a:pt x="7333" y="1"/>
                  </a:cubicBezTo>
                </a:path>
              </a:pathLst>
            </a:custGeom>
            <a:noFill/>
            <a:ln w="19050" cap="rnd" cmpd="sng">
              <a:solidFill>
                <a:srgbClr val="2ACACE"/>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9" name="Google Shape;549;p87"/>
            <p:cNvSpPr/>
            <p:nvPr/>
          </p:nvSpPr>
          <p:spPr>
            <a:xfrm>
              <a:off x="3028525" y="1362075"/>
              <a:ext cx="742900" cy="834575"/>
            </a:xfrm>
            <a:custGeom>
              <a:avLst/>
              <a:gdLst/>
              <a:ahLst/>
              <a:cxnLst/>
              <a:rect l="l" t="t" r="r" b="b"/>
              <a:pathLst>
                <a:path w="29716" h="33383" fill="none" extrusionOk="0">
                  <a:moveTo>
                    <a:pt x="28944" y="1"/>
                  </a:moveTo>
                  <a:lnTo>
                    <a:pt x="28944" y="1"/>
                  </a:lnTo>
                  <a:cubicBezTo>
                    <a:pt x="3473" y="1"/>
                    <a:pt x="3666" y="23348"/>
                    <a:pt x="3666" y="23348"/>
                  </a:cubicBezTo>
                  <a:cubicBezTo>
                    <a:pt x="3666" y="23348"/>
                    <a:pt x="0" y="24313"/>
                    <a:pt x="386" y="28944"/>
                  </a:cubicBezTo>
                  <a:cubicBezTo>
                    <a:pt x="579" y="33382"/>
                    <a:pt x="5596" y="33382"/>
                    <a:pt x="5596" y="33382"/>
                  </a:cubicBezTo>
                  <a:lnTo>
                    <a:pt x="28944" y="33382"/>
                  </a:lnTo>
                  <a:lnTo>
                    <a:pt x="29715" y="33382"/>
                  </a:lnTo>
                </a:path>
              </a:pathLst>
            </a:custGeom>
            <a:noFill/>
            <a:ln w="19050" cap="rnd" cmpd="sng">
              <a:solidFill>
                <a:srgbClr val="2ACACE"/>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 name="Google Shape;550;p87"/>
            <p:cNvSpPr/>
            <p:nvPr/>
          </p:nvSpPr>
          <p:spPr>
            <a:xfrm>
              <a:off x="3752100" y="1366900"/>
              <a:ext cx="25" cy="279825"/>
            </a:xfrm>
            <a:custGeom>
              <a:avLst/>
              <a:gdLst/>
              <a:ahLst/>
              <a:cxnLst/>
              <a:rect l="l" t="t" r="r" b="b"/>
              <a:pathLst>
                <a:path w="1" h="11193" fill="none" extrusionOk="0">
                  <a:moveTo>
                    <a:pt x="1" y="1"/>
                  </a:moveTo>
                  <a:lnTo>
                    <a:pt x="1" y="11192"/>
                  </a:lnTo>
                </a:path>
              </a:pathLst>
            </a:custGeom>
            <a:noFill/>
            <a:ln w="19050" cap="rnd" cmpd="sng">
              <a:solidFill>
                <a:srgbClr val="2ACACE"/>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1" name="Google Shape;551;p87"/>
            <p:cNvSpPr/>
            <p:nvPr/>
          </p:nvSpPr>
          <p:spPr>
            <a:xfrm>
              <a:off x="3896825" y="1371725"/>
              <a:ext cx="25" cy="212275"/>
            </a:xfrm>
            <a:custGeom>
              <a:avLst/>
              <a:gdLst/>
              <a:ahLst/>
              <a:cxnLst/>
              <a:rect l="l" t="t" r="r" b="b"/>
              <a:pathLst>
                <a:path w="1" h="8491" fill="none" extrusionOk="0">
                  <a:moveTo>
                    <a:pt x="0" y="1"/>
                  </a:moveTo>
                  <a:lnTo>
                    <a:pt x="0" y="8491"/>
                  </a:lnTo>
                </a:path>
              </a:pathLst>
            </a:custGeom>
            <a:noFill/>
            <a:ln w="19050" cap="rnd" cmpd="sng">
              <a:solidFill>
                <a:srgbClr val="2ACACE"/>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 name="Google Shape;552;p87"/>
            <p:cNvSpPr/>
            <p:nvPr/>
          </p:nvSpPr>
          <p:spPr>
            <a:xfrm>
              <a:off x="3617025" y="1371725"/>
              <a:ext cx="25" cy="212275"/>
            </a:xfrm>
            <a:custGeom>
              <a:avLst/>
              <a:gdLst/>
              <a:ahLst/>
              <a:cxnLst/>
              <a:rect l="l" t="t" r="r" b="b"/>
              <a:pathLst>
                <a:path w="1" h="8491" fill="none" extrusionOk="0">
                  <a:moveTo>
                    <a:pt x="1" y="1"/>
                  </a:moveTo>
                  <a:lnTo>
                    <a:pt x="1" y="8491"/>
                  </a:lnTo>
                </a:path>
              </a:pathLst>
            </a:custGeom>
            <a:noFill/>
            <a:ln w="19050" cap="rnd" cmpd="sng">
              <a:solidFill>
                <a:srgbClr val="2ACACE"/>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 name="Google Shape;553;p87"/>
            <p:cNvSpPr/>
            <p:nvPr/>
          </p:nvSpPr>
          <p:spPr>
            <a:xfrm>
              <a:off x="3641150" y="1810700"/>
              <a:ext cx="226750" cy="231575"/>
            </a:xfrm>
            <a:custGeom>
              <a:avLst/>
              <a:gdLst/>
              <a:ahLst/>
              <a:cxnLst/>
              <a:rect l="l" t="t" r="r" b="b"/>
              <a:pathLst>
                <a:path w="9070" h="9263" fill="none" extrusionOk="0">
                  <a:moveTo>
                    <a:pt x="9069" y="4632"/>
                  </a:moveTo>
                  <a:cubicBezTo>
                    <a:pt x="9069" y="7140"/>
                    <a:pt x="6947" y="9262"/>
                    <a:pt x="4439" y="9262"/>
                  </a:cubicBezTo>
                  <a:cubicBezTo>
                    <a:pt x="1930" y="9262"/>
                    <a:pt x="1" y="7140"/>
                    <a:pt x="1" y="4632"/>
                  </a:cubicBezTo>
                  <a:cubicBezTo>
                    <a:pt x="1" y="2123"/>
                    <a:pt x="1930" y="1"/>
                    <a:pt x="4439" y="1"/>
                  </a:cubicBezTo>
                  <a:cubicBezTo>
                    <a:pt x="6947" y="1"/>
                    <a:pt x="9069" y="2123"/>
                    <a:pt x="9069" y="4632"/>
                  </a:cubicBezTo>
                  <a:close/>
                </a:path>
              </a:pathLst>
            </a:custGeom>
            <a:noFill/>
            <a:ln w="19050" cap="rnd" cmpd="sng">
              <a:solidFill>
                <a:srgbClr val="2ACACE"/>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 name="Google Shape;554;p87"/>
            <p:cNvSpPr/>
            <p:nvPr/>
          </p:nvSpPr>
          <p:spPr>
            <a:xfrm>
              <a:off x="3332425" y="1969900"/>
              <a:ext cx="106150" cy="25"/>
            </a:xfrm>
            <a:custGeom>
              <a:avLst/>
              <a:gdLst/>
              <a:ahLst/>
              <a:cxnLst/>
              <a:rect l="l" t="t" r="r" b="b"/>
              <a:pathLst>
                <a:path w="4246" h="1" fill="none" extrusionOk="0">
                  <a:moveTo>
                    <a:pt x="4245" y="0"/>
                  </a:moveTo>
                  <a:lnTo>
                    <a:pt x="0" y="0"/>
                  </a:lnTo>
                </a:path>
              </a:pathLst>
            </a:custGeom>
            <a:noFill/>
            <a:ln w="19050" cap="rnd" cmpd="sng">
              <a:solidFill>
                <a:srgbClr val="2ACACE"/>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5" name="Google Shape;555;p87"/>
            <p:cNvSpPr/>
            <p:nvPr/>
          </p:nvSpPr>
          <p:spPr>
            <a:xfrm>
              <a:off x="3752100" y="1362075"/>
              <a:ext cx="723600" cy="834575"/>
            </a:xfrm>
            <a:custGeom>
              <a:avLst/>
              <a:gdLst/>
              <a:ahLst/>
              <a:cxnLst/>
              <a:rect l="l" t="t" r="r" b="b"/>
              <a:pathLst>
                <a:path w="28944" h="33383" fill="none" extrusionOk="0">
                  <a:moveTo>
                    <a:pt x="1" y="1"/>
                  </a:moveTo>
                  <a:lnTo>
                    <a:pt x="1" y="1"/>
                  </a:lnTo>
                  <a:cubicBezTo>
                    <a:pt x="25664" y="1"/>
                    <a:pt x="25471" y="23348"/>
                    <a:pt x="25471" y="23348"/>
                  </a:cubicBezTo>
                  <a:cubicBezTo>
                    <a:pt x="25471" y="23348"/>
                    <a:pt x="28944" y="24313"/>
                    <a:pt x="28751" y="28944"/>
                  </a:cubicBezTo>
                  <a:cubicBezTo>
                    <a:pt x="28558" y="33382"/>
                    <a:pt x="23541" y="33382"/>
                    <a:pt x="23541" y="33382"/>
                  </a:cubicBezTo>
                  <a:lnTo>
                    <a:pt x="6754" y="33382"/>
                  </a:lnTo>
                  <a:lnTo>
                    <a:pt x="579" y="33382"/>
                  </a:lnTo>
                </a:path>
              </a:pathLst>
            </a:custGeom>
            <a:noFill/>
            <a:ln w="19050" cap="rnd" cmpd="sng">
              <a:solidFill>
                <a:srgbClr val="2ACACE"/>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6" name="Google Shape;556;p87"/>
            <p:cNvSpPr/>
            <p:nvPr/>
          </p:nvSpPr>
          <p:spPr>
            <a:xfrm>
              <a:off x="4070475" y="1969900"/>
              <a:ext cx="115800" cy="25"/>
            </a:xfrm>
            <a:custGeom>
              <a:avLst/>
              <a:gdLst/>
              <a:ahLst/>
              <a:cxnLst/>
              <a:rect l="l" t="t" r="r" b="b"/>
              <a:pathLst>
                <a:path w="4632" h="1" fill="none" extrusionOk="0">
                  <a:moveTo>
                    <a:pt x="4632" y="0"/>
                  </a:moveTo>
                  <a:lnTo>
                    <a:pt x="1" y="0"/>
                  </a:lnTo>
                </a:path>
              </a:pathLst>
            </a:custGeom>
            <a:noFill/>
            <a:ln w="19050" cap="rnd" cmpd="sng">
              <a:solidFill>
                <a:srgbClr val="2ACACE"/>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57" name="Google Shape;557;p87"/>
          <p:cNvGrpSpPr/>
          <p:nvPr/>
        </p:nvGrpSpPr>
        <p:grpSpPr>
          <a:xfrm>
            <a:off x="1394967" y="1423976"/>
            <a:ext cx="799805" cy="522651"/>
            <a:chOff x="1566875" y="1463375"/>
            <a:chExt cx="4375300" cy="2976375"/>
          </a:xfrm>
        </p:grpSpPr>
        <p:sp>
          <p:nvSpPr>
            <p:cNvPr id="558" name="Google Shape;558;p87"/>
            <p:cNvSpPr/>
            <p:nvPr/>
          </p:nvSpPr>
          <p:spPr>
            <a:xfrm>
              <a:off x="2179500" y="1830000"/>
              <a:ext cx="2918500" cy="2609750"/>
            </a:xfrm>
            <a:custGeom>
              <a:avLst/>
              <a:gdLst/>
              <a:ahLst/>
              <a:cxnLst/>
              <a:rect l="l" t="t" r="r" b="b"/>
              <a:pathLst>
                <a:path w="116740" h="104390" fill="none" extrusionOk="0">
                  <a:moveTo>
                    <a:pt x="107670" y="48818"/>
                  </a:moveTo>
                  <a:lnTo>
                    <a:pt x="112687" y="53063"/>
                  </a:lnTo>
                  <a:cubicBezTo>
                    <a:pt x="116160" y="55958"/>
                    <a:pt x="116739" y="61746"/>
                    <a:pt x="113845" y="65605"/>
                  </a:cubicBezTo>
                  <a:lnTo>
                    <a:pt x="113845" y="65605"/>
                  </a:lnTo>
                  <a:cubicBezTo>
                    <a:pt x="110951" y="69465"/>
                    <a:pt x="105934" y="70429"/>
                    <a:pt x="102268" y="67342"/>
                  </a:cubicBezTo>
                  <a:cubicBezTo>
                    <a:pt x="105934" y="70236"/>
                    <a:pt x="106320" y="76025"/>
                    <a:pt x="103425" y="79884"/>
                  </a:cubicBezTo>
                  <a:cubicBezTo>
                    <a:pt x="100531" y="83743"/>
                    <a:pt x="95514" y="84708"/>
                    <a:pt x="91848" y="81621"/>
                  </a:cubicBezTo>
                  <a:lnTo>
                    <a:pt x="88375" y="78340"/>
                  </a:lnTo>
                  <a:cubicBezTo>
                    <a:pt x="90304" y="80077"/>
                    <a:pt x="91269" y="82586"/>
                    <a:pt x="91462" y="85094"/>
                  </a:cubicBezTo>
                  <a:cubicBezTo>
                    <a:pt x="91462" y="87409"/>
                    <a:pt x="90883" y="89339"/>
                    <a:pt x="89725" y="91269"/>
                  </a:cubicBezTo>
                  <a:cubicBezTo>
                    <a:pt x="86831" y="95128"/>
                    <a:pt x="81814" y="96092"/>
                    <a:pt x="78148" y="92812"/>
                  </a:cubicBezTo>
                  <a:lnTo>
                    <a:pt x="71588" y="87409"/>
                  </a:lnTo>
                  <a:cubicBezTo>
                    <a:pt x="73517" y="88953"/>
                    <a:pt x="74482" y="91461"/>
                    <a:pt x="74868" y="94163"/>
                  </a:cubicBezTo>
                  <a:cubicBezTo>
                    <a:pt x="74868" y="96285"/>
                    <a:pt x="74482" y="97443"/>
                    <a:pt x="73131" y="99180"/>
                  </a:cubicBezTo>
                  <a:cubicBezTo>
                    <a:pt x="71395" y="101495"/>
                    <a:pt x="67343" y="104390"/>
                    <a:pt x="62905" y="101109"/>
                  </a:cubicBezTo>
                  <a:lnTo>
                    <a:pt x="56151" y="95514"/>
                  </a:lnTo>
                  <a:moveTo>
                    <a:pt x="31067" y="965"/>
                  </a:moveTo>
                  <a:cubicBezTo>
                    <a:pt x="39364" y="965"/>
                    <a:pt x="52292" y="0"/>
                    <a:pt x="61554" y="3088"/>
                  </a:cubicBezTo>
                  <a:moveTo>
                    <a:pt x="6947" y="55186"/>
                  </a:moveTo>
                  <a:lnTo>
                    <a:pt x="1" y="49204"/>
                  </a:lnTo>
                  <a:moveTo>
                    <a:pt x="102268" y="67342"/>
                  </a:moveTo>
                  <a:lnTo>
                    <a:pt x="88375" y="55765"/>
                  </a:lnTo>
                  <a:moveTo>
                    <a:pt x="88568" y="78340"/>
                  </a:moveTo>
                  <a:lnTo>
                    <a:pt x="77762" y="69272"/>
                  </a:lnTo>
                  <a:moveTo>
                    <a:pt x="71588" y="87023"/>
                  </a:moveTo>
                  <a:lnTo>
                    <a:pt x="69272" y="84708"/>
                  </a:lnTo>
                </a:path>
              </a:pathLst>
            </a:custGeom>
            <a:noFill/>
            <a:ln w="19050" cap="rnd" cmpd="sng">
              <a:solidFill>
                <a:srgbClr val="FF82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9" name="Google Shape;559;p87"/>
            <p:cNvSpPr/>
            <p:nvPr/>
          </p:nvSpPr>
          <p:spPr>
            <a:xfrm>
              <a:off x="1566875" y="1468200"/>
              <a:ext cx="1398950" cy="1616025"/>
            </a:xfrm>
            <a:custGeom>
              <a:avLst/>
              <a:gdLst/>
              <a:ahLst/>
              <a:cxnLst/>
              <a:rect l="l" t="t" r="r" b="b"/>
              <a:pathLst>
                <a:path w="55958" h="64641" fill="none" extrusionOk="0">
                  <a:moveTo>
                    <a:pt x="33382" y="1"/>
                  </a:moveTo>
                  <a:lnTo>
                    <a:pt x="53063" y="12736"/>
                  </a:lnTo>
                  <a:cubicBezTo>
                    <a:pt x="55186" y="14472"/>
                    <a:pt x="55958" y="17946"/>
                    <a:pt x="54221" y="20261"/>
                  </a:cubicBezTo>
                  <a:lnTo>
                    <a:pt x="26050" y="61747"/>
                  </a:lnTo>
                  <a:cubicBezTo>
                    <a:pt x="24313" y="64255"/>
                    <a:pt x="21226" y="64641"/>
                    <a:pt x="18717" y="62904"/>
                  </a:cubicBezTo>
                  <a:lnTo>
                    <a:pt x="1" y="48819"/>
                  </a:lnTo>
                  <a:close/>
                </a:path>
              </a:pathLst>
            </a:custGeom>
            <a:noFill/>
            <a:ln w="19050" cap="rnd" cmpd="sng">
              <a:solidFill>
                <a:srgbClr val="FF82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0" name="Google Shape;560;p87"/>
            <p:cNvSpPr/>
            <p:nvPr/>
          </p:nvSpPr>
          <p:spPr>
            <a:xfrm>
              <a:off x="2821100" y="1834825"/>
              <a:ext cx="2445725" cy="1408600"/>
            </a:xfrm>
            <a:custGeom>
              <a:avLst/>
              <a:gdLst/>
              <a:ahLst/>
              <a:cxnLst/>
              <a:rect l="l" t="t" r="r" b="b"/>
              <a:pathLst>
                <a:path w="97829" h="56344" fill="none" extrusionOk="0">
                  <a:moveTo>
                    <a:pt x="69078" y="2702"/>
                  </a:moveTo>
                  <a:cubicBezTo>
                    <a:pt x="67728" y="2509"/>
                    <a:pt x="61746" y="1351"/>
                    <a:pt x="57501" y="965"/>
                  </a:cubicBezTo>
                  <a:cubicBezTo>
                    <a:pt x="47274" y="0"/>
                    <a:pt x="39749" y="1737"/>
                    <a:pt x="31259" y="5596"/>
                  </a:cubicBezTo>
                  <a:lnTo>
                    <a:pt x="6175" y="17559"/>
                  </a:lnTo>
                  <a:cubicBezTo>
                    <a:pt x="1544" y="20261"/>
                    <a:pt x="0" y="26435"/>
                    <a:pt x="2894" y="31259"/>
                  </a:cubicBezTo>
                  <a:lnTo>
                    <a:pt x="2894" y="31259"/>
                  </a:lnTo>
                  <a:cubicBezTo>
                    <a:pt x="5403" y="35697"/>
                    <a:pt x="11577" y="37434"/>
                    <a:pt x="16401" y="34539"/>
                  </a:cubicBezTo>
                  <a:lnTo>
                    <a:pt x="45924" y="19489"/>
                  </a:lnTo>
                  <a:lnTo>
                    <a:pt x="91847" y="56343"/>
                  </a:lnTo>
                  <a:lnTo>
                    <a:pt x="97829" y="53063"/>
                  </a:lnTo>
                </a:path>
              </a:pathLst>
            </a:custGeom>
            <a:noFill/>
            <a:ln w="19050" cap="rnd" cmpd="sng">
              <a:solidFill>
                <a:srgbClr val="FF82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 name="Google Shape;561;p87"/>
            <p:cNvSpPr/>
            <p:nvPr/>
          </p:nvSpPr>
          <p:spPr>
            <a:xfrm>
              <a:off x="3211825" y="3764375"/>
              <a:ext cx="559600" cy="569250"/>
            </a:xfrm>
            <a:custGeom>
              <a:avLst/>
              <a:gdLst/>
              <a:ahLst/>
              <a:cxnLst/>
              <a:rect l="l" t="t" r="r" b="b"/>
              <a:pathLst>
                <a:path w="22384" h="22770" fill="none" extrusionOk="0">
                  <a:moveTo>
                    <a:pt x="8876" y="2895"/>
                  </a:moveTo>
                  <a:cubicBezTo>
                    <a:pt x="11964" y="1"/>
                    <a:pt x="16788" y="580"/>
                    <a:pt x="19682" y="3860"/>
                  </a:cubicBezTo>
                  <a:cubicBezTo>
                    <a:pt x="22383" y="7333"/>
                    <a:pt x="22190" y="12350"/>
                    <a:pt x="18717" y="15051"/>
                  </a:cubicBezTo>
                  <a:lnTo>
                    <a:pt x="11385" y="21033"/>
                  </a:lnTo>
                  <a:cubicBezTo>
                    <a:pt x="8105" y="22769"/>
                    <a:pt x="4246" y="21998"/>
                    <a:pt x="1930" y="19103"/>
                  </a:cubicBezTo>
                  <a:cubicBezTo>
                    <a:pt x="772" y="17753"/>
                    <a:pt x="193" y="16016"/>
                    <a:pt x="0" y="14086"/>
                  </a:cubicBezTo>
                  <a:cubicBezTo>
                    <a:pt x="0" y="11964"/>
                    <a:pt x="965" y="9456"/>
                    <a:pt x="2702" y="7719"/>
                  </a:cubicBezTo>
                  <a:close/>
                </a:path>
              </a:pathLst>
            </a:custGeom>
            <a:noFill/>
            <a:ln w="19050" cap="rnd" cmpd="sng">
              <a:solidFill>
                <a:srgbClr val="FF82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2" name="Google Shape;562;p87"/>
            <p:cNvSpPr/>
            <p:nvPr/>
          </p:nvSpPr>
          <p:spPr>
            <a:xfrm>
              <a:off x="2203625" y="3002200"/>
              <a:ext cx="641600" cy="617500"/>
            </a:xfrm>
            <a:custGeom>
              <a:avLst/>
              <a:gdLst/>
              <a:ahLst/>
              <a:cxnLst/>
              <a:rect l="l" t="t" r="r" b="b"/>
              <a:pathLst>
                <a:path w="25664" h="24700" fill="none" extrusionOk="0">
                  <a:moveTo>
                    <a:pt x="22962" y="14858"/>
                  </a:moveTo>
                  <a:cubicBezTo>
                    <a:pt x="24892" y="13122"/>
                    <a:pt x="25664" y="10999"/>
                    <a:pt x="25664" y="8684"/>
                  </a:cubicBezTo>
                  <a:cubicBezTo>
                    <a:pt x="25664" y="6947"/>
                    <a:pt x="24892" y="5018"/>
                    <a:pt x="23734" y="3474"/>
                  </a:cubicBezTo>
                  <a:cubicBezTo>
                    <a:pt x="21226" y="580"/>
                    <a:pt x="17367" y="1"/>
                    <a:pt x="14279" y="1544"/>
                  </a:cubicBezTo>
                  <a:lnTo>
                    <a:pt x="3667" y="10034"/>
                  </a:lnTo>
                  <a:cubicBezTo>
                    <a:pt x="580" y="12929"/>
                    <a:pt x="1" y="17753"/>
                    <a:pt x="2702" y="21226"/>
                  </a:cubicBezTo>
                  <a:cubicBezTo>
                    <a:pt x="5403" y="24506"/>
                    <a:pt x="10227" y="24699"/>
                    <a:pt x="13508" y="22191"/>
                  </a:cubicBezTo>
                  <a:close/>
                </a:path>
              </a:pathLst>
            </a:custGeom>
            <a:noFill/>
            <a:ln w="19050" cap="rnd" cmpd="sng">
              <a:solidFill>
                <a:srgbClr val="FF82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 name="Google Shape;563;p87"/>
            <p:cNvSpPr/>
            <p:nvPr/>
          </p:nvSpPr>
          <p:spPr>
            <a:xfrm>
              <a:off x="2806625" y="3397775"/>
              <a:ext cx="791125" cy="767025"/>
            </a:xfrm>
            <a:custGeom>
              <a:avLst/>
              <a:gdLst/>
              <a:ahLst/>
              <a:cxnLst/>
              <a:rect l="l" t="t" r="r" b="b"/>
              <a:pathLst>
                <a:path w="31645" h="30681" fill="none" extrusionOk="0">
                  <a:moveTo>
                    <a:pt x="14665" y="5789"/>
                  </a:moveTo>
                  <a:lnTo>
                    <a:pt x="18138" y="2894"/>
                  </a:lnTo>
                  <a:cubicBezTo>
                    <a:pt x="21225" y="0"/>
                    <a:pt x="26049" y="386"/>
                    <a:pt x="28944" y="3859"/>
                  </a:cubicBezTo>
                  <a:cubicBezTo>
                    <a:pt x="31645" y="7139"/>
                    <a:pt x="31259" y="12349"/>
                    <a:pt x="27979" y="14858"/>
                  </a:cubicBezTo>
                  <a:lnTo>
                    <a:pt x="18910" y="22383"/>
                  </a:lnTo>
                  <a:lnTo>
                    <a:pt x="12735" y="27786"/>
                  </a:lnTo>
                  <a:cubicBezTo>
                    <a:pt x="9648" y="30680"/>
                    <a:pt x="4824" y="30101"/>
                    <a:pt x="1930" y="26821"/>
                  </a:cubicBezTo>
                  <a:cubicBezTo>
                    <a:pt x="772" y="25277"/>
                    <a:pt x="193" y="23734"/>
                    <a:pt x="0" y="21804"/>
                  </a:cubicBezTo>
                  <a:cubicBezTo>
                    <a:pt x="0" y="19489"/>
                    <a:pt x="965" y="17173"/>
                    <a:pt x="2702" y="15437"/>
                  </a:cubicBezTo>
                  <a:close/>
                </a:path>
              </a:pathLst>
            </a:custGeom>
            <a:noFill/>
            <a:ln w="19050" cap="rnd" cmpd="sng">
              <a:solidFill>
                <a:srgbClr val="FF82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 name="Google Shape;564;p87"/>
            <p:cNvSpPr/>
            <p:nvPr/>
          </p:nvSpPr>
          <p:spPr>
            <a:xfrm>
              <a:off x="2459300" y="3166225"/>
              <a:ext cx="786325" cy="767025"/>
            </a:xfrm>
            <a:custGeom>
              <a:avLst/>
              <a:gdLst/>
              <a:ahLst/>
              <a:cxnLst/>
              <a:rect l="l" t="t" r="r" b="b"/>
              <a:pathLst>
                <a:path w="31453" h="30681" fill="none" extrusionOk="0">
                  <a:moveTo>
                    <a:pt x="12735" y="8297"/>
                  </a:moveTo>
                  <a:lnTo>
                    <a:pt x="18717" y="3087"/>
                  </a:lnTo>
                  <a:cubicBezTo>
                    <a:pt x="21804" y="0"/>
                    <a:pt x="26628" y="579"/>
                    <a:pt x="29523" y="4052"/>
                  </a:cubicBezTo>
                  <a:cubicBezTo>
                    <a:pt x="30680" y="5403"/>
                    <a:pt x="31259" y="7140"/>
                    <a:pt x="31452" y="9069"/>
                  </a:cubicBezTo>
                  <a:cubicBezTo>
                    <a:pt x="31452" y="11192"/>
                    <a:pt x="30487" y="13700"/>
                    <a:pt x="28751" y="15244"/>
                  </a:cubicBezTo>
                  <a:lnTo>
                    <a:pt x="16788" y="24891"/>
                  </a:lnTo>
                  <a:lnTo>
                    <a:pt x="13507" y="27786"/>
                  </a:lnTo>
                  <a:cubicBezTo>
                    <a:pt x="10227" y="30680"/>
                    <a:pt x="5403" y="30294"/>
                    <a:pt x="2509" y="26821"/>
                  </a:cubicBezTo>
                  <a:cubicBezTo>
                    <a:pt x="0" y="23541"/>
                    <a:pt x="193" y="18524"/>
                    <a:pt x="3474" y="15823"/>
                  </a:cubicBezTo>
                  <a:close/>
                </a:path>
              </a:pathLst>
            </a:custGeom>
            <a:noFill/>
            <a:ln w="19050" cap="rnd" cmpd="sng">
              <a:solidFill>
                <a:srgbClr val="FF82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 name="Google Shape;565;p87"/>
            <p:cNvSpPr/>
            <p:nvPr/>
          </p:nvSpPr>
          <p:spPr>
            <a:xfrm>
              <a:off x="2546125" y="3373650"/>
              <a:ext cx="231575" cy="192975"/>
            </a:xfrm>
            <a:custGeom>
              <a:avLst/>
              <a:gdLst/>
              <a:ahLst/>
              <a:cxnLst/>
              <a:rect l="l" t="t" r="r" b="b"/>
              <a:pathLst>
                <a:path w="9263" h="7719" fill="none" extrusionOk="0">
                  <a:moveTo>
                    <a:pt x="9262" y="0"/>
                  </a:moveTo>
                  <a:lnTo>
                    <a:pt x="1" y="7719"/>
                  </a:lnTo>
                </a:path>
              </a:pathLst>
            </a:custGeom>
            <a:noFill/>
            <a:ln w="19050" cap="rnd" cmpd="sng">
              <a:solidFill>
                <a:srgbClr val="FF82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 name="Google Shape;566;p87"/>
            <p:cNvSpPr/>
            <p:nvPr/>
          </p:nvSpPr>
          <p:spPr>
            <a:xfrm>
              <a:off x="2546125" y="3373650"/>
              <a:ext cx="231575" cy="192975"/>
            </a:xfrm>
            <a:custGeom>
              <a:avLst/>
              <a:gdLst/>
              <a:ahLst/>
              <a:cxnLst/>
              <a:rect l="l" t="t" r="r" b="b"/>
              <a:pathLst>
                <a:path w="9263" h="7719" fill="none" extrusionOk="0">
                  <a:moveTo>
                    <a:pt x="9262" y="0"/>
                  </a:moveTo>
                  <a:lnTo>
                    <a:pt x="1" y="7719"/>
                  </a:lnTo>
                </a:path>
              </a:pathLst>
            </a:custGeom>
            <a:noFill/>
            <a:ln w="19050" cap="rnd" cmpd="sng">
              <a:solidFill>
                <a:srgbClr val="FF82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 name="Google Shape;567;p87"/>
            <p:cNvSpPr/>
            <p:nvPr/>
          </p:nvSpPr>
          <p:spPr>
            <a:xfrm>
              <a:off x="4533575" y="1463375"/>
              <a:ext cx="1408600" cy="1746275"/>
            </a:xfrm>
            <a:custGeom>
              <a:avLst/>
              <a:gdLst/>
              <a:ahLst/>
              <a:cxnLst/>
              <a:rect l="l" t="t" r="r" b="b"/>
              <a:pathLst>
                <a:path w="56344" h="69851" fill="none" extrusionOk="0">
                  <a:moveTo>
                    <a:pt x="56343" y="56151"/>
                  </a:moveTo>
                  <a:lnTo>
                    <a:pt x="35311" y="68500"/>
                  </a:lnTo>
                  <a:cubicBezTo>
                    <a:pt x="32803" y="69851"/>
                    <a:pt x="29523" y="68886"/>
                    <a:pt x="27979" y="66378"/>
                  </a:cubicBezTo>
                  <a:lnTo>
                    <a:pt x="1351" y="20647"/>
                  </a:lnTo>
                  <a:cubicBezTo>
                    <a:pt x="0" y="17946"/>
                    <a:pt x="579" y="14665"/>
                    <a:pt x="3281" y="13122"/>
                  </a:cubicBezTo>
                  <a:lnTo>
                    <a:pt x="24313" y="1"/>
                  </a:lnTo>
                  <a:close/>
                </a:path>
              </a:pathLst>
            </a:custGeom>
            <a:noFill/>
            <a:ln w="19050" cap="rnd" cmpd="sng">
              <a:solidFill>
                <a:srgbClr val="FF82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68" name="Google Shape;568;p87"/>
          <p:cNvGrpSpPr/>
          <p:nvPr/>
        </p:nvGrpSpPr>
        <p:grpSpPr>
          <a:xfrm>
            <a:off x="2859303" y="1322083"/>
            <a:ext cx="660651" cy="630701"/>
            <a:chOff x="1894900" y="1024400"/>
            <a:chExt cx="3724075" cy="3555250"/>
          </a:xfrm>
        </p:grpSpPr>
        <p:sp>
          <p:nvSpPr>
            <p:cNvPr id="569" name="Google Shape;569;p87"/>
            <p:cNvSpPr/>
            <p:nvPr/>
          </p:nvSpPr>
          <p:spPr>
            <a:xfrm>
              <a:off x="2145750" y="4087575"/>
              <a:ext cx="738075" cy="492075"/>
            </a:xfrm>
            <a:custGeom>
              <a:avLst/>
              <a:gdLst/>
              <a:ahLst/>
              <a:cxnLst/>
              <a:rect l="l" t="t" r="r" b="b"/>
              <a:pathLst>
                <a:path w="29523" h="19683" fill="none" extrusionOk="0">
                  <a:moveTo>
                    <a:pt x="29522" y="19682"/>
                  </a:moveTo>
                  <a:lnTo>
                    <a:pt x="0" y="19682"/>
                  </a:lnTo>
                  <a:lnTo>
                    <a:pt x="0" y="1"/>
                  </a:lnTo>
                  <a:lnTo>
                    <a:pt x="29522" y="1"/>
                  </a:lnTo>
                  <a:close/>
                </a:path>
              </a:pathLst>
            </a:custGeom>
            <a:noFill/>
            <a:ln w="19050" cap="rnd" cmpd="sng">
              <a:solidFill>
                <a:srgbClr val="A5003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0" name="Google Shape;570;p87"/>
            <p:cNvSpPr/>
            <p:nvPr/>
          </p:nvSpPr>
          <p:spPr>
            <a:xfrm>
              <a:off x="2883800" y="2929850"/>
              <a:ext cx="829725" cy="1649800"/>
            </a:xfrm>
            <a:custGeom>
              <a:avLst/>
              <a:gdLst/>
              <a:ahLst/>
              <a:cxnLst/>
              <a:rect l="l" t="t" r="r" b="b"/>
              <a:pathLst>
                <a:path w="33189" h="65992" fill="none" extrusionOk="0">
                  <a:moveTo>
                    <a:pt x="33189" y="65991"/>
                  </a:moveTo>
                  <a:lnTo>
                    <a:pt x="0" y="65991"/>
                  </a:lnTo>
                  <a:lnTo>
                    <a:pt x="0" y="0"/>
                  </a:lnTo>
                  <a:lnTo>
                    <a:pt x="33189" y="0"/>
                  </a:lnTo>
                  <a:close/>
                </a:path>
              </a:pathLst>
            </a:custGeom>
            <a:noFill/>
            <a:ln w="19050" cap="rnd" cmpd="sng">
              <a:solidFill>
                <a:srgbClr val="A5003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1" name="Google Shape;571;p87"/>
            <p:cNvSpPr/>
            <p:nvPr/>
          </p:nvSpPr>
          <p:spPr>
            <a:xfrm>
              <a:off x="3713500" y="3667900"/>
              <a:ext cx="829750" cy="911750"/>
            </a:xfrm>
            <a:custGeom>
              <a:avLst/>
              <a:gdLst/>
              <a:ahLst/>
              <a:cxnLst/>
              <a:rect l="l" t="t" r="r" b="b"/>
              <a:pathLst>
                <a:path w="33190" h="36470" fill="none" extrusionOk="0">
                  <a:moveTo>
                    <a:pt x="33189" y="36469"/>
                  </a:moveTo>
                  <a:lnTo>
                    <a:pt x="1" y="36469"/>
                  </a:lnTo>
                  <a:lnTo>
                    <a:pt x="1" y="1"/>
                  </a:lnTo>
                  <a:lnTo>
                    <a:pt x="33189" y="1"/>
                  </a:lnTo>
                  <a:close/>
                </a:path>
              </a:pathLst>
            </a:custGeom>
            <a:noFill/>
            <a:ln w="19050" cap="rnd" cmpd="sng">
              <a:solidFill>
                <a:srgbClr val="A5003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2" name="Google Shape;572;p87"/>
            <p:cNvSpPr/>
            <p:nvPr/>
          </p:nvSpPr>
          <p:spPr>
            <a:xfrm>
              <a:off x="4543225" y="2510175"/>
              <a:ext cx="824900" cy="2069475"/>
            </a:xfrm>
            <a:custGeom>
              <a:avLst/>
              <a:gdLst/>
              <a:ahLst/>
              <a:cxnLst/>
              <a:rect l="l" t="t" r="r" b="b"/>
              <a:pathLst>
                <a:path w="32996" h="82779" fill="none" extrusionOk="0">
                  <a:moveTo>
                    <a:pt x="32996" y="82778"/>
                  </a:moveTo>
                  <a:lnTo>
                    <a:pt x="0" y="82778"/>
                  </a:lnTo>
                  <a:lnTo>
                    <a:pt x="0" y="0"/>
                  </a:lnTo>
                  <a:lnTo>
                    <a:pt x="32996" y="0"/>
                  </a:lnTo>
                  <a:close/>
                </a:path>
              </a:pathLst>
            </a:custGeom>
            <a:noFill/>
            <a:ln w="19050" cap="rnd" cmpd="sng">
              <a:solidFill>
                <a:srgbClr val="A5003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3" name="Google Shape;573;p87"/>
            <p:cNvSpPr/>
            <p:nvPr/>
          </p:nvSpPr>
          <p:spPr>
            <a:xfrm>
              <a:off x="4871250" y="1024400"/>
              <a:ext cx="574075" cy="578900"/>
            </a:xfrm>
            <a:custGeom>
              <a:avLst/>
              <a:gdLst/>
              <a:ahLst/>
              <a:cxnLst/>
              <a:rect l="l" t="t" r="r" b="b"/>
              <a:pathLst>
                <a:path w="22963" h="23156" fill="none" extrusionOk="0">
                  <a:moveTo>
                    <a:pt x="0" y="1"/>
                  </a:moveTo>
                  <a:lnTo>
                    <a:pt x="22962" y="1"/>
                  </a:lnTo>
                  <a:lnTo>
                    <a:pt x="22962" y="23155"/>
                  </a:lnTo>
                </a:path>
              </a:pathLst>
            </a:custGeom>
            <a:noFill/>
            <a:ln w="19050" cap="rnd" cmpd="sng">
              <a:solidFill>
                <a:srgbClr val="A5003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4" name="Google Shape;574;p87"/>
            <p:cNvSpPr/>
            <p:nvPr/>
          </p:nvSpPr>
          <p:spPr>
            <a:xfrm>
              <a:off x="1894900" y="4579625"/>
              <a:ext cx="3724075" cy="25"/>
            </a:xfrm>
            <a:custGeom>
              <a:avLst/>
              <a:gdLst/>
              <a:ahLst/>
              <a:cxnLst/>
              <a:rect l="l" t="t" r="r" b="b"/>
              <a:pathLst>
                <a:path w="148963" h="1" fill="none" extrusionOk="0">
                  <a:moveTo>
                    <a:pt x="148962" y="0"/>
                  </a:moveTo>
                  <a:lnTo>
                    <a:pt x="1" y="0"/>
                  </a:lnTo>
                </a:path>
              </a:pathLst>
            </a:custGeom>
            <a:noFill/>
            <a:ln w="19050" cap="rnd" cmpd="sng">
              <a:solidFill>
                <a:srgbClr val="A5003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5" name="Google Shape;575;p87"/>
            <p:cNvSpPr/>
            <p:nvPr/>
          </p:nvSpPr>
          <p:spPr>
            <a:xfrm>
              <a:off x="1894900" y="1024400"/>
              <a:ext cx="3550425" cy="1905475"/>
            </a:xfrm>
            <a:custGeom>
              <a:avLst/>
              <a:gdLst/>
              <a:ahLst/>
              <a:cxnLst/>
              <a:rect l="l" t="t" r="r" b="b"/>
              <a:pathLst>
                <a:path w="142017" h="76219" fill="none" extrusionOk="0">
                  <a:moveTo>
                    <a:pt x="142016" y="1"/>
                  </a:moveTo>
                  <a:lnTo>
                    <a:pt x="79498" y="62904"/>
                  </a:lnTo>
                  <a:lnTo>
                    <a:pt x="46310" y="29909"/>
                  </a:lnTo>
                  <a:lnTo>
                    <a:pt x="1" y="76218"/>
                  </a:lnTo>
                </a:path>
              </a:pathLst>
            </a:custGeom>
            <a:noFill/>
            <a:ln w="19050" cap="rnd" cmpd="sng">
              <a:solidFill>
                <a:srgbClr val="A5003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76" name="Google Shape;576;p87"/>
          <p:cNvGrpSpPr/>
          <p:nvPr/>
        </p:nvGrpSpPr>
        <p:grpSpPr>
          <a:xfrm>
            <a:off x="5746593" y="1299202"/>
            <a:ext cx="637347" cy="685109"/>
            <a:chOff x="1890075" y="788025"/>
            <a:chExt cx="3733725" cy="4013525"/>
          </a:xfrm>
        </p:grpSpPr>
        <p:sp>
          <p:nvSpPr>
            <p:cNvPr id="577" name="Google Shape;577;p87"/>
            <p:cNvSpPr/>
            <p:nvPr/>
          </p:nvSpPr>
          <p:spPr>
            <a:xfrm>
              <a:off x="2628125" y="3320575"/>
              <a:ext cx="2267275" cy="1480975"/>
            </a:xfrm>
            <a:custGeom>
              <a:avLst/>
              <a:gdLst/>
              <a:ahLst/>
              <a:cxnLst/>
              <a:rect l="l" t="t" r="r" b="b"/>
              <a:pathLst>
                <a:path w="90691" h="59239" fill="none" extrusionOk="0">
                  <a:moveTo>
                    <a:pt x="88375" y="194"/>
                  </a:moveTo>
                  <a:cubicBezTo>
                    <a:pt x="89146" y="2316"/>
                    <a:pt x="89725" y="4825"/>
                    <a:pt x="90111" y="6947"/>
                  </a:cubicBezTo>
                  <a:cubicBezTo>
                    <a:pt x="90304" y="9456"/>
                    <a:pt x="90690" y="11578"/>
                    <a:pt x="90690" y="13894"/>
                  </a:cubicBezTo>
                  <a:cubicBezTo>
                    <a:pt x="90690" y="26436"/>
                    <a:pt x="85480" y="37820"/>
                    <a:pt x="77376" y="46117"/>
                  </a:cubicBezTo>
                  <a:cubicBezTo>
                    <a:pt x="69079" y="54221"/>
                    <a:pt x="57888" y="59238"/>
                    <a:pt x="45345" y="59238"/>
                  </a:cubicBezTo>
                  <a:cubicBezTo>
                    <a:pt x="32803" y="59238"/>
                    <a:pt x="21419" y="54221"/>
                    <a:pt x="13122" y="46117"/>
                  </a:cubicBezTo>
                  <a:cubicBezTo>
                    <a:pt x="5018" y="37820"/>
                    <a:pt x="1" y="26436"/>
                    <a:pt x="1" y="13894"/>
                  </a:cubicBezTo>
                  <a:cubicBezTo>
                    <a:pt x="1" y="11771"/>
                    <a:pt x="194" y="9649"/>
                    <a:pt x="387" y="7526"/>
                  </a:cubicBezTo>
                  <a:cubicBezTo>
                    <a:pt x="580" y="5211"/>
                    <a:pt x="1930" y="2123"/>
                    <a:pt x="3088" y="1"/>
                  </a:cubicBezTo>
                </a:path>
              </a:pathLst>
            </a:custGeom>
            <a:noFill/>
            <a:ln w="19050" cap="rnd" cmpd="sng">
              <a:solidFill>
                <a:srgbClr val="8031A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8" name="Google Shape;578;p87"/>
            <p:cNvSpPr/>
            <p:nvPr/>
          </p:nvSpPr>
          <p:spPr>
            <a:xfrm>
              <a:off x="2893450" y="2814075"/>
              <a:ext cx="1722150" cy="1722150"/>
            </a:xfrm>
            <a:custGeom>
              <a:avLst/>
              <a:gdLst/>
              <a:ahLst/>
              <a:cxnLst/>
              <a:rect l="l" t="t" r="r" b="b"/>
              <a:pathLst>
                <a:path w="68886" h="68886" fill="none" extrusionOk="0">
                  <a:moveTo>
                    <a:pt x="34347" y="0"/>
                  </a:moveTo>
                  <a:cubicBezTo>
                    <a:pt x="43994" y="0"/>
                    <a:pt x="52484" y="3860"/>
                    <a:pt x="58852" y="10034"/>
                  </a:cubicBezTo>
                  <a:cubicBezTo>
                    <a:pt x="65027" y="16402"/>
                    <a:pt x="68886" y="25085"/>
                    <a:pt x="68886" y="34539"/>
                  </a:cubicBezTo>
                  <a:cubicBezTo>
                    <a:pt x="68886" y="44187"/>
                    <a:pt x="65027" y="52484"/>
                    <a:pt x="58852" y="58852"/>
                  </a:cubicBezTo>
                  <a:cubicBezTo>
                    <a:pt x="52484" y="65027"/>
                    <a:pt x="43801" y="68886"/>
                    <a:pt x="34347" y="68886"/>
                  </a:cubicBezTo>
                  <a:cubicBezTo>
                    <a:pt x="24699" y="68886"/>
                    <a:pt x="16402" y="65027"/>
                    <a:pt x="10034" y="58852"/>
                  </a:cubicBezTo>
                  <a:cubicBezTo>
                    <a:pt x="3667" y="52484"/>
                    <a:pt x="0" y="43801"/>
                    <a:pt x="0" y="34539"/>
                  </a:cubicBezTo>
                  <a:cubicBezTo>
                    <a:pt x="0" y="24892"/>
                    <a:pt x="3860" y="16402"/>
                    <a:pt x="10034" y="10034"/>
                  </a:cubicBezTo>
                  <a:cubicBezTo>
                    <a:pt x="16402" y="3860"/>
                    <a:pt x="25085" y="0"/>
                    <a:pt x="34347" y="0"/>
                  </a:cubicBezTo>
                  <a:close/>
                </a:path>
              </a:pathLst>
            </a:custGeom>
            <a:noFill/>
            <a:ln w="19050" cap="rnd" cmpd="sng">
              <a:solidFill>
                <a:srgbClr val="8031A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9" name="Google Shape;579;p87"/>
            <p:cNvSpPr/>
            <p:nvPr/>
          </p:nvSpPr>
          <p:spPr>
            <a:xfrm>
              <a:off x="3047800" y="788025"/>
              <a:ext cx="1427900" cy="1789700"/>
            </a:xfrm>
            <a:custGeom>
              <a:avLst/>
              <a:gdLst/>
              <a:ahLst/>
              <a:cxnLst/>
              <a:rect l="l" t="t" r="r" b="b"/>
              <a:pathLst>
                <a:path w="57116" h="71588" fill="none" extrusionOk="0">
                  <a:moveTo>
                    <a:pt x="40522" y="37627"/>
                  </a:moveTo>
                  <a:lnTo>
                    <a:pt x="54993" y="37627"/>
                  </a:lnTo>
                  <a:lnTo>
                    <a:pt x="54993" y="37627"/>
                  </a:lnTo>
                  <a:cubicBezTo>
                    <a:pt x="55572" y="37627"/>
                    <a:pt x="55765" y="37434"/>
                    <a:pt x="56151" y="37048"/>
                  </a:cubicBezTo>
                  <a:cubicBezTo>
                    <a:pt x="56923" y="36470"/>
                    <a:pt x="57116" y="35505"/>
                    <a:pt x="56537" y="34733"/>
                  </a:cubicBezTo>
                  <a:lnTo>
                    <a:pt x="29716" y="966"/>
                  </a:lnTo>
                  <a:lnTo>
                    <a:pt x="29523" y="773"/>
                  </a:lnTo>
                  <a:cubicBezTo>
                    <a:pt x="28751" y="1"/>
                    <a:pt x="27594" y="194"/>
                    <a:pt x="27015" y="966"/>
                  </a:cubicBezTo>
                  <a:lnTo>
                    <a:pt x="580" y="34733"/>
                  </a:lnTo>
                  <a:cubicBezTo>
                    <a:pt x="194" y="34926"/>
                    <a:pt x="1" y="35505"/>
                    <a:pt x="1" y="35891"/>
                  </a:cubicBezTo>
                  <a:cubicBezTo>
                    <a:pt x="1" y="36856"/>
                    <a:pt x="773" y="37627"/>
                    <a:pt x="1738" y="37627"/>
                  </a:cubicBezTo>
                  <a:lnTo>
                    <a:pt x="16209" y="37627"/>
                  </a:lnTo>
                  <a:lnTo>
                    <a:pt x="16209" y="71588"/>
                  </a:lnTo>
                </a:path>
              </a:pathLst>
            </a:custGeom>
            <a:noFill/>
            <a:ln w="19050" cap="rnd" cmpd="sng">
              <a:solidFill>
                <a:srgbClr val="8031A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0" name="Google Shape;580;p87"/>
            <p:cNvSpPr/>
            <p:nvPr/>
          </p:nvSpPr>
          <p:spPr>
            <a:xfrm>
              <a:off x="4195900" y="1444075"/>
              <a:ext cx="1427900" cy="3048750"/>
            </a:xfrm>
            <a:custGeom>
              <a:avLst/>
              <a:gdLst/>
              <a:ahLst/>
              <a:cxnLst/>
              <a:rect l="l" t="t" r="r" b="b"/>
              <a:pathLst>
                <a:path w="57116" h="121950" fill="none" extrusionOk="0">
                  <a:moveTo>
                    <a:pt x="40714" y="121949"/>
                  </a:moveTo>
                  <a:lnTo>
                    <a:pt x="40714" y="38399"/>
                  </a:lnTo>
                  <a:lnTo>
                    <a:pt x="55186" y="38399"/>
                  </a:lnTo>
                  <a:lnTo>
                    <a:pt x="55186" y="38399"/>
                  </a:lnTo>
                  <a:cubicBezTo>
                    <a:pt x="55572" y="38399"/>
                    <a:pt x="55958" y="38399"/>
                    <a:pt x="56151" y="37820"/>
                  </a:cubicBezTo>
                  <a:cubicBezTo>
                    <a:pt x="56922" y="37434"/>
                    <a:pt x="57115" y="36084"/>
                    <a:pt x="56344" y="35505"/>
                  </a:cubicBezTo>
                  <a:lnTo>
                    <a:pt x="29909" y="773"/>
                  </a:lnTo>
                  <a:cubicBezTo>
                    <a:pt x="29909" y="580"/>
                    <a:pt x="29523" y="580"/>
                    <a:pt x="29523" y="580"/>
                  </a:cubicBezTo>
                  <a:cubicBezTo>
                    <a:pt x="28944" y="1"/>
                    <a:pt x="27593" y="1"/>
                    <a:pt x="27207" y="773"/>
                  </a:cubicBezTo>
                  <a:lnTo>
                    <a:pt x="386" y="35505"/>
                  </a:lnTo>
                  <a:cubicBezTo>
                    <a:pt x="193" y="35698"/>
                    <a:pt x="0" y="36277"/>
                    <a:pt x="0" y="36663"/>
                  </a:cubicBezTo>
                  <a:cubicBezTo>
                    <a:pt x="0" y="37627"/>
                    <a:pt x="579" y="38399"/>
                    <a:pt x="1544" y="38399"/>
                  </a:cubicBezTo>
                  <a:lnTo>
                    <a:pt x="16402" y="38399"/>
                  </a:lnTo>
                  <a:lnTo>
                    <a:pt x="16402" y="59624"/>
                  </a:lnTo>
                </a:path>
              </a:pathLst>
            </a:custGeom>
            <a:noFill/>
            <a:ln w="19050" cap="rnd" cmpd="sng">
              <a:solidFill>
                <a:srgbClr val="8031A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1" name="Google Shape;581;p87"/>
            <p:cNvSpPr/>
            <p:nvPr/>
          </p:nvSpPr>
          <p:spPr>
            <a:xfrm>
              <a:off x="1890075" y="1468200"/>
              <a:ext cx="1418250" cy="3029425"/>
            </a:xfrm>
            <a:custGeom>
              <a:avLst/>
              <a:gdLst/>
              <a:ahLst/>
              <a:cxnLst/>
              <a:rect l="l" t="t" r="r" b="b"/>
              <a:pathLst>
                <a:path w="56730" h="121177" fill="none" extrusionOk="0">
                  <a:moveTo>
                    <a:pt x="43609" y="58852"/>
                  </a:moveTo>
                  <a:lnTo>
                    <a:pt x="43609" y="38399"/>
                  </a:lnTo>
                  <a:lnTo>
                    <a:pt x="54993" y="38399"/>
                  </a:lnTo>
                  <a:cubicBezTo>
                    <a:pt x="55958" y="38399"/>
                    <a:pt x="56730" y="37627"/>
                    <a:pt x="56730" y="36662"/>
                  </a:cubicBezTo>
                  <a:cubicBezTo>
                    <a:pt x="56730" y="36083"/>
                    <a:pt x="56537" y="35698"/>
                    <a:pt x="56151" y="35505"/>
                  </a:cubicBezTo>
                  <a:lnTo>
                    <a:pt x="29909" y="966"/>
                  </a:lnTo>
                  <a:cubicBezTo>
                    <a:pt x="29523" y="194"/>
                    <a:pt x="28172" y="1"/>
                    <a:pt x="27593" y="773"/>
                  </a:cubicBezTo>
                  <a:cubicBezTo>
                    <a:pt x="27207" y="773"/>
                    <a:pt x="27207" y="966"/>
                    <a:pt x="27207" y="966"/>
                  </a:cubicBezTo>
                  <a:lnTo>
                    <a:pt x="579" y="35698"/>
                  </a:lnTo>
                  <a:cubicBezTo>
                    <a:pt x="1" y="36469"/>
                    <a:pt x="1" y="37627"/>
                    <a:pt x="772" y="38206"/>
                  </a:cubicBezTo>
                  <a:cubicBezTo>
                    <a:pt x="965" y="38399"/>
                    <a:pt x="1544" y="38592"/>
                    <a:pt x="1737" y="38592"/>
                  </a:cubicBezTo>
                  <a:lnTo>
                    <a:pt x="12736" y="38592"/>
                  </a:lnTo>
                  <a:lnTo>
                    <a:pt x="12736" y="121177"/>
                  </a:lnTo>
                </a:path>
              </a:pathLst>
            </a:custGeom>
            <a:noFill/>
            <a:ln w="19050" cap="rnd" cmpd="sng">
              <a:solidFill>
                <a:srgbClr val="8031A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2" name="Google Shape;582;p87"/>
            <p:cNvSpPr/>
            <p:nvPr/>
          </p:nvSpPr>
          <p:spPr>
            <a:xfrm>
              <a:off x="4060825" y="1728700"/>
              <a:ext cx="25" cy="849025"/>
            </a:xfrm>
            <a:custGeom>
              <a:avLst/>
              <a:gdLst/>
              <a:ahLst/>
              <a:cxnLst/>
              <a:rect l="l" t="t" r="r" b="b"/>
              <a:pathLst>
                <a:path w="1" h="33961" fill="none" extrusionOk="0">
                  <a:moveTo>
                    <a:pt x="1" y="0"/>
                  </a:moveTo>
                  <a:lnTo>
                    <a:pt x="1" y="33961"/>
                  </a:lnTo>
                </a:path>
              </a:pathLst>
            </a:custGeom>
            <a:noFill/>
            <a:ln w="19050" cap="rnd" cmpd="sng">
              <a:solidFill>
                <a:srgbClr val="8031A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3" name="Google Shape;583;p87"/>
            <p:cNvSpPr/>
            <p:nvPr/>
          </p:nvSpPr>
          <p:spPr>
            <a:xfrm>
              <a:off x="3501250" y="3349525"/>
              <a:ext cx="414900" cy="699500"/>
            </a:xfrm>
            <a:custGeom>
              <a:avLst/>
              <a:gdLst/>
              <a:ahLst/>
              <a:cxnLst/>
              <a:rect l="l" t="t" r="r" b="b"/>
              <a:pathLst>
                <a:path w="16596" h="27980" fill="none" extrusionOk="0">
                  <a:moveTo>
                    <a:pt x="16595" y="27014"/>
                  </a:moveTo>
                  <a:cubicBezTo>
                    <a:pt x="15244" y="27786"/>
                    <a:pt x="13701" y="27979"/>
                    <a:pt x="11964" y="27979"/>
                  </a:cubicBezTo>
                  <a:cubicBezTo>
                    <a:pt x="5211" y="27979"/>
                    <a:pt x="1" y="21612"/>
                    <a:pt x="1" y="14086"/>
                  </a:cubicBezTo>
                  <a:cubicBezTo>
                    <a:pt x="1" y="6368"/>
                    <a:pt x="5211" y="0"/>
                    <a:pt x="11964" y="0"/>
                  </a:cubicBezTo>
                  <a:cubicBezTo>
                    <a:pt x="13701" y="0"/>
                    <a:pt x="15244" y="579"/>
                    <a:pt x="16595" y="965"/>
                  </a:cubicBezTo>
                </a:path>
              </a:pathLst>
            </a:custGeom>
            <a:noFill/>
            <a:ln w="19050" cap="rnd" cmpd="sng">
              <a:solidFill>
                <a:srgbClr val="8031A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4" name="Google Shape;584;p87"/>
            <p:cNvSpPr/>
            <p:nvPr/>
          </p:nvSpPr>
          <p:spPr>
            <a:xfrm>
              <a:off x="3433725" y="3619675"/>
              <a:ext cx="429350" cy="25"/>
            </a:xfrm>
            <a:custGeom>
              <a:avLst/>
              <a:gdLst/>
              <a:ahLst/>
              <a:cxnLst/>
              <a:rect l="l" t="t" r="r" b="b"/>
              <a:pathLst>
                <a:path w="17174" h="1" fill="none" extrusionOk="0">
                  <a:moveTo>
                    <a:pt x="17174" y="0"/>
                  </a:moveTo>
                  <a:lnTo>
                    <a:pt x="0" y="0"/>
                  </a:lnTo>
                </a:path>
              </a:pathLst>
            </a:custGeom>
            <a:noFill/>
            <a:ln w="19050" cap="rnd" cmpd="sng">
              <a:solidFill>
                <a:srgbClr val="8031A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 name="Google Shape;585;p87"/>
            <p:cNvSpPr/>
            <p:nvPr/>
          </p:nvSpPr>
          <p:spPr>
            <a:xfrm>
              <a:off x="3433725" y="3783675"/>
              <a:ext cx="429350" cy="25"/>
            </a:xfrm>
            <a:custGeom>
              <a:avLst/>
              <a:gdLst/>
              <a:ahLst/>
              <a:cxnLst/>
              <a:rect l="l" t="t" r="r" b="b"/>
              <a:pathLst>
                <a:path w="17174" h="1" fill="none" extrusionOk="0">
                  <a:moveTo>
                    <a:pt x="17174" y="1"/>
                  </a:moveTo>
                  <a:lnTo>
                    <a:pt x="0" y="1"/>
                  </a:lnTo>
                </a:path>
              </a:pathLst>
            </a:custGeom>
            <a:noFill/>
            <a:ln w="19050" cap="rnd" cmpd="sng">
              <a:solidFill>
                <a:srgbClr val="8031A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86" name="Google Shape;586;p87"/>
          <p:cNvGrpSpPr/>
          <p:nvPr/>
        </p:nvGrpSpPr>
        <p:grpSpPr>
          <a:xfrm>
            <a:off x="7067186" y="1343041"/>
            <a:ext cx="669389" cy="615969"/>
            <a:chOff x="2256700" y="1612925"/>
            <a:chExt cx="2961900" cy="2725525"/>
          </a:xfrm>
        </p:grpSpPr>
        <p:sp>
          <p:nvSpPr>
            <p:cNvPr id="587" name="Google Shape;587;p87"/>
            <p:cNvSpPr/>
            <p:nvPr/>
          </p:nvSpPr>
          <p:spPr>
            <a:xfrm>
              <a:off x="3679750" y="3899450"/>
              <a:ext cx="1538850" cy="25"/>
            </a:xfrm>
            <a:custGeom>
              <a:avLst/>
              <a:gdLst/>
              <a:ahLst/>
              <a:cxnLst/>
              <a:rect l="l" t="t" r="r" b="b"/>
              <a:pathLst>
                <a:path w="61554" h="1" fill="none" extrusionOk="0">
                  <a:moveTo>
                    <a:pt x="0" y="0"/>
                  </a:moveTo>
                  <a:lnTo>
                    <a:pt x="61553" y="0"/>
                  </a:lnTo>
                </a:path>
              </a:pathLst>
            </a:custGeom>
            <a:noFill/>
            <a:ln w="19050" cap="rnd" cmpd="sng">
              <a:solidFill>
                <a:srgbClr val="0121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12169"/>
                </a:solidFill>
                <a:latin typeface="Arial"/>
                <a:ea typeface="Arial"/>
                <a:cs typeface="Arial"/>
                <a:sym typeface="Arial"/>
              </a:endParaRPr>
            </a:p>
          </p:txBody>
        </p:sp>
        <p:sp>
          <p:nvSpPr>
            <p:cNvPr id="588" name="Google Shape;588;p87"/>
            <p:cNvSpPr/>
            <p:nvPr/>
          </p:nvSpPr>
          <p:spPr>
            <a:xfrm>
              <a:off x="3038175" y="2500525"/>
              <a:ext cx="458275" cy="564425"/>
            </a:xfrm>
            <a:custGeom>
              <a:avLst/>
              <a:gdLst/>
              <a:ahLst/>
              <a:cxnLst/>
              <a:rect l="l" t="t" r="r" b="b"/>
              <a:pathLst>
                <a:path w="18331" h="22577" fill="none" extrusionOk="0">
                  <a:moveTo>
                    <a:pt x="18331" y="22576"/>
                  </a:moveTo>
                  <a:lnTo>
                    <a:pt x="18331" y="0"/>
                  </a:lnTo>
                  <a:lnTo>
                    <a:pt x="0" y="0"/>
                  </a:lnTo>
                  <a:lnTo>
                    <a:pt x="0" y="14472"/>
                  </a:lnTo>
                </a:path>
              </a:pathLst>
            </a:custGeom>
            <a:noFill/>
            <a:ln w="19050" cap="rnd" cmpd="sng">
              <a:solidFill>
                <a:srgbClr val="0121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12169"/>
                </a:solidFill>
                <a:latin typeface="Arial"/>
                <a:ea typeface="Arial"/>
                <a:cs typeface="Arial"/>
                <a:sym typeface="Arial"/>
              </a:endParaRPr>
            </a:p>
          </p:txBody>
        </p:sp>
        <p:sp>
          <p:nvSpPr>
            <p:cNvPr id="589" name="Google Shape;589;p87"/>
            <p:cNvSpPr/>
            <p:nvPr/>
          </p:nvSpPr>
          <p:spPr>
            <a:xfrm>
              <a:off x="3766575" y="2076025"/>
              <a:ext cx="463125" cy="1804150"/>
            </a:xfrm>
            <a:custGeom>
              <a:avLst/>
              <a:gdLst/>
              <a:ahLst/>
              <a:cxnLst/>
              <a:rect l="l" t="t" r="r" b="b"/>
              <a:pathLst>
                <a:path w="18525" h="72166" fill="none" extrusionOk="0">
                  <a:moveTo>
                    <a:pt x="0" y="72166"/>
                  </a:moveTo>
                  <a:lnTo>
                    <a:pt x="0" y="0"/>
                  </a:lnTo>
                  <a:lnTo>
                    <a:pt x="18524" y="0"/>
                  </a:lnTo>
                  <a:lnTo>
                    <a:pt x="18524" y="72166"/>
                  </a:lnTo>
                </a:path>
              </a:pathLst>
            </a:custGeom>
            <a:noFill/>
            <a:ln w="19050" cap="rnd" cmpd="sng">
              <a:solidFill>
                <a:srgbClr val="0121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12169"/>
                </a:solidFill>
                <a:latin typeface="Arial"/>
                <a:ea typeface="Arial"/>
                <a:cs typeface="Arial"/>
                <a:sym typeface="Arial"/>
              </a:endParaRPr>
            </a:p>
          </p:txBody>
        </p:sp>
        <p:sp>
          <p:nvSpPr>
            <p:cNvPr id="590" name="Google Shape;590;p87"/>
            <p:cNvSpPr/>
            <p:nvPr/>
          </p:nvSpPr>
          <p:spPr>
            <a:xfrm>
              <a:off x="4499800" y="1612925"/>
              <a:ext cx="458300" cy="2281725"/>
            </a:xfrm>
            <a:custGeom>
              <a:avLst/>
              <a:gdLst/>
              <a:ahLst/>
              <a:cxnLst/>
              <a:rect l="l" t="t" r="r" b="b"/>
              <a:pathLst>
                <a:path w="18332" h="91269" fill="none" extrusionOk="0">
                  <a:moveTo>
                    <a:pt x="18331" y="91269"/>
                  </a:moveTo>
                  <a:lnTo>
                    <a:pt x="18331" y="0"/>
                  </a:lnTo>
                  <a:lnTo>
                    <a:pt x="1" y="0"/>
                  </a:lnTo>
                  <a:lnTo>
                    <a:pt x="1" y="89725"/>
                  </a:lnTo>
                </a:path>
              </a:pathLst>
            </a:custGeom>
            <a:noFill/>
            <a:ln w="19050" cap="rnd" cmpd="sng">
              <a:solidFill>
                <a:srgbClr val="0121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12169"/>
                </a:solidFill>
                <a:latin typeface="Arial"/>
                <a:ea typeface="Arial"/>
                <a:cs typeface="Arial"/>
                <a:sym typeface="Arial"/>
              </a:endParaRPr>
            </a:p>
          </p:txBody>
        </p:sp>
        <p:sp>
          <p:nvSpPr>
            <p:cNvPr id="591" name="Google Shape;591;p87"/>
            <p:cNvSpPr/>
            <p:nvPr/>
          </p:nvSpPr>
          <p:spPr>
            <a:xfrm>
              <a:off x="2256700" y="2881600"/>
              <a:ext cx="1461650" cy="1456850"/>
            </a:xfrm>
            <a:custGeom>
              <a:avLst/>
              <a:gdLst/>
              <a:ahLst/>
              <a:cxnLst/>
              <a:rect l="l" t="t" r="r" b="b"/>
              <a:pathLst>
                <a:path w="58466" h="58274" fill="none" extrusionOk="0">
                  <a:moveTo>
                    <a:pt x="29330" y="1"/>
                  </a:moveTo>
                  <a:cubicBezTo>
                    <a:pt x="13121" y="1"/>
                    <a:pt x="0" y="12929"/>
                    <a:pt x="0" y="29137"/>
                  </a:cubicBezTo>
                  <a:cubicBezTo>
                    <a:pt x="0" y="45345"/>
                    <a:pt x="13121" y="58273"/>
                    <a:pt x="29330" y="58273"/>
                  </a:cubicBezTo>
                  <a:cubicBezTo>
                    <a:pt x="45345" y="58273"/>
                    <a:pt x="58466" y="45345"/>
                    <a:pt x="58466" y="29137"/>
                  </a:cubicBezTo>
                  <a:cubicBezTo>
                    <a:pt x="58466" y="12929"/>
                    <a:pt x="45345" y="1"/>
                    <a:pt x="29330" y="1"/>
                  </a:cubicBezTo>
                  <a:close/>
                </a:path>
              </a:pathLst>
            </a:custGeom>
            <a:noFill/>
            <a:ln w="19050" cap="rnd" cmpd="sng">
              <a:solidFill>
                <a:srgbClr val="0121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12169"/>
                </a:solidFill>
                <a:latin typeface="Arial"/>
                <a:ea typeface="Arial"/>
                <a:cs typeface="Arial"/>
                <a:sym typeface="Arial"/>
              </a:endParaRPr>
            </a:p>
          </p:txBody>
        </p:sp>
        <p:sp>
          <p:nvSpPr>
            <p:cNvPr id="592" name="Google Shape;592;p87"/>
            <p:cNvSpPr/>
            <p:nvPr/>
          </p:nvSpPr>
          <p:spPr>
            <a:xfrm>
              <a:off x="2676375" y="3315750"/>
              <a:ext cx="607825" cy="593375"/>
            </a:xfrm>
            <a:custGeom>
              <a:avLst/>
              <a:gdLst/>
              <a:ahLst/>
              <a:cxnLst/>
              <a:rect l="l" t="t" r="r" b="b"/>
              <a:pathLst>
                <a:path w="24313" h="23735" fill="none" extrusionOk="0">
                  <a:moveTo>
                    <a:pt x="24313" y="1"/>
                  </a:moveTo>
                  <a:cubicBezTo>
                    <a:pt x="23348" y="2123"/>
                    <a:pt x="3088" y="20647"/>
                    <a:pt x="0" y="23734"/>
                  </a:cubicBezTo>
                </a:path>
              </a:pathLst>
            </a:custGeom>
            <a:noFill/>
            <a:ln w="19050" cap="rnd" cmpd="sng">
              <a:solidFill>
                <a:srgbClr val="0121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12169"/>
                </a:solidFill>
                <a:latin typeface="Arial"/>
                <a:ea typeface="Arial"/>
                <a:cs typeface="Arial"/>
                <a:sym typeface="Arial"/>
              </a:endParaRPr>
            </a:p>
          </p:txBody>
        </p:sp>
        <p:sp>
          <p:nvSpPr>
            <p:cNvPr id="593" name="Google Shape;593;p87"/>
            <p:cNvSpPr/>
            <p:nvPr/>
          </p:nvSpPr>
          <p:spPr>
            <a:xfrm>
              <a:off x="2772850" y="3315750"/>
              <a:ext cx="511350" cy="516200"/>
            </a:xfrm>
            <a:custGeom>
              <a:avLst/>
              <a:gdLst/>
              <a:ahLst/>
              <a:cxnLst/>
              <a:rect l="l" t="t" r="r" b="b"/>
              <a:pathLst>
                <a:path w="20454" h="20648" fill="none" extrusionOk="0">
                  <a:moveTo>
                    <a:pt x="1" y="1"/>
                  </a:moveTo>
                  <a:lnTo>
                    <a:pt x="20454" y="1"/>
                  </a:lnTo>
                  <a:lnTo>
                    <a:pt x="20454" y="20647"/>
                  </a:lnTo>
                </a:path>
              </a:pathLst>
            </a:custGeom>
            <a:noFill/>
            <a:ln w="19050" cap="rnd" cmpd="sng">
              <a:solidFill>
                <a:srgbClr val="0121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12169"/>
                </a:solidFill>
                <a:latin typeface="Arial"/>
                <a:ea typeface="Arial"/>
                <a:cs typeface="Arial"/>
                <a:sym typeface="Arial"/>
              </a:endParaRPr>
            </a:p>
          </p:txBody>
        </p:sp>
      </p:grpSp>
      <p:sp>
        <p:nvSpPr>
          <p:cNvPr id="594" name="Google Shape;594;p87"/>
          <p:cNvSpPr txBox="1"/>
          <p:nvPr/>
        </p:nvSpPr>
        <p:spPr>
          <a:xfrm>
            <a:off x="4217950" y="3219978"/>
            <a:ext cx="920700" cy="66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600" dirty="0">
                <a:solidFill>
                  <a:srgbClr val="00A9E0"/>
                </a:solidFill>
                <a:latin typeface="Open Sans Light"/>
                <a:ea typeface="Open Sans Light"/>
                <a:cs typeface="Open Sans Light"/>
                <a:sym typeface="Open Sans Light"/>
              </a:rPr>
              <a:t>32</a:t>
            </a:r>
            <a:r>
              <a:rPr lang="en-US" sz="2000" dirty="0">
                <a:solidFill>
                  <a:srgbClr val="00A9E0"/>
                </a:solidFill>
                <a:latin typeface="Open Sans Light"/>
                <a:ea typeface="Open Sans Light"/>
                <a:cs typeface="Open Sans Light"/>
                <a:sym typeface="Open Sans Light"/>
              </a:rPr>
              <a:t>%</a:t>
            </a:r>
            <a:endParaRPr sz="2000" dirty="0">
              <a:solidFill>
                <a:srgbClr val="00A9E0"/>
              </a:solidFill>
              <a:latin typeface="Open Sans Light"/>
              <a:ea typeface="Open Sans Light"/>
              <a:cs typeface="Open Sans Light"/>
              <a:sym typeface="Open Sans Light"/>
            </a:endParaRPr>
          </a:p>
        </p:txBody>
      </p:sp>
      <p:sp>
        <p:nvSpPr>
          <p:cNvPr id="595" name="Google Shape;595;p87"/>
          <p:cNvSpPr txBox="1"/>
          <p:nvPr/>
        </p:nvSpPr>
        <p:spPr>
          <a:xfrm>
            <a:off x="5640312" y="3224625"/>
            <a:ext cx="920700" cy="66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600">
                <a:solidFill>
                  <a:srgbClr val="009681"/>
                </a:solidFill>
                <a:latin typeface="Open Sans Light"/>
                <a:ea typeface="Open Sans Light"/>
                <a:cs typeface="Open Sans Light"/>
                <a:sym typeface="Open Sans Light"/>
              </a:rPr>
              <a:t>47</a:t>
            </a:r>
            <a:r>
              <a:rPr lang="en-US" sz="2000">
                <a:solidFill>
                  <a:srgbClr val="009681"/>
                </a:solidFill>
                <a:latin typeface="Open Sans Light"/>
                <a:ea typeface="Open Sans Light"/>
                <a:cs typeface="Open Sans Light"/>
                <a:sym typeface="Open Sans Light"/>
              </a:rPr>
              <a:t>%</a:t>
            </a:r>
            <a:endParaRPr sz="2000">
              <a:solidFill>
                <a:srgbClr val="009681"/>
              </a:solidFill>
              <a:latin typeface="Open Sans Light"/>
              <a:ea typeface="Open Sans Light"/>
              <a:cs typeface="Open Sans Light"/>
              <a:sym typeface="Open Sans Light"/>
            </a:endParaRPr>
          </a:p>
        </p:txBody>
      </p:sp>
      <p:sp>
        <p:nvSpPr>
          <p:cNvPr id="596" name="Google Shape;596;p87"/>
          <p:cNvSpPr txBox="1"/>
          <p:nvPr/>
        </p:nvSpPr>
        <p:spPr>
          <a:xfrm>
            <a:off x="1969962" y="3128513"/>
            <a:ext cx="979200" cy="70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200">
                <a:solidFill>
                  <a:srgbClr val="000000"/>
                </a:solidFill>
                <a:latin typeface="Open Sans Light"/>
                <a:ea typeface="Open Sans Light"/>
                <a:cs typeface="Open Sans Light"/>
                <a:sym typeface="Open Sans Light"/>
              </a:rPr>
              <a:t>#1</a:t>
            </a:r>
            <a:endParaRPr sz="4200">
              <a:solidFill>
                <a:srgbClr val="000000"/>
              </a:solidFill>
              <a:latin typeface="Open Sans Light"/>
              <a:ea typeface="Open Sans Light"/>
              <a:cs typeface="Open Sans Light"/>
              <a:sym typeface="Open Sans Light"/>
            </a:endParaRPr>
          </a:p>
        </p:txBody>
      </p:sp>
      <p:sp>
        <p:nvSpPr>
          <p:cNvPr id="597" name="Google Shape;597;p87"/>
          <p:cNvSpPr txBox="1"/>
          <p:nvPr/>
        </p:nvSpPr>
        <p:spPr>
          <a:xfrm>
            <a:off x="7061662" y="3224613"/>
            <a:ext cx="920700" cy="66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600">
                <a:solidFill>
                  <a:srgbClr val="0033A0"/>
                </a:solidFill>
                <a:latin typeface="Open Sans Light"/>
                <a:ea typeface="Open Sans Light"/>
                <a:cs typeface="Open Sans Light"/>
                <a:sym typeface="Open Sans Light"/>
              </a:rPr>
              <a:t>21</a:t>
            </a:r>
            <a:r>
              <a:rPr lang="en-US" sz="2000">
                <a:solidFill>
                  <a:srgbClr val="0033A0"/>
                </a:solidFill>
                <a:latin typeface="Open Sans Light"/>
                <a:ea typeface="Open Sans Light"/>
                <a:cs typeface="Open Sans Light"/>
                <a:sym typeface="Open Sans Light"/>
              </a:rPr>
              <a:t>%</a:t>
            </a:r>
            <a:endParaRPr sz="2000">
              <a:solidFill>
                <a:srgbClr val="0033A0"/>
              </a:solidFill>
              <a:latin typeface="Open Sans Light"/>
              <a:ea typeface="Open Sans Light"/>
              <a:cs typeface="Open Sans Light"/>
              <a:sym typeface="Open Sans Light"/>
            </a:endParaRPr>
          </a:p>
        </p:txBody>
      </p:sp>
      <p:sp>
        <p:nvSpPr>
          <p:cNvPr id="598" name="Google Shape;598;p87"/>
          <p:cNvSpPr/>
          <p:nvPr/>
        </p:nvSpPr>
        <p:spPr>
          <a:xfrm rot="5400000">
            <a:off x="5970400" y="1091050"/>
            <a:ext cx="231000" cy="3689700"/>
          </a:xfrm>
          <a:prstGeom prst="leftBrace">
            <a:avLst>
              <a:gd name="adj1" fmla="val 50000"/>
              <a:gd name="adj2" fmla="val 50000"/>
            </a:avLst>
          </a:prstGeom>
          <a:noFill/>
          <a:ln w="9525" cap="flat" cmpd="sng">
            <a:solidFill>
              <a:srgbClr val="0033A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23"/>
          <p:cNvSpPr txBox="1">
            <a:spLocks noGrp="1"/>
          </p:cNvSpPr>
          <p:nvPr>
            <p:ph type="title"/>
          </p:nvPr>
        </p:nvSpPr>
        <p:spPr>
          <a:xfrm>
            <a:off x="257425" y="61850"/>
            <a:ext cx="7663800" cy="514800"/>
          </a:xfrm>
          <a:prstGeom prst="rect">
            <a:avLst/>
          </a:prstGeom>
          <a:noFill/>
          <a:ln>
            <a:noFill/>
          </a:ln>
        </p:spPr>
        <p:txBody>
          <a:bodyPr spcFirstLastPara="1" wrap="square" lIns="0" tIns="91425" rIns="91425" bIns="91425" anchor="t" anchorCtr="0">
            <a:noAutofit/>
          </a:bodyPr>
          <a:lstStyle/>
          <a:p>
            <a:pPr>
              <a:buClr>
                <a:schemeClr val="dk1"/>
              </a:buClr>
            </a:pPr>
            <a:r>
              <a:rPr lang="en-US">
                <a:solidFill>
                  <a:schemeClr val="dk2"/>
                </a:solidFill>
              </a:rPr>
              <a:t>Ready to invest in fast growing markets with higher profitability</a:t>
            </a:r>
            <a:endParaRPr/>
          </a:p>
        </p:txBody>
      </p:sp>
      <p:sp>
        <p:nvSpPr>
          <p:cNvPr id="380" name="Google Shape;380;p23"/>
          <p:cNvSpPr txBox="1"/>
          <p:nvPr/>
        </p:nvSpPr>
        <p:spPr>
          <a:xfrm>
            <a:off x="324725" y="665600"/>
            <a:ext cx="2091600" cy="495900"/>
          </a:xfrm>
          <a:prstGeom prst="rect">
            <a:avLst/>
          </a:prstGeom>
          <a:solidFill>
            <a:srgbClr val="009681"/>
          </a:solidFill>
          <a:ln>
            <a:noFill/>
          </a:ln>
        </p:spPr>
        <p:txBody>
          <a:bodyPr spcFirstLastPara="1" wrap="square" lIns="36000" tIns="36000" rIns="36000" bIns="36000" anchor="ctr" anchorCtr="0">
            <a:noAutofit/>
          </a:bodyPr>
          <a:lstStyle/>
          <a:p>
            <a:pPr algn="ctr"/>
            <a:r>
              <a:rPr lang="en-US" b="1">
                <a:solidFill>
                  <a:srgbClr val="FFFFFF"/>
                </a:solidFill>
                <a:latin typeface="Open Sans"/>
                <a:ea typeface="Open Sans"/>
                <a:cs typeface="Open Sans"/>
                <a:sym typeface="Open Sans"/>
              </a:rPr>
              <a:t>Green Mobility </a:t>
            </a:r>
            <a:br>
              <a:rPr lang="en-US" b="1">
                <a:solidFill>
                  <a:srgbClr val="FFFFFF"/>
                </a:solidFill>
                <a:latin typeface="Open Sans"/>
                <a:ea typeface="Open Sans"/>
                <a:cs typeface="Open Sans"/>
                <a:sym typeface="Open Sans"/>
              </a:rPr>
            </a:br>
            <a:r>
              <a:rPr lang="en-US" b="1">
                <a:solidFill>
                  <a:srgbClr val="FFFFFF"/>
                </a:solidFill>
                <a:latin typeface="Open Sans"/>
                <a:ea typeface="Open Sans"/>
                <a:cs typeface="Open Sans"/>
                <a:sym typeface="Open Sans"/>
              </a:rPr>
              <a:t>&amp; Sustainable Energy</a:t>
            </a:r>
            <a:endParaRPr>
              <a:latin typeface="Open Sans"/>
              <a:ea typeface="Open Sans"/>
              <a:cs typeface="Open Sans"/>
              <a:sym typeface="Open Sans"/>
            </a:endParaRPr>
          </a:p>
        </p:txBody>
      </p:sp>
      <p:sp>
        <p:nvSpPr>
          <p:cNvPr id="381" name="Google Shape;381;p23"/>
          <p:cNvSpPr txBox="1"/>
          <p:nvPr/>
        </p:nvSpPr>
        <p:spPr>
          <a:xfrm>
            <a:off x="2459246" y="665600"/>
            <a:ext cx="2091600" cy="495900"/>
          </a:xfrm>
          <a:prstGeom prst="rect">
            <a:avLst/>
          </a:prstGeom>
          <a:solidFill>
            <a:srgbClr val="009681"/>
          </a:solidFill>
          <a:ln>
            <a:noFill/>
          </a:ln>
        </p:spPr>
        <p:txBody>
          <a:bodyPr spcFirstLastPara="1" wrap="square" lIns="36000" tIns="36000" rIns="36000" bIns="36000" anchor="ctr" anchorCtr="0">
            <a:noAutofit/>
          </a:bodyPr>
          <a:lstStyle/>
          <a:p>
            <a:pPr algn="ctr"/>
            <a:r>
              <a:rPr lang="en-US" b="1">
                <a:solidFill>
                  <a:srgbClr val="FFFFFF"/>
                </a:solidFill>
                <a:latin typeface="Open Sans"/>
                <a:ea typeface="Open Sans"/>
                <a:cs typeface="Open Sans"/>
                <a:sym typeface="Open Sans"/>
              </a:rPr>
              <a:t>Sustainable Construction</a:t>
            </a:r>
            <a:endParaRPr>
              <a:latin typeface="Open Sans"/>
              <a:ea typeface="Open Sans"/>
              <a:cs typeface="Open Sans"/>
              <a:sym typeface="Open Sans"/>
            </a:endParaRPr>
          </a:p>
        </p:txBody>
      </p:sp>
      <p:sp>
        <p:nvSpPr>
          <p:cNvPr id="382" name="Google Shape;382;p23"/>
          <p:cNvSpPr txBox="1"/>
          <p:nvPr/>
        </p:nvSpPr>
        <p:spPr>
          <a:xfrm>
            <a:off x="6728285" y="665600"/>
            <a:ext cx="2091600" cy="495900"/>
          </a:xfrm>
          <a:prstGeom prst="rect">
            <a:avLst/>
          </a:prstGeom>
          <a:solidFill>
            <a:srgbClr val="FF8200"/>
          </a:solidFill>
          <a:ln>
            <a:noFill/>
          </a:ln>
        </p:spPr>
        <p:txBody>
          <a:bodyPr spcFirstLastPara="1" wrap="square" lIns="36000" tIns="36000" rIns="36000" bIns="36000" anchor="ctr" anchorCtr="0">
            <a:noAutofit/>
          </a:bodyPr>
          <a:lstStyle/>
          <a:p>
            <a:pPr algn="ctr"/>
            <a:r>
              <a:rPr lang="en-US" b="1">
                <a:solidFill>
                  <a:srgbClr val="FFFFFF"/>
                </a:solidFill>
                <a:latin typeface="Open Sans"/>
                <a:ea typeface="Open Sans"/>
                <a:cs typeface="Open Sans"/>
                <a:sym typeface="Open Sans"/>
              </a:rPr>
              <a:t>Development </a:t>
            </a:r>
            <a:endParaRPr b="1">
              <a:solidFill>
                <a:srgbClr val="FFFFFF"/>
              </a:solidFill>
              <a:latin typeface="Open Sans"/>
              <a:ea typeface="Open Sans"/>
              <a:cs typeface="Open Sans"/>
              <a:sym typeface="Open Sans"/>
            </a:endParaRPr>
          </a:p>
          <a:p>
            <a:pPr algn="ctr"/>
            <a:r>
              <a:rPr lang="en-US" b="1">
                <a:solidFill>
                  <a:srgbClr val="FFFFFF"/>
                </a:solidFill>
                <a:latin typeface="Open Sans"/>
                <a:ea typeface="Open Sans"/>
                <a:cs typeface="Open Sans"/>
                <a:sym typeface="Open Sans"/>
              </a:rPr>
              <a:t>into Lithium</a:t>
            </a:r>
            <a:endParaRPr>
              <a:latin typeface="Open Sans"/>
              <a:ea typeface="Open Sans"/>
              <a:cs typeface="Open Sans"/>
              <a:sym typeface="Open Sans"/>
            </a:endParaRPr>
          </a:p>
        </p:txBody>
      </p:sp>
      <p:sp>
        <p:nvSpPr>
          <p:cNvPr id="383" name="Google Shape;383;p23"/>
          <p:cNvSpPr txBox="1"/>
          <p:nvPr/>
        </p:nvSpPr>
        <p:spPr>
          <a:xfrm>
            <a:off x="4593766" y="665600"/>
            <a:ext cx="2091600" cy="495900"/>
          </a:xfrm>
          <a:prstGeom prst="rect">
            <a:avLst/>
          </a:prstGeom>
          <a:solidFill>
            <a:srgbClr val="009681"/>
          </a:solidFill>
          <a:ln>
            <a:noFill/>
          </a:ln>
        </p:spPr>
        <p:txBody>
          <a:bodyPr spcFirstLastPara="1" wrap="square" lIns="36000" tIns="36000" rIns="36000" bIns="36000" anchor="ctr" anchorCtr="0">
            <a:noAutofit/>
          </a:bodyPr>
          <a:lstStyle/>
          <a:p>
            <a:pPr algn="ctr"/>
            <a:r>
              <a:rPr lang="en-US" b="1">
                <a:solidFill>
                  <a:srgbClr val="FFFFFF"/>
                </a:solidFill>
                <a:latin typeface="Open Sans"/>
                <a:ea typeface="Open Sans"/>
                <a:cs typeface="Open Sans"/>
                <a:sym typeface="Open Sans"/>
              </a:rPr>
              <a:t>Natural solutions </a:t>
            </a:r>
            <a:br>
              <a:rPr lang="en-US" b="1">
                <a:solidFill>
                  <a:srgbClr val="FFFFFF"/>
                </a:solidFill>
                <a:latin typeface="Open Sans"/>
                <a:ea typeface="Open Sans"/>
                <a:cs typeface="Open Sans"/>
                <a:sym typeface="Open Sans"/>
              </a:rPr>
            </a:br>
            <a:r>
              <a:rPr lang="en-US" b="1">
                <a:solidFill>
                  <a:srgbClr val="FFFFFF"/>
                </a:solidFill>
                <a:latin typeface="Open Sans"/>
                <a:ea typeface="Open Sans"/>
                <a:cs typeface="Open Sans"/>
                <a:sym typeface="Open Sans"/>
              </a:rPr>
              <a:t>for consumer goods</a:t>
            </a:r>
            <a:endParaRPr>
              <a:latin typeface="Open Sans"/>
              <a:ea typeface="Open Sans"/>
              <a:cs typeface="Open Sans"/>
              <a:sym typeface="Open Sans"/>
            </a:endParaRPr>
          </a:p>
        </p:txBody>
      </p:sp>
      <p:sp>
        <p:nvSpPr>
          <p:cNvPr id="384" name="Google Shape;384;p23"/>
          <p:cNvSpPr/>
          <p:nvPr/>
        </p:nvSpPr>
        <p:spPr>
          <a:xfrm>
            <a:off x="2459248" y="2879884"/>
            <a:ext cx="2091600" cy="1379400"/>
          </a:xfrm>
          <a:prstGeom prst="rect">
            <a:avLst/>
          </a:prstGeom>
          <a:solidFill>
            <a:srgbClr val="F2F2F2"/>
          </a:solidFill>
          <a:ln>
            <a:noFill/>
          </a:ln>
        </p:spPr>
        <p:txBody>
          <a:bodyPr spcFirstLastPara="1" wrap="square" lIns="36000" tIns="180000" rIns="36000" bIns="72000" anchor="t" anchorCtr="0">
            <a:noAutofit/>
          </a:bodyPr>
          <a:lstStyle/>
          <a:p>
            <a:pPr marL="166683" indent="-166683">
              <a:lnSpc>
                <a:spcPct val="115000"/>
              </a:lnSpc>
              <a:buClr>
                <a:srgbClr val="009681"/>
              </a:buClr>
              <a:buSzPts val="1200"/>
              <a:buFont typeface="Open Sans"/>
              <a:buChar char="●"/>
            </a:pPr>
            <a:r>
              <a:rPr lang="en-US" sz="1000">
                <a:latin typeface="Open Sans"/>
                <a:ea typeface="Open Sans"/>
                <a:cs typeface="Open Sans"/>
                <a:sym typeface="Open Sans"/>
              </a:rPr>
              <a:t>Aluminates for mineral foam insulation</a:t>
            </a:r>
            <a:endParaRPr>
              <a:latin typeface="Open Sans"/>
              <a:ea typeface="Open Sans"/>
              <a:cs typeface="Open Sans"/>
              <a:sym typeface="Open Sans"/>
            </a:endParaRPr>
          </a:p>
          <a:p>
            <a:pPr marL="166683" indent="-166683">
              <a:lnSpc>
                <a:spcPct val="115000"/>
              </a:lnSpc>
              <a:spcBef>
                <a:spcPts val="600"/>
              </a:spcBef>
              <a:buClr>
                <a:srgbClr val="009681"/>
              </a:buClr>
              <a:buSzPts val="1200"/>
              <a:buFont typeface="Open Sans"/>
              <a:buChar char="●"/>
            </a:pPr>
            <a:r>
              <a:rPr lang="en-US" sz="1000">
                <a:latin typeface="Open Sans"/>
                <a:ea typeface="Open Sans"/>
                <a:cs typeface="Open Sans"/>
                <a:sym typeface="Open Sans"/>
              </a:rPr>
              <a:t>Metakaolin as green </a:t>
            </a:r>
            <a:r>
              <a:rPr lang="en-US" sz="1000" b="1">
                <a:solidFill>
                  <a:srgbClr val="009681"/>
                </a:solidFill>
                <a:latin typeface="Open Sans"/>
                <a:ea typeface="Open Sans"/>
                <a:cs typeface="Open Sans"/>
                <a:sym typeface="Open Sans"/>
              </a:rPr>
              <a:t>supplementary</a:t>
            </a:r>
            <a:r>
              <a:rPr lang="en-US" sz="1000">
                <a:latin typeface="Open Sans"/>
                <a:ea typeface="Open Sans"/>
                <a:cs typeface="Open Sans"/>
                <a:sym typeface="Open Sans"/>
              </a:rPr>
              <a:t> </a:t>
            </a:r>
            <a:r>
              <a:rPr lang="en-US" sz="1000" b="1">
                <a:solidFill>
                  <a:srgbClr val="009681"/>
                </a:solidFill>
                <a:latin typeface="Open Sans"/>
                <a:ea typeface="Open Sans"/>
                <a:cs typeface="Open Sans"/>
                <a:sym typeface="Open Sans"/>
              </a:rPr>
              <a:t>cementitious material</a:t>
            </a:r>
            <a:endParaRPr>
              <a:latin typeface="Open Sans"/>
              <a:ea typeface="Open Sans"/>
              <a:cs typeface="Open Sans"/>
              <a:sym typeface="Open Sans"/>
            </a:endParaRPr>
          </a:p>
        </p:txBody>
      </p:sp>
      <p:sp>
        <p:nvSpPr>
          <p:cNvPr id="385" name="Google Shape;385;p23"/>
          <p:cNvSpPr/>
          <p:nvPr/>
        </p:nvSpPr>
        <p:spPr>
          <a:xfrm>
            <a:off x="4593771" y="2902186"/>
            <a:ext cx="2091600" cy="1379400"/>
          </a:xfrm>
          <a:prstGeom prst="rect">
            <a:avLst/>
          </a:prstGeom>
          <a:solidFill>
            <a:srgbClr val="F2F2F2"/>
          </a:solidFill>
          <a:ln>
            <a:noFill/>
          </a:ln>
        </p:spPr>
        <p:txBody>
          <a:bodyPr spcFirstLastPara="1" wrap="square" lIns="36000" tIns="180000" rIns="36000" bIns="72000" anchor="t" anchorCtr="0">
            <a:noAutofit/>
          </a:bodyPr>
          <a:lstStyle/>
          <a:p>
            <a:pPr marL="166683" indent="-166683">
              <a:lnSpc>
                <a:spcPct val="115000"/>
              </a:lnSpc>
              <a:buClr>
                <a:srgbClr val="009681"/>
              </a:buClr>
              <a:buSzPts val="1200"/>
              <a:buFont typeface="Open Sans"/>
              <a:buChar char="●"/>
            </a:pPr>
            <a:r>
              <a:rPr lang="en-US" sz="1000">
                <a:latin typeface="Open Sans"/>
                <a:ea typeface="Open Sans"/>
                <a:cs typeface="Open Sans"/>
                <a:sym typeface="Open Sans"/>
              </a:rPr>
              <a:t>Minerals substituting microplastics &amp; chemicals</a:t>
            </a:r>
            <a:endParaRPr sz="1000">
              <a:latin typeface="Open Sans"/>
              <a:ea typeface="Open Sans"/>
              <a:cs typeface="Open Sans"/>
              <a:sym typeface="Open Sans"/>
            </a:endParaRPr>
          </a:p>
          <a:p>
            <a:pPr marL="166683" indent="-166683">
              <a:lnSpc>
                <a:spcPct val="115000"/>
              </a:lnSpc>
              <a:spcBef>
                <a:spcPts val="600"/>
              </a:spcBef>
              <a:buClr>
                <a:srgbClr val="009681"/>
              </a:buClr>
              <a:buSzPts val="1200"/>
              <a:buFont typeface="Open Sans"/>
              <a:buChar char="●"/>
            </a:pPr>
            <a:r>
              <a:rPr lang="en-US" sz="1000">
                <a:latin typeface="Open Sans"/>
                <a:ea typeface="Open Sans"/>
                <a:cs typeface="Open Sans"/>
                <a:sym typeface="Open Sans"/>
              </a:rPr>
              <a:t>Capacity increase in </a:t>
            </a:r>
            <a:r>
              <a:rPr lang="en-US" sz="1000" b="1">
                <a:solidFill>
                  <a:srgbClr val="009681"/>
                </a:solidFill>
                <a:latin typeface="Open Sans"/>
                <a:ea typeface="Open Sans"/>
                <a:cs typeface="Open Sans"/>
                <a:sym typeface="Open Sans"/>
              </a:rPr>
              <a:t>high purity filtration for pharmaceuticals</a:t>
            </a:r>
            <a:endParaRPr sz="1000">
              <a:latin typeface="Open Sans"/>
              <a:ea typeface="Open Sans"/>
              <a:cs typeface="Open Sans"/>
              <a:sym typeface="Open Sans"/>
            </a:endParaRPr>
          </a:p>
        </p:txBody>
      </p:sp>
      <p:sp>
        <p:nvSpPr>
          <p:cNvPr id="386" name="Google Shape;386;p23"/>
          <p:cNvSpPr/>
          <p:nvPr/>
        </p:nvSpPr>
        <p:spPr>
          <a:xfrm>
            <a:off x="6728291" y="2879884"/>
            <a:ext cx="2091600" cy="1379400"/>
          </a:xfrm>
          <a:prstGeom prst="rect">
            <a:avLst/>
          </a:prstGeom>
          <a:solidFill>
            <a:srgbClr val="F2F2F2"/>
          </a:solidFill>
          <a:ln>
            <a:noFill/>
          </a:ln>
        </p:spPr>
        <p:txBody>
          <a:bodyPr spcFirstLastPara="1" wrap="square" lIns="36000" tIns="180000" rIns="36000" bIns="72000" anchor="t" anchorCtr="0">
            <a:noAutofit/>
          </a:bodyPr>
          <a:lstStyle/>
          <a:p>
            <a:pPr marL="166683" indent="-166683">
              <a:lnSpc>
                <a:spcPct val="115000"/>
              </a:lnSpc>
              <a:buClr>
                <a:srgbClr val="009681"/>
              </a:buClr>
              <a:buSzPts val="1200"/>
              <a:buFont typeface="Open Sans"/>
              <a:buChar char="●"/>
            </a:pPr>
            <a:r>
              <a:rPr lang="en-US" sz="1000">
                <a:latin typeface="Open Sans"/>
                <a:ea typeface="Open Sans"/>
                <a:cs typeface="Open Sans"/>
                <a:sym typeface="Open Sans"/>
              </a:rPr>
              <a:t>Launch of Emili project</a:t>
            </a:r>
            <a:endParaRPr sz="1000">
              <a:latin typeface="Open Sans"/>
              <a:ea typeface="Open Sans"/>
              <a:cs typeface="Open Sans"/>
              <a:sym typeface="Open Sans"/>
            </a:endParaRPr>
          </a:p>
          <a:p>
            <a:pPr marL="166683" indent="-166683">
              <a:lnSpc>
                <a:spcPct val="115000"/>
              </a:lnSpc>
              <a:spcBef>
                <a:spcPts val="600"/>
              </a:spcBef>
              <a:buClr>
                <a:srgbClr val="009681"/>
              </a:buClr>
              <a:buSzPts val="1200"/>
              <a:buFont typeface="Open Sans"/>
              <a:buChar char="●"/>
            </a:pPr>
            <a:r>
              <a:rPr lang="en-US" sz="1000">
                <a:latin typeface="Open Sans"/>
                <a:ea typeface="Open Sans"/>
                <a:cs typeface="Open Sans"/>
                <a:sym typeface="Open Sans"/>
              </a:rPr>
              <a:t>Other sites under investigation</a:t>
            </a:r>
            <a:endParaRPr sz="1000" b="1">
              <a:solidFill>
                <a:srgbClr val="FF8200"/>
              </a:solidFill>
              <a:latin typeface="Open Sans"/>
              <a:ea typeface="Open Sans"/>
              <a:cs typeface="Open Sans"/>
              <a:sym typeface="Open Sans"/>
            </a:endParaRPr>
          </a:p>
          <a:p>
            <a:pPr marL="166683" indent="-166683">
              <a:lnSpc>
                <a:spcPct val="115000"/>
              </a:lnSpc>
              <a:spcBef>
                <a:spcPts val="600"/>
              </a:spcBef>
              <a:buClr>
                <a:srgbClr val="FF8200"/>
              </a:buClr>
              <a:buSzPts val="1200"/>
              <a:buFont typeface="Open Sans"/>
              <a:buChar char="●"/>
            </a:pPr>
            <a:r>
              <a:rPr lang="en-US" sz="1000" b="1">
                <a:solidFill>
                  <a:srgbClr val="FF8200"/>
                </a:solidFill>
                <a:latin typeface="Open Sans"/>
                <a:ea typeface="Open Sans"/>
                <a:cs typeface="Open Sans"/>
                <a:sym typeface="Open Sans"/>
              </a:rPr>
              <a:t>Potential upside post 2025</a:t>
            </a:r>
            <a:endParaRPr sz="1000" b="1">
              <a:solidFill>
                <a:srgbClr val="FF8200"/>
              </a:solidFill>
              <a:latin typeface="Open Sans"/>
              <a:ea typeface="Open Sans"/>
              <a:cs typeface="Open Sans"/>
              <a:sym typeface="Open Sans"/>
            </a:endParaRPr>
          </a:p>
          <a:p>
            <a:pPr>
              <a:lnSpc>
                <a:spcPct val="115000"/>
              </a:lnSpc>
              <a:spcBef>
                <a:spcPts val="600"/>
              </a:spcBef>
            </a:pPr>
            <a:endParaRPr sz="1000" b="1">
              <a:solidFill>
                <a:srgbClr val="FF8200"/>
              </a:solidFill>
              <a:latin typeface="Open Sans"/>
              <a:ea typeface="Open Sans"/>
              <a:cs typeface="Open Sans"/>
              <a:sym typeface="Open Sans"/>
            </a:endParaRPr>
          </a:p>
        </p:txBody>
      </p:sp>
      <p:sp>
        <p:nvSpPr>
          <p:cNvPr id="388" name="Google Shape;388;p23"/>
          <p:cNvSpPr/>
          <p:nvPr/>
        </p:nvSpPr>
        <p:spPr>
          <a:xfrm>
            <a:off x="324725" y="2123008"/>
            <a:ext cx="2091600" cy="693300"/>
          </a:xfrm>
          <a:prstGeom prst="rect">
            <a:avLst/>
          </a:prstGeom>
          <a:solidFill>
            <a:srgbClr val="F2F2F2"/>
          </a:solidFill>
          <a:ln>
            <a:noFill/>
          </a:ln>
        </p:spPr>
        <p:txBody>
          <a:bodyPr spcFirstLastPara="1" wrap="square" lIns="72000" tIns="72000" rIns="72000" bIns="72000" anchor="ctr" anchorCtr="0">
            <a:noAutofit/>
          </a:bodyPr>
          <a:lstStyle/>
          <a:p>
            <a:pPr algn="ctr">
              <a:lnSpc>
                <a:spcPct val="115000"/>
              </a:lnSpc>
            </a:pPr>
            <a:r>
              <a:rPr lang="en-US" sz="1100" b="1">
                <a:solidFill>
                  <a:srgbClr val="009681"/>
                </a:solidFill>
                <a:latin typeface="Open Sans"/>
                <a:ea typeface="Open Sans"/>
                <a:cs typeface="Open Sans"/>
                <a:sym typeface="Open Sans"/>
              </a:rPr>
              <a:t>+€250m annual </a:t>
            </a:r>
            <a:endParaRPr sz="1100" b="1">
              <a:solidFill>
                <a:srgbClr val="009681"/>
              </a:solidFill>
              <a:latin typeface="Open Sans"/>
              <a:ea typeface="Open Sans"/>
              <a:cs typeface="Open Sans"/>
              <a:sym typeface="Open Sans"/>
            </a:endParaRPr>
          </a:p>
          <a:p>
            <a:pPr algn="ctr">
              <a:lnSpc>
                <a:spcPct val="115000"/>
              </a:lnSpc>
            </a:pPr>
            <a:r>
              <a:rPr lang="en-US" sz="1100" b="1">
                <a:solidFill>
                  <a:srgbClr val="009681"/>
                </a:solidFill>
                <a:latin typeface="Open Sans"/>
                <a:ea typeface="Open Sans"/>
                <a:cs typeface="Open Sans"/>
                <a:sym typeface="Open Sans"/>
              </a:rPr>
              <a:t>revenues by 2025 / </a:t>
            </a:r>
            <a:endParaRPr sz="1100" b="1">
              <a:solidFill>
                <a:srgbClr val="009681"/>
              </a:solidFill>
              <a:latin typeface="Open Sans"/>
              <a:ea typeface="Open Sans"/>
              <a:cs typeface="Open Sans"/>
              <a:sym typeface="Open Sans"/>
            </a:endParaRPr>
          </a:p>
          <a:p>
            <a:pPr algn="ctr">
              <a:lnSpc>
                <a:spcPct val="115000"/>
              </a:lnSpc>
            </a:pPr>
            <a:r>
              <a:rPr lang="en-US" sz="1100" b="1">
                <a:solidFill>
                  <a:srgbClr val="009681"/>
                </a:solidFill>
                <a:latin typeface="Open Sans"/>
                <a:ea typeface="Open Sans"/>
                <a:cs typeface="Open Sans"/>
                <a:sym typeface="Open Sans"/>
              </a:rPr>
              <a:t>+€600m by 2030 vs. 2021</a:t>
            </a:r>
            <a:endParaRPr sz="1800" b="1">
              <a:solidFill>
                <a:srgbClr val="009681"/>
              </a:solidFill>
              <a:latin typeface="Open Sans"/>
              <a:ea typeface="Open Sans"/>
              <a:cs typeface="Open Sans"/>
              <a:sym typeface="Open Sans"/>
            </a:endParaRPr>
          </a:p>
        </p:txBody>
      </p:sp>
      <p:sp>
        <p:nvSpPr>
          <p:cNvPr id="389" name="Google Shape;389;p23"/>
          <p:cNvSpPr/>
          <p:nvPr/>
        </p:nvSpPr>
        <p:spPr>
          <a:xfrm>
            <a:off x="2459246" y="2123008"/>
            <a:ext cx="2091600" cy="693300"/>
          </a:xfrm>
          <a:prstGeom prst="rect">
            <a:avLst/>
          </a:prstGeom>
          <a:solidFill>
            <a:srgbClr val="F2F2F2"/>
          </a:solidFill>
          <a:ln>
            <a:noFill/>
          </a:ln>
        </p:spPr>
        <p:txBody>
          <a:bodyPr spcFirstLastPara="1" wrap="square" lIns="72000" tIns="72000" rIns="72000" bIns="72000" anchor="ctr" anchorCtr="0">
            <a:noAutofit/>
          </a:bodyPr>
          <a:lstStyle/>
          <a:p>
            <a:pPr algn="ctr">
              <a:lnSpc>
                <a:spcPct val="115000"/>
              </a:lnSpc>
            </a:pPr>
            <a:r>
              <a:rPr lang="en-US" sz="1100" b="1">
                <a:solidFill>
                  <a:srgbClr val="009681"/>
                </a:solidFill>
                <a:latin typeface="Open Sans"/>
                <a:ea typeface="Open Sans"/>
                <a:cs typeface="Open Sans"/>
                <a:sym typeface="Open Sans"/>
              </a:rPr>
              <a:t>+€150m annual revenues </a:t>
            </a:r>
            <a:br>
              <a:rPr lang="en-US" sz="1100" b="1">
                <a:solidFill>
                  <a:srgbClr val="009681"/>
                </a:solidFill>
                <a:latin typeface="Open Sans"/>
                <a:ea typeface="Open Sans"/>
                <a:cs typeface="Open Sans"/>
                <a:sym typeface="Open Sans"/>
              </a:rPr>
            </a:br>
            <a:r>
              <a:rPr lang="en-US" sz="1100" b="1">
                <a:solidFill>
                  <a:srgbClr val="009681"/>
                </a:solidFill>
                <a:latin typeface="Open Sans"/>
                <a:ea typeface="Open Sans"/>
                <a:cs typeface="Open Sans"/>
                <a:sym typeface="Open Sans"/>
              </a:rPr>
              <a:t>by 2025 vs. 2021</a:t>
            </a:r>
            <a:endParaRPr sz="1100" b="1">
              <a:solidFill>
                <a:srgbClr val="009681"/>
              </a:solidFill>
              <a:latin typeface="Open Sans"/>
              <a:ea typeface="Open Sans"/>
              <a:cs typeface="Open Sans"/>
              <a:sym typeface="Open Sans"/>
            </a:endParaRPr>
          </a:p>
          <a:p>
            <a:pPr algn="ctr">
              <a:lnSpc>
                <a:spcPct val="115000"/>
              </a:lnSpc>
            </a:pPr>
            <a:r>
              <a:rPr lang="en-US" sz="1100" b="1">
                <a:solidFill>
                  <a:srgbClr val="009681"/>
                </a:solidFill>
                <a:latin typeface="Open Sans"/>
                <a:ea typeface="Open Sans"/>
                <a:cs typeface="Open Sans"/>
                <a:sym typeface="Open Sans"/>
              </a:rPr>
              <a:t>above market growth</a:t>
            </a:r>
            <a:endParaRPr sz="1800" b="1">
              <a:solidFill>
                <a:srgbClr val="009681"/>
              </a:solidFill>
              <a:latin typeface="Open Sans"/>
              <a:ea typeface="Open Sans"/>
              <a:cs typeface="Open Sans"/>
              <a:sym typeface="Open Sans"/>
            </a:endParaRPr>
          </a:p>
        </p:txBody>
      </p:sp>
      <p:sp>
        <p:nvSpPr>
          <p:cNvPr id="390" name="Google Shape;390;p23"/>
          <p:cNvSpPr/>
          <p:nvPr/>
        </p:nvSpPr>
        <p:spPr>
          <a:xfrm>
            <a:off x="4593766" y="2123008"/>
            <a:ext cx="2091600" cy="693300"/>
          </a:xfrm>
          <a:prstGeom prst="rect">
            <a:avLst/>
          </a:prstGeom>
          <a:solidFill>
            <a:srgbClr val="F2F2F2"/>
          </a:solidFill>
          <a:ln>
            <a:noFill/>
          </a:ln>
        </p:spPr>
        <p:txBody>
          <a:bodyPr spcFirstLastPara="1" wrap="square" lIns="72000" tIns="72000" rIns="72000" bIns="72000" anchor="ctr" anchorCtr="0">
            <a:noAutofit/>
          </a:bodyPr>
          <a:lstStyle/>
          <a:p>
            <a:pPr algn="ctr">
              <a:lnSpc>
                <a:spcPct val="115000"/>
              </a:lnSpc>
            </a:pPr>
            <a:r>
              <a:rPr lang="en-US" sz="1100" b="1">
                <a:solidFill>
                  <a:srgbClr val="009681"/>
                </a:solidFill>
                <a:latin typeface="Open Sans"/>
                <a:ea typeface="Open Sans"/>
                <a:cs typeface="Open Sans"/>
                <a:sym typeface="Open Sans"/>
              </a:rPr>
              <a:t>+€100m annual revenues </a:t>
            </a:r>
            <a:br>
              <a:rPr lang="en-US" sz="1100" b="1">
                <a:solidFill>
                  <a:srgbClr val="009681"/>
                </a:solidFill>
                <a:latin typeface="Open Sans"/>
                <a:ea typeface="Open Sans"/>
                <a:cs typeface="Open Sans"/>
                <a:sym typeface="Open Sans"/>
              </a:rPr>
            </a:br>
            <a:r>
              <a:rPr lang="en-US" sz="1100" b="1">
                <a:solidFill>
                  <a:srgbClr val="009681"/>
                </a:solidFill>
                <a:latin typeface="Open Sans"/>
                <a:ea typeface="Open Sans"/>
                <a:cs typeface="Open Sans"/>
                <a:sym typeface="Open Sans"/>
              </a:rPr>
              <a:t>by 2025 vs. 2021 </a:t>
            </a:r>
            <a:br>
              <a:rPr lang="en-US" sz="1100" b="1">
                <a:solidFill>
                  <a:srgbClr val="009681"/>
                </a:solidFill>
                <a:latin typeface="Open Sans"/>
                <a:ea typeface="Open Sans"/>
                <a:cs typeface="Open Sans"/>
                <a:sym typeface="Open Sans"/>
              </a:rPr>
            </a:br>
            <a:r>
              <a:rPr lang="en-US" sz="1100" b="1">
                <a:solidFill>
                  <a:srgbClr val="009681"/>
                </a:solidFill>
                <a:latin typeface="Open Sans"/>
                <a:ea typeface="Open Sans"/>
                <a:cs typeface="Open Sans"/>
                <a:sym typeface="Open Sans"/>
              </a:rPr>
              <a:t>above market growth</a:t>
            </a:r>
            <a:endParaRPr sz="1800" b="1">
              <a:solidFill>
                <a:srgbClr val="009681"/>
              </a:solidFill>
              <a:latin typeface="Open Sans"/>
              <a:ea typeface="Open Sans"/>
              <a:cs typeface="Open Sans"/>
              <a:sym typeface="Open Sans"/>
            </a:endParaRPr>
          </a:p>
        </p:txBody>
      </p:sp>
      <p:sp>
        <p:nvSpPr>
          <p:cNvPr id="391" name="Google Shape;391;p23"/>
          <p:cNvSpPr/>
          <p:nvPr/>
        </p:nvSpPr>
        <p:spPr>
          <a:xfrm>
            <a:off x="6728285" y="2123008"/>
            <a:ext cx="2091600" cy="693300"/>
          </a:xfrm>
          <a:prstGeom prst="rect">
            <a:avLst/>
          </a:prstGeom>
          <a:solidFill>
            <a:srgbClr val="F2F2F2"/>
          </a:solidFill>
          <a:ln>
            <a:noFill/>
          </a:ln>
        </p:spPr>
        <p:txBody>
          <a:bodyPr spcFirstLastPara="1" wrap="square" lIns="72000" tIns="72000" rIns="72000" bIns="72000" anchor="ctr" anchorCtr="0">
            <a:noAutofit/>
          </a:bodyPr>
          <a:lstStyle/>
          <a:p>
            <a:pPr algn="ctr">
              <a:lnSpc>
                <a:spcPct val="115000"/>
              </a:lnSpc>
            </a:pPr>
            <a:r>
              <a:rPr lang="en-US" sz="1100" b="1">
                <a:solidFill>
                  <a:srgbClr val="FF8200"/>
                </a:solidFill>
                <a:latin typeface="Open Sans"/>
                <a:ea typeface="Open Sans"/>
                <a:cs typeface="Open Sans"/>
                <a:sym typeface="Open Sans"/>
              </a:rPr>
              <a:t>34,000 tons of lithium hydroxide per year </a:t>
            </a:r>
            <a:br>
              <a:rPr lang="en-US" sz="1100" b="1">
                <a:solidFill>
                  <a:srgbClr val="FF8200"/>
                </a:solidFill>
                <a:latin typeface="Open Sans"/>
                <a:ea typeface="Open Sans"/>
                <a:cs typeface="Open Sans"/>
                <a:sym typeface="Open Sans"/>
              </a:rPr>
            </a:br>
            <a:r>
              <a:rPr lang="en-US" sz="1100" b="1">
                <a:solidFill>
                  <a:srgbClr val="FF8200"/>
                </a:solidFill>
                <a:latin typeface="Open Sans"/>
                <a:ea typeface="Open Sans"/>
                <a:cs typeface="Open Sans"/>
                <a:sym typeface="Open Sans"/>
              </a:rPr>
              <a:t>from 2028</a:t>
            </a:r>
            <a:endParaRPr sz="1800" b="1">
              <a:solidFill>
                <a:srgbClr val="FF8200"/>
              </a:solidFill>
              <a:latin typeface="Open Sans"/>
              <a:ea typeface="Open Sans"/>
              <a:cs typeface="Open Sans"/>
              <a:sym typeface="Open Sans"/>
            </a:endParaRPr>
          </a:p>
        </p:txBody>
      </p:sp>
      <p:sp>
        <p:nvSpPr>
          <p:cNvPr id="392" name="Google Shape;392;p23"/>
          <p:cNvSpPr/>
          <p:nvPr/>
        </p:nvSpPr>
        <p:spPr>
          <a:xfrm>
            <a:off x="324727" y="2879884"/>
            <a:ext cx="2091600" cy="1379400"/>
          </a:xfrm>
          <a:prstGeom prst="rect">
            <a:avLst/>
          </a:prstGeom>
          <a:solidFill>
            <a:srgbClr val="F2F2F2"/>
          </a:solidFill>
          <a:ln>
            <a:noFill/>
          </a:ln>
        </p:spPr>
        <p:txBody>
          <a:bodyPr spcFirstLastPara="1" wrap="square" lIns="36000" tIns="180000" rIns="36000" bIns="72000" anchor="t" anchorCtr="0">
            <a:noAutofit/>
          </a:bodyPr>
          <a:lstStyle/>
          <a:p>
            <a:pPr>
              <a:lnSpc>
                <a:spcPct val="115000"/>
              </a:lnSpc>
            </a:pPr>
            <a:r>
              <a:rPr lang="en-US" sz="1000">
                <a:latin typeface="Open Sans"/>
                <a:ea typeface="Open Sans"/>
                <a:cs typeface="Open Sans"/>
                <a:sym typeface="Open Sans"/>
              </a:rPr>
              <a:t>Ambitious CAPEX program:</a:t>
            </a:r>
            <a:r>
              <a:rPr lang="en-US" sz="1000" b="1">
                <a:latin typeface="Open Sans"/>
                <a:ea typeface="Open Sans"/>
                <a:cs typeface="Open Sans"/>
                <a:sym typeface="Open Sans"/>
              </a:rPr>
              <a:t> </a:t>
            </a:r>
            <a:endParaRPr b="1">
              <a:latin typeface="Open Sans"/>
              <a:ea typeface="Open Sans"/>
              <a:cs typeface="Open Sans"/>
              <a:sym typeface="Open Sans"/>
            </a:endParaRPr>
          </a:p>
          <a:p>
            <a:pPr marL="166683" indent="-166683">
              <a:lnSpc>
                <a:spcPct val="115000"/>
              </a:lnSpc>
              <a:buClr>
                <a:srgbClr val="009681"/>
              </a:buClr>
              <a:buSzPts val="1200"/>
              <a:buFont typeface="Open Sans"/>
              <a:buChar char="●"/>
            </a:pPr>
            <a:r>
              <a:rPr lang="en-US" sz="1000" b="1">
                <a:solidFill>
                  <a:srgbClr val="009681"/>
                </a:solidFill>
                <a:latin typeface="Open Sans"/>
                <a:ea typeface="Open Sans"/>
                <a:cs typeface="Open Sans"/>
                <a:sym typeface="Open Sans"/>
              </a:rPr>
              <a:t>Graphite &amp; Carbon black</a:t>
            </a:r>
            <a:r>
              <a:rPr lang="en-US" sz="1000">
                <a:solidFill>
                  <a:srgbClr val="009681"/>
                </a:solidFill>
                <a:latin typeface="Open Sans"/>
                <a:ea typeface="Open Sans"/>
                <a:cs typeface="Open Sans"/>
                <a:sym typeface="Open Sans"/>
              </a:rPr>
              <a:t> </a:t>
            </a:r>
            <a:br>
              <a:rPr lang="en-US" sz="1000">
                <a:solidFill>
                  <a:srgbClr val="009681"/>
                </a:solidFill>
                <a:latin typeface="Open Sans"/>
                <a:ea typeface="Open Sans"/>
                <a:cs typeface="Open Sans"/>
                <a:sym typeface="Open Sans"/>
              </a:rPr>
            </a:br>
            <a:r>
              <a:rPr lang="en-US" sz="1000">
                <a:latin typeface="Open Sans"/>
                <a:ea typeface="Open Sans"/>
                <a:cs typeface="Open Sans"/>
                <a:sym typeface="Open Sans"/>
              </a:rPr>
              <a:t>for energy transition &amp; EVs</a:t>
            </a:r>
            <a:endParaRPr>
              <a:latin typeface="Open Sans"/>
              <a:ea typeface="Open Sans"/>
              <a:cs typeface="Open Sans"/>
              <a:sym typeface="Open Sans"/>
            </a:endParaRPr>
          </a:p>
          <a:p>
            <a:pPr marL="166683" indent="-166683">
              <a:lnSpc>
                <a:spcPct val="115000"/>
              </a:lnSpc>
              <a:spcBef>
                <a:spcPts val="600"/>
              </a:spcBef>
              <a:buClr>
                <a:srgbClr val="009681"/>
              </a:buClr>
              <a:buSzPts val="1200"/>
              <a:buFont typeface="Open Sans"/>
              <a:buChar char="●"/>
            </a:pPr>
            <a:r>
              <a:rPr lang="en-US" sz="1000" b="1">
                <a:solidFill>
                  <a:srgbClr val="009681"/>
                </a:solidFill>
                <a:latin typeface="Open Sans"/>
                <a:ea typeface="Open Sans"/>
                <a:cs typeface="Open Sans"/>
                <a:sym typeface="Open Sans"/>
              </a:rPr>
              <a:t>High performance minerals</a:t>
            </a:r>
            <a:br>
              <a:rPr lang="en-US" sz="1000" b="1">
                <a:solidFill>
                  <a:srgbClr val="009681"/>
                </a:solidFill>
                <a:latin typeface="Open Sans"/>
                <a:ea typeface="Open Sans"/>
                <a:cs typeface="Open Sans"/>
                <a:sym typeface="Open Sans"/>
              </a:rPr>
            </a:br>
            <a:r>
              <a:rPr lang="en-US" sz="1000">
                <a:latin typeface="Open Sans"/>
                <a:ea typeface="Open Sans"/>
                <a:cs typeface="Open Sans"/>
                <a:sym typeface="Open Sans"/>
              </a:rPr>
              <a:t>for plastic lightweighting </a:t>
            </a:r>
            <a:br>
              <a:rPr lang="en-US" sz="1000">
                <a:latin typeface="Open Sans"/>
                <a:ea typeface="Open Sans"/>
                <a:cs typeface="Open Sans"/>
                <a:sym typeface="Open Sans"/>
              </a:rPr>
            </a:br>
            <a:r>
              <a:rPr lang="en-US" sz="1000">
                <a:latin typeface="Open Sans"/>
                <a:ea typeface="Open Sans"/>
                <a:cs typeface="Open Sans"/>
                <a:sym typeface="Open Sans"/>
              </a:rPr>
              <a:t>in automotive</a:t>
            </a:r>
            <a:endParaRPr>
              <a:latin typeface="Open Sans"/>
              <a:ea typeface="Open Sans"/>
              <a:cs typeface="Open Sans"/>
              <a:sym typeface="Open Sans"/>
            </a:endParaRPr>
          </a:p>
        </p:txBody>
      </p:sp>
      <p:sp>
        <p:nvSpPr>
          <p:cNvPr id="393" name="Google Shape;393;p23"/>
          <p:cNvSpPr/>
          <p:nvPr/>
        </p:nvSpPr>
        <p:spPr>
          <a:xfrm rot="10800000">
            <a:off x="1269174" y="2807236"/>
            <a:ext cx="297600" cy="178200"/>
          </a:xfrm>
          <a:prstGeom prst="triangle">
            <a:avLst>
              <a:gd name="adj" fmla="val 50000"/>
            </a:avLst>
          </a:prstGeom>
          <a:solidFill>
            <a:srgbClr val="009681"/>
          </a:solidFill>
          <a:ln w="25400" cap="flat" cmpd="sng">
            <a:solidFill>
              <a:srgbClr val="FFFFF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Open Sans"/>
              <a:ea typeface="Open Sans"/>
              <a:cs typeface="Open Sans"/>
              <a:sym typeface="Open Sans"/>
            </a:endParaRPr>
          </a:p>
        </p:txBody>
      </p:sp>
      <p:sp>
        <p:nvSpPr>
          <p:cNvPr id="394" name="Google Shape;394;p23"/>
          <p:cNvSpPr/>
          <p:nvPr/>
        </p:nvSpPr>
        <p:spPr>
          <a:xfrm rot="10800000">
            <a:off x="3373335" y="2807236"/>
            <a:ext cx="297600" cy="178200"/>
          </a:xfrm>
          <a:prstGeom prst="triangle">
            <a:avLst>
              <a:gd name="adj" fmla="val 50000"/>
            </a:avLst>
          </a:prstGeom>
          <a:solidFill>
            <a:srgbClr val="009681"/>
          </a:solidFill>
          <a:ln w="25400" cap="flat" cmpd="sng">
            <a:solidFill>
              <a:srgbClr val="FFFFF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Open Sans"/>
              <a:ea typeface="Open Sans"/>
              <a:cs typeface="Open Sans"/>
              <a:sym typeface="Open Sans"/>
            </a:endParaRPr>
          </a:p>
        </p:txBody>
      </p:sp>
      <p:sp>
        <p:nvSpPr>
          <p:cNvPr id="395" name="Google Shape;395;p23"/>
          <p:cNvSpPr/>
          <p:nvPr/>
        </p:nvSpPr>
        <p:spPr>
          <a:xfrm rot="10800000">
            <a:off x="5477422" y="2807236"/>
            <a:ext cx="297600" cy="178200"/>
          </a:xfrm>
          <a:prstGeom prst="triangle">
            <a:avLst>
              <a:gd name="adj" fmla="val 50000"/>
            </a:avLst>
          </a:prstGeom>
          <a:solidFill>
            <a:srgbClr val="009681"/>
          </a:solidFill>
          <a:ln w="25400" cap="flat" cmpd="sng">
            <a:solidFill>
              <a:srgbClr val="FFFFF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Open Sans"/>
              <a:ea typeface="Open Sans"/>
              <a:cs typeface="Open Sans"/>
              <a:sym typeface="Open Sans"/>
            </a:endParaRPr>
          </a:p>
        </p:txBody>
      </p:sp>
      <p:sp>
        <p:nvSpPr>
          <p:cNvPr id="396" name="Google Shape;396;p23"/>
          <p:cNvSpPr/>
          <p:nvPr/>
        </p:nvSpPr>
        <p:spPr>
          <a:xfrm rot="10800000">
            <a:off x="7581853" y="2807236"/>
            <a:ext cx="297600" cy="178200"/>
          </a:xfrm>
          <a:prstGeom prst="triangle">
            <a:avLst>
              <a:gd name="adj" fmla="val 50000"/>
            </a:avLst>
          </a:prstGeom>
          <a:solidFill>
            <a:srgbClr val="FF8200"/>
          </a:solidFill>
          <a:ln w="25400" cap="flat" cmpd="sng">
            <a:solidFill>
              <a:srgbClr val="FFFFF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Open Sans"/>
              <a:ea typeface="Open Sans"/>
              <a:cs typeface="Open Sans"/>
              <a:sym typeface="Open Sans"/>
            </a:endParaRPr>
          </a:p>
        </p:txBody>
      </p:sp>
      <p:sp>
        <p:nvSpPr>
          <p:cNvPr id="397" name="Google Shape;397;p23"/>
          <p:cNvSpPr txBox="1"/>
          <p:nvPr/>
        </p:nvSpPr>
        <p:spPr>
          <a:xfrm>
            <a:off x="324725" y="1194006"/>
            <a:ext cx="2091600" cy="888900"/>
          </a:xfrm>
          <a:prstGeom prst="rect">
            <a:avLst/>
          </a:prstGeom>
          <a:solidFill>
            <a:srgbClr val="009681"/>
          </a:solidFill>
          <a:ln>
            <a:noFill/>
          </a:ln>
        </p:spPr>
        <p:txBody>
          <a:bodyPr spcFirstLastPara="1" wrap="square" lIns="36000" tIns="36000" rIns="36000" bIns="36000" anchor="ctr" anchorCtr="0">
            <a:noAutofit/>
          </a:bodyPr>
          <a:lstStyle/>
          <a:p>
            <a:pPr algn="ctr"/>
            <a:endParaRPr>
              <a:latin typeface="Open Sans"/>
              <a:ea typeface="Open Sans"/>
              <a:cs typeface="Open Sans"/>
              <a:sym typeface="Open Sans"/>
            </a:endParaRPr>
          </a:p>
        </p:txBody>
      </p:sp>
      <p:sp>
        <p:nvSpPr>
          <p:cNvPr id="398" name="Google Shape;398;p23"/>
          <p:cNvSpPr/>
          <p:nvPr/>
        </p:nvSpPr>
        <p:spPr>
          <a:xfrm>
            <a:off x="371126" y="1239651"/>
            <a:ext cx="673500" cy="797400"/>
          </a:xfrm>
          <a:prstGeom prst="rect">
            <a:avLst/>
          </a:prstGeom>
          <a:blipFill rotWithShape="1">
            <a:blip r:embed="rId3">
              <a:alphaModFix/>
            </a:blip>
            <a:stretch>
              <a:fillRect l="-14877" r="-14888"/>
            </a:stretch>
          </a:blipFill>
          <a:ln>
            <a:noFill/>
          </a:ln>
        </p:spPr>
        <p:txBody>
          <a:bodyPr spcFirstLastPara="1" wrap="square" lIns="91425" tIns="45694" rIns="91425" bIns="45694" anchor="ctr" anchorCtr="0">
            <a:noAutofit/>
          </a:bodyPr>
          <a:lstStyle/>
          <a:p>
            <a:pPr algn="ctr"/>
            <a:endParaRPr>
              <a:solidFill>
                <a:srgbClr val="FFFFFF"/>
              </a:solidFill>
            </a:endParaRPr>
          </a:p>
        </p:txBody>
      </p:sp>
      <p:sp>
        <p:nvSpPr>
          <p:cNvPr id="399" name="Google Shape;399;p23"/>
          <p:cNvSpPr/>
          <p:nvPr/>
        </p:nvSpPr>
        <p:spPr>
          <a:xfrm>
            <a:off x="1038614" y="1239651"/>
            <a:ext cx="673500" cy="797400"/>
          </a:xfrm>
          <a:prstGeom prst="rect">
            <a:avLst/>
          </a:prstGeom>
          <a:blipFill rotWithShape="1">
            <a:blip r:embed="rId4">
              <a:alphaModFix/>
            </a:blip>
            <a:stretch>
              <a:fillRect t="-11956" b="-11948"/>
            </a:stretch>
          </a:blipFill>
          <a:ln>
            <a:noFill/>
          </a:ln>
        </p:spPr>
        <p:txBody>
          <a:bodyPr spcFirstLastPara="1" wrap="square" lIns="91425" tIns="45694" rIns="91425" bIns="45694" anchor="ctr" anchorCtr="0">
            <a:noAutofit/>
          </a:bodyPr>
          <a:lstStyle/>
          <a:p>
            <a:pPr algn="ctr"/>
            <a:endParaRPr>
              <a:solidFill>
                <a:srgbClr val="FFFFFF"/>
              </a:solidFill>
            </a:endParaRPr>
          </a:p>
        </p:txBody>
      </p:sp>
      <p:sp>
        <p:nvSpPr>
          <p:cNvPr id="400" name="Google Shape;400;p23"/>
          <p:cNvSpPr/>
          <p:nvPr/>
        </p:nvSpPr>
        <p:spPr>
          <a:xfrm>
            <a:off x="1706102" y="1239651"/>
            <a:ext cx="663900" cy="797400"/>
          </a:xfrm>
          <a:prstGeom prst="rect">
            <a:avLst/>
          </a:prstGeom>
          <a:blipFill rotWithShape="1">
            <a:blip r:embed="rId5">
              <a:alphaModFix/>
            </a:blip>
            <a:stretch>
              <a:fillRect l="-16758" r="-16766"/>
            </a:stretch>
          </a:blipFill>
          <a:ln>
            <a:noFill/>
          </a:ln>
        </p:spPr>
        <p:txBody>
          <a:bodyPr spcFirstLastPara="1" wrap="square" lIns="91425" tIns="45694" rIns="91425" bIns="45694" anchor="ctr" anchorCtr="0">
            <a:noAutofit/>
          </a:bodyPr>
          <a:lstStyle/>
          <a:p>
            <a:pPr algn="ctr"/>
            <a:endParaRPr>
              <a:solidFill>
                <a:srgbClr val="FFFFFF"/>
              </a:solidFill>
            </a:endParaRPr>
          </a:p>
        </p:txBody>
      </p:sp>
      <p:sp>
        <p:nvSpPr>
          <p:cNvPr id="401" name="Google Shape;401;p23"/>
          <p:cNvSpPr txBox="1"/>
          <p:nvPr/>
        </p:nvSpPr>
        <p:spPr>
          <a:xfrm>
            <a:off x="371126" y="1239652"/>
            <a:ext cx="669900" cy="172731"/>
          </a:xfrm>
          <a:prstGeom prst="rect">
            <a:avLst/>
          </a:prstGeom>
          <a:solidFill>
            <a:srgbClr val="FFFFFF">
              <a:alpha val="62745"/>
            </a:srgbClr>
          </a:solidFill>
          <a:ln>
            <a:noFill/>
          </a:ln>
        </p:spPr>
        <p:txBody>
          <a:bodyPr spcFirstLastPara="1" wrap="square" lIns="0" tIns="36000" rIns="0" bIns="36000" anchor="t" anchorCtr="0">
            <a:spAutoFit/>
          </a:bodyPr>
          <a:lstStyle/>
          <a:p>
            <a:pPr algn="ctr"/>
            <a:r>
              <a:rPr lang="en-US" sz="650" b="1">
                <a:solidFill>
                  <a:srgbClr val="0033A0"/>
                </a:solidFill>
                <a:latin typeface="Open Sans"/>
                <a:ea typeface="Open Sans"/>
                <a:cs typeface="Open Sans"/>
                <a:sym typeface="Open Sans"/>
              </a:rPr>
              <a:t>Mobile energy</a:t>
            </a:r>
            <a:endParaRPr sz="650">
              <a:solidFill>
                <a:srgbClr val="0033A0"/>
              </a:solidFill>
              <a:latin typeface="Open Sans"/>
              <a:ea typeface="Open Sans"/>
              <a:cs typeface="Open Sans"/>
              <a:sym typeface="Open Sans"/>
            </a:endParaRPr>
          </a:p>
        </p:txBody>
      </p:sp>
      <p:sp>
        <p:nvSpPr>
          <p:cNvPr id="402" name="Google Shape;402;p23"/>
          <p:cNvSpPr txBox="1"/>
          <p:nvPr/>
        </p:nvSpPr>
        <p:spPr>
          <a:xfrm>
            <a:off x="1039672" y="1650064"/>
            <a:ext cx="666300" cy="172731"/>
          </a:xfrm>
          <a:prstGeom prst="rect">
            <a:avLst/>
          </a:prstGeom>
          <a:solidFill>
            <a:srgbClr val="FFFFFF">
              <a:alpha val="62745"/>
            </a:srgbClr>
          </a:solidFill>
          <a:ln>
            <a:noFill/>
          </a:ln>
        </p:spPr>
        <p:txBody>
          <a:bodyPr spcFirstLastPara="1" wrap="square" lIns="0" tIns="36000" rIns="0" bIns="36000" anchor="t" anchorCtr="0">
            <a:spAutoFit/>
          </a:bodyPr>
          <a:lstStyle/>
          <a:p>
            <a:pPr algn="ctr"/>
            <a:r>
              <a:rPr lang="en-US" sz="650" b="1">
                <a:solidFill>
                  <a:srgbClr val="0033A0"/>
                </a:solidFill>
                <a:latin typeface="Open Sans"/>
                <a:ea typeface="Open Sans"/>
                <a:cs typeface="Open Sans"/>
                <a:sym typeface="Open Sans"/>
              </a:rPr>
              <a:t>Lightweighting</a:t>
            </a:r>
            <a:endParaRPr sz="650" b="1">
              <a:solidFill>
                <a:srgbClr val="0033A0"/>
              </a:solidFill>
              <a:latin typeface="Open Sans"/>
              <a:ea typeface="Open Sans"/>
              <a:cs typeface="Open Sans"/>
              <a:sym typeface="Open Sans"/>
            </a:endParaRPr>
          </a:p>
        </p:txBody>
      </p:sp>
      <p:sp>
        <p:nvSpPr>
          <p:cNvPr id="403" name="Google Shape;403;p23"/>
          <p:cNvSpPr txBox="1"/>
          <p:nvPr/>
        </p:nvSpPr>
        <p:spPr>
          <a:xfrm>
            <a:off x="1706102" y="1239652"/>
            <a:ext cx="663900" cy="180425"/>
          </a:xfrm>
          <a:prstGeom prst="rect">
            <a:avLst/>
          </a:prstGeom>
          <a:solidFill>
            <a:srgbClr val="FFFFFF">
              <a:alpha val="62745"/>
            </a:srgbClr>
          </a:solidFill>
          <a:ln>
            <a:noFill/>
          </a:ln>
        </p:spPr>
        <p:txBody>
          <a:bodyPr spcFirstLastPara="1" wrap="square" lIns="0" tIns="36000" rIns="0" bIns="36000" anchor="t" anchorCtr="0">
            <a:spAutoFit/>
          </a:bodyPr>
          <a:lstStyle/>
          <a:p>
            <a:pPr algn="ctr"/>
            <a:r>
              <a:rPr lang="en-US" sz="700" b="1">
                <a:solidFill>
                  <a:srgbClr val="0033A0"/>
                </a:solidFill>
                <a:latin typeface="Open Sans"/>
                <a:ea typeface="Open Sans"/>
                <a:cs typeface="Open Sans"/>
                <a:sym typeface="Open Sans"/>
              </a:rPr>
              <a:t>Green energy</a:t>
            </a:r>
            <a:endParaRPr sz="700" b="1">
              <a:solidFill>
                <a:srgbClr val="0033A0"/>
              </a:solidFill>
              <a:latin typeface="Open Sans"/>
              <a:ea typeface="Open Sans"/>
              <a:cs typeface="Open Sans"/>
              <a:sym typeface="Open Sans"/>
            </a:endParaRPr>
          </a:p>
        </p:txBody>
      </p:sp>
      <p:grpSp>
        <p:nvGrpSpPr>
          <p:cNvPr id="404" name="Google Shape;404;p23"/>
          <p:cNvGrpSpPr/>
          <p:nvPr/>
        </p:nvGrpSpPr>
        <p:grpSpPr>
          <a:xfrm>
            <a:off x="2459703" y="1193983"/>
            <a:ext cx="2091503" cy="888749"/>
            <a:chOff x="2424367" y="1214241"/>
            <a:chExt cx="2124000" cy="922800"/>
          </a:xfrm>
        </p:grpSpPr>
        <p:sp>
          <p:nvSpPr>
            <p:cNvPr id="405" name="Google Shape;405;p23"/>
            <p:cNvSpPr txBox="1"/>
            <p:nvPr/>
          </p:nvSpPr>
          <p:spPr>
            <a:xfrm>
              <a:off x="2424367" y="1214241"/>
              <a:ext cx="2124000" cy="922800"/>
            </a:xfrm>
            <a:prstGeom prst="rect">
              <a:avLst/>
            </a:prstGeom>
            <a:solidFill>
              <a:srgbClr val="009681"/>
            </a:solidFill>
            <a:ln>
              <a:noFill/>
            </a:ln>
          </p:spPr>
          <p:txBody>
            <a:bodyPr spcFirstLastPara="1" wrap="square" lIns="36000" tIns="36000" rIns="36000" bIns="36000" anchor="ctr" anchorCtr="0">
              <a:noAutofit/>
            </a:bodyPr>
            <a:lstStyle/>
            <a:p>
              <a:pPr algn="ctr"/>
              <a:endParaRPr>
                <a:latin typeface="Open Sans"/>
                <a:ea typeface="Open Sans"/>
                <a:cs typeface="Open Sans"/>
                <a:sym typeface="Open Sans"/>
              </a:endParaRPr>
            </a:p>
          </p:txBody>
        </p:sp>
        <p:sp>
          <p:nvSpPr>
            <p:cNvPr id="406" name="Google Shape;406;p23"/>
            <p:cNvSpPr/>
            <p:nvPr/>
          </p:nvSpPr>
          <p:spPr>
            <a:xfrm>
              <a:off x="2471489" y="1261633"/>
              <a:ext cx="964500" cy="828000"/>
            </a:xfrm>
            <a:prstGeom prst="rect">
              <a:avLst/>
            </a:prstGeom>
            <a:blipFill rotWithShape="1">
              <a:blip r:embed="rId6">
                <a:alphaModFix/>
              </a:blip>
              <a:stretch>
                <a:fillRect l="-337" r="-348"/>
              </a:stretch>
            </a:blipFill>
            <a:ln>
              <a:noFill/>
            </a:ln>
          </p:spPr>
          <p:txBody>
            <a:bodyPr spcFirstLastPara="1" wrap="square" lIns="91425" tIns="45694" rIns="91425" bIns="45694" anchor="ctr" anchorCtr="0">
              <a:noAutofit/>
            </a:bodyPr>
            <a:lstStyle/>
            <a:p>
              <a:pPr algn="ctr"/>
              <a:endParaRPr>
                <a:solidFill>
                  <a:srgbClr val="FFFFFF"/>
                </a:solidFill>
              </a:endParaRPr>
            </a:p>
          </p:txBody>
        </p:sp>
        <p:sp>
          <p:nvSpPr>
            <p:cNvPr id="407" name="Google Shape;407;p23"/>
            <p:cNvSpPr/>
            <p:nvPr/>
          </p:nvSpPr>
          <p:spPr>
            <a:xfrm>
              <a:off x="3436103" y="1261633"/>
              <a:ext cx="1065000" cy="828000"/>
            </a:xfrm>
            <a:prstGeom prst="rect">
              <a:avLst/>
            </a:prstGeom>
            <a:blipFill rotWithShape="1">
              <a:blip r:embed="rId7">
                <a:alphaModFix/>
              </a:blip>
              <a:stretch>
                <a:fillRect t="-8526" b="-8516"/>
              </a:stretch>
            </a:blipFill>
            <a:ln>
              <a:noFill/>
            </a:ln>
          </p:spPr>
          <p:txBody>
            <a:bodyPr spcFirstLastPara="1" wrap="square" lIns="91425" tIns="45694" rIns="91425" bIns="45694" anchor="ctr" anchorCtr="0">
              <a:noAutofit/>
            </a:bodyPr>
            <a:lstStyle/>
            <a:p>
              <a:pPr algn="ctr"/>
              <a:endParaRPr>
                <a:solidFill>
                  <a:srgbClr val="FFFFFF"/>
                </a:solidFill>
              </a:endParaRPr>
            </a:p>
          </p:txBody>
        </p:sp>
        <p:sp>
          <p:nvSpPr>
            <p:cNvPr id="408" name="Google Shape;408;p23"/>
            <p:cNvSpPr txBox="1"/>
            <p:nvPr/>
          </p:nvSpPr>
          <p:spPr>
            <a:xfrm>
              <a:off x="2471488" y="1261633"/>
              <a:ext cx="964800" cy="283208"/>
            </a:xfrm>
            <a:prstGeom prst="rect">
              <a:avLst/>
            </a:prstGeom>
            <a:solidFill>
              <a:srgbClr val="FFFFFF">
                <a:alpha val="62745"/>
              </a:srgbClr>
            </a:solidFill>
            <a:ln>
              <a:noFill/>
            </a:ln>
          </p:spPr>
          <p:txBody>
            <a:bodyPr spcFirstLastPara="1" wrap="square" lIns="36000" tIns="36000" rIns="0" bIns="36000" anchor="t" anchorCtr="0">
              <a:spAutoFit/>
            </a:bodyPr>
            <a:lstStyle/>
            <a:p>
              <a:r>
                <a:rPr lang="en-US" sz="650" b="1">
                  <a:solidFill>
                    <a:srgbClr val="0033A0"/>
                  </a:solidFill>
                  <a:latin typeface="Open Sans"/>
                  <a:ea typeface="Open Sans"/>
                  <a:cs typeface="Open Sans"/>
                  <a:sym typeface="Open Sans"/>
                </a:rPr>
                <a:t>High performance </a:t>
              </a:r>
              <a:br>
                <a:rPr lang="en-US" sz="650" b="1">
                  <a:solidFill>
                    <a:srgbClr val="0033A0"/>
                  </a:solidFill>
                  <a:latin typeface="Open Sans"/>
                  <a:ea typeface="Open Sans"/>
                  <a:cs typeface="Open Sans"/>
                  <a:sym typeface="Open Sans"/>
                </a:rPr>
              </a:br>
              <a:r>
                <a:rPr lang="en-US" sz="650" b="1">
                  <a:solidFill>
                    <a:srgbClr val="0033A0"/>
                  </a:solidFill>
                  <a:latin typeface="Open Sans"/>
                  <a:ea typeface="Open Sans"/>
                  <a:cs typeface="Open Sans"/>
                  <a:sym typeface="Open Sans"/>
                </a:rPr>
                <a:t>and durable building</a:t>
              </a:r>
              <a:endParaRPr/>
            </a:p>
          </p:txBody>
        </p:sp>
        <p:sp>
          <p:nvSpPr>
            <p:cNvPr id="409" name="Google Shape;409;p23"/>
            <p:cNvSpPr txBox="1"/>
            <p:nvPr/>
          </p:nvSpPr>
          <p:spPr>
            <a:xfrm>
              <a:off x="3435703" y="1816875"/>
              <a:ext cx="1065600" cy="283208"/>
            </a:xfrm>
            <a:prstGeom prst="rect">
              <a:avLst/>
            </a:prstGeom>
            <a:solidFill>
              <a:srgbClr val="FFFFFF">
                <a:alpha val="62745"/>
              </a:srgbClr>
            </a:solidFill>
            <a:ln>
              <a:noFill/>
            </a:ln>
          </p:spPr>
          <p:txBody>
            <a:bodyPr spcFirstLastPara="1" wrap="square" lIns="36000" tIns="36000" rIns="0" bIns="36000" anchor="t" anchorCtr="0">
              <a:spAutoFit/>
            </a:bodyPr>
            <a:lstStyle/>
            <a:p>
              <a:r>
                <a:rPr lang="en-US" sz="650" b="1">
                  <a:solidFill>
                    <a:srgbClr val="0033A0"/>
                  </a:solidFill>
                  <a:latin typeface="Open Sans"/>
                  <a:ea typeface="Open Sans"/>
                  <a:cs typeface="Open Sans"/>
                  <a:sym typeface="Open Sans"/>
                </a:rPr>
                <a:t>Reduced CO</a:t>
              </a:r>
              <a:r>
                <a:rPr lang="en-US" sz="650" b="1" baseline="-25000">
                  <a:solidFill>
                    <a:srgbClr val="0033A0"/>
                  </a:solidFill>
                  <a:latin typeface="Open Sans"/>
                  <a:ea typeface="Open Sans"/>
                  <a:cs typeface="Open Sans"/>
                  <a:sym typeface="Open Sans"/>
                </a:rPr>
                <a:t>2</a:t>
              </a:r>
              <a:r>
                <a:rPr lang="en-US" sz="650" b="1">
                  <a:solidFill>
                    <a:srgbClr val="0033A0"/>
                  </a:solidFill>
                  <a:latin typeface="Open Sans"/>
                  <a:ea typeface="Open Sans"/>
                  <a:cs typeface="Open Sans"/>
                  <a:sym typeface="Open Sans"/>
                </a:rPr>
                <a:t> emission materials</a:t>
              </a:r>
              <a:endParaRPr sz="650" b="1">
                <a:solidFill>
                  <a:srgbClr val="0033A0"/>
                </a:solidFill>
                <a:latin typeface="Open Sans"/>
                <a:ea typeface="Open Sans"/>
                <a:cs typeface="Open Sans"/>
                <a:sym typeface="Open Sans"/>
              </a:endParaRPr>
            </a:p>
          </p:txBody>
        </p:sp>
      </p:grpSp>
      <p:grpSp>
        <p:nvGrpSpPr>
          <p:cNvPr id="410" name="Google Shape;410;p23"/>
          <p:cNvGrpSpPr/>
          <p:nvPr/>
        </p:nvGrpSpPr>
        <p:grpSpPr>
          <a:xfrm>
            <a:off x="4593818" y="1193983"/>
            <a:ext cx="2091503" cy="888749"/>
            <a:chOff x="2424367" y="1214241"/>
            <a:chExt cx="2124000" cy="922800"/>
          </a:xfrm>
        </p:grpSpPr>
        <p:sp>
          <p:nvSpPr>
            <p:cNvPr id="411" name="Google Shape;411;p23"/>
            <p:cNvSpPr txBox="1"/>
            <p:nvPr/>
          </p:nvSpPr>
          <p:spPr>
            <a:xfrm>
              <a:off x="2424367" y="1214241"/>
              <a:ext cx="2124000" cy="922800"/>
            </a:xfrm>
            <a:prstGeom prst="rect">
              <a:avLst/>
            </a:prstGeom>
            <a:solidFill>
              <a:srgbClr val="009681"/>
            </a:solidFill>
            <a:ln>
              <a:noFill/>
            </a:ln>
          </p:spPr>
          <p:txBody>
            <a:bodyPr spcFirstLastPara="1" wrap="square" lIns="36000" tIns="36000" rIns="36000" bIns="36000" anchor="ctr" anchorCtr="0">
              <a:noAutofit/>
            </a:bodyPr>
            <a:lstStyle/>
            <a:p>
              <a:pPr algn="ctr"/>
              <a:endParaRPr>
                <a:latin typeface="Open Sans"/>
                <a:ea typeface="Open Sans"/>
                <a:cs typeface="Open Sans"/>
                <a:sym typeface="Open Sans"/>
              </a:endParaRPr>
            </a:p>
          </p:txBody>
        </p:sp>
        <p:sp>
          <p:nvSpPr>
            <p:cNvPr id="412" name="Google Shape;412;p23"/>
            <p:cNvSpPr/>
            <p:nvPr/>
          </p:nvSpPr>
          <p:spPr>
            <a:xfrm>
              <a:off x="2471489" y="1261633"/>
              <a:ext cx="964500" cy="828000"/>
            </a:xfrm>
            <a:prstGeom prst="rect">
              <a:avLst/>
            </a:prstGeom>
            <a:blipFill rotWithShape="1">
              <a:blip r:embed="rId8">
                <a:alphaModFix/>
              </a:blip>
              <a:stretch>
                <a:fillRect l="-337" r="-348"/>
              </a:stretch>
            </a:blipFill>
            <a:ln>
              <a:noFill/>
            </a:ln>
          </p:spPr>
          <p:txBody>
            <a:bodyPr spcFirstLastPara="1" wrap="square" lIns="91425" tIns="45694" rIns="91425" bIns="45694" anchor="ctr" anchorCtr="0">
              <a:noAutofit/>
            </a:bodyPr>
            <a:lstStyle/>
            <a:p>
              <a:pPr algn="ctr"/>
              <a:endParaRPr>
                <a:solidFill>
                  <a:srgbClr val="FFFFFF"/>
                </a:solidFill>
              </a:endParaRPr>
            </a:p>
          </p:txBody>
        </p:sp>
        <p:sp>
          <p:nvSpPr>
            <p:cNvPr id="413" name="Google Shape;413;p23"/>
            <p:cNvSpPr/>
            <p:nvPr/>
          </p:nvSpPr>
          <p:spPr>
            <a:xfrm>
              <a:off x="3436103" y="1261633"/>
              <a:ext cx="1065000" cy="828000"/>
            </a:xfrm>
            <a:prstGeom prst="rect">
              <a:avLst/>
            </a:prstGeom>
            <a:blipFill rotWithShape="1">
              <a:blip r:embed="rId9">
                <a:alphaModFix/>
              </a:blip>
              <a:stretch>
                <a:fillRect t="-8526" b="-8516"/>
              </a:stretch>
            </a:blipFill>
            <a:ln>
              <a:noFill/>
            </a:ln>
          </p:spPr>
          <p:txBody>
            <a:bodyPr spcFirstLastPara="1" wrap="square" lIns="91425" tIns="45694" rIns="91425" bIns="45694" anchor="ctr" anchorCtr="0">
              <a:noAutofit/>
            </a:bodyPr>
            <a:lstStyle/>
            <a:p>
              <a:pPr algn="ctr"/>
              <a:endParaRPr>
                <a:solidFill>
                  <a:srgbClr val="FFFFFF"/>
                </a:solidFill>
              </a:endParaRPr>
            </a:p>
          </p:txBody>
        </p:sp>
        <p:sp>
          <p:nvSpPr>
            <p:cNvPr id="414" name="Google Shape;414;p23"/>
            <p:cNvSpPr txBox="1"/>
            <p:nvPr/>
          </p:nvSpPr>
          <p:spPr>
            <a:xfrm>
              <a:off x="2471488" y="1261633"/>
              <a:ext cx="964800" cy="179349"/>
            </a:xfrm>
            <a:prstGeom prst="rect">
              <a:avLst/>
            </a:prstGeom>
            <a:solidFill>
              <a:srgbClr val="FFFFFF">
                <a:alpha val="62745"/>
              </a:srgbClr>
            </a:solidFill>
            <a:ln>
              <a:noFill/>
            </a:ln>
          </p:spPr>
          <p:txBody>
            <a:bodyPr spcFirstLastPara="1" wrap="square" lIns="36000" tIns="36000" rIns="0" bIns="36000" anchor="t" anchorCtr="0">
              <a:spAutoFit/>
            </a:bodyPr>
            <a:lstStyle/>
            <a:p>
              <a:r>
                <a:rPr lang="en-US" sz="650" b="1">
                  <a:solidFill>
                    <a:srgbClr val="0033A0"/>
                  </a:solidFill>
                  <a:latin typeface="Open Sans"/>
                  <a:ea typeface="Open Sans"/>
                  <a:cs typeface="Open Sans"/>
                  <a:sym typeface="Open Sans"/>
                </a:rPr>
                <a:t>Feeding the world</a:t>
              </a:r>
              <a:endParaRPr sz="650" b="1">
                <a:solidFill>
                  <a:srgbClr val="0033A0"/>
                </a:solidFill>
                <a:latin typeface="Open Sans"/>
                <a:ea typeface="Open Sans"/>
                <a:cs typeface="Open Sans"/>
                <a:sym typeface="Open Sans"/>
              </a:endParaRPr>
            </a:p>
          </p:txBody>
        </p:sp>
        <p:sp>
          <p:nvSpPr>
            <p:cNvPr id="415" name="Google Shape;415;p23"/>
            <p:cNvSpPr txBox="1"/>
            <p:nvPr/>
          </p:nvSpPr>
          <p:spPr>
            <a:xfrm>
              <a:off x="3435703" y="1816875"/>
              <a:ext cx="1065600" cy="283208"/>
            </a:xfrm>
            <a:prstGeom prst="rect">
              <a:avLst/>
            </a:prstGeom>
            <a:solidFill>
              <a:srgbClr val="FFFFFF">
                <a:alpha val="62745"/>
              </a:srgbClr>
            </a:solidFill>
            <a:ln>
              <a:noFill/>
            </a:ln>
          </p:spPr>
          <p:txBody>
            <a:bodyPr spcFirstLastPara="1" wrap="square" lIns="36000" tIns="36000" rIns="0" bIns="36000" anchor="t" anchorCtr="0">
              <a:spAutoFit/>
            </a:bodyPr>
            <a:lstStyle/>
            <a:p>
              <a:r>
                <a:rPr lang="en-US" sz="650" b="1">
                  <a:solidFill>
                    <a:srgbClr val="0033A0"/>
                  </a:solidFill>
                  <a:latin typeface="Open Sans"/>
                  <a:ea typeface="Open Sans"/>
                  <a:cs typeface="Open Sans"/>
                  <a:sym typeface="Open Sans"/>
                </a:rPr>
                <a:t>Good health </a:t>
              </a:r>
              <a:endParaRPr/>
            </a:p>
            <a:p>
              <a:r>
                <a:rPr lang="en-US" sz="650" b="1">
                  <a:solidFill>
                    <a:srgbClr val="0033A0"/>
                  </a:solidFill>
                  <a:latin typeface="Open Sans"/>
                  <a:ea typeface="Open Sans"/>
                  <a:cs typeface="Open Sans"/>
                  <a:sym typeface="Open Sans"/>
                </a:rPr>
                <a:t>and well being</a:t>
              </a:r>
              <a:endParaRPr/>
            </a:p>
          </p:txBody>
        </p:sp>
      </p:grpSp>
      <p:grpSp>
        <p:nvGrpSpPr>
          <p:cNvPr id="416" name="Google Shape;416;p23"/>
          <p:cNvGrpSpPr/>
          <p:nvPr/>
        </p:nvGrpSpPr>
        <p:grpSpPr>
          <a:xfrm>
            <a:off x="6728337" y="1193983"/>
            <a:ext cx="2091503" cy="888749"/>
            <a:chOff x="2424367" y="1214241"/>
            <a:chExt cx="2124000" cy="922800"/>
          </a:xfrm>
        </p:grpSpPr>
        <p:sp>
          <p:nvSpPr>
            <p:cNvPr id="417" name="Google Shape;417;p23"/>
            <p:cNvSpPr txBox="1"/>
            <p:nvPr/>
          </p:nvSpPr>
          <p:spPr>
            <a:xfrm>
              <a:off x="2424367" y="1214241"/>
              <a:ext cx="2124000" cy="922800"/>
            </a:xfrm>
            <a:prstGeom prst="rect">
              <a:avLst/>
            </a:prstGeom>
            <a:solidFill>
              <a:srgbClr val="FF8200"/>
            </a:solidFill>
            <a:ln>
              <a:noFill/>
            </a:ln>
          </p:spPr>
          <p:txBody>
            <a:bodyPr spcFirstLastPara="1" wrap="square" lIns="36000" tIns="36000" rIns="36000" bIns="36000" anchor="ctr" anchorCtr="0">
              <a:noAutofit/>
            </a:bodyPr>
            <a:lstStyle/>
            <a:p>
              <a:pPr algn="ctr"/>
              <a:endParaRPr>
                <a:latin typeface="Open Sans"/>
                <a:ea typeface="Open Sans"/>
                <a:cs typeface="Open Sans"/>
                <a:sym typeface="Open Sans"/>
              </a:endParaRPr>
            </a:p>
          </p:txBody>
        </p:sp>
        <p:sp>
          <p:nvSpPr>
            <p:cNvPr id="418" name="Google Shape;418;p23"/>
            <p:cNvSpPr/>
            <p:nvPr/>
          </p:nvSpPr>
          <p:spPr>
            <a:xfrm>
              <a:off x="2471489" y="1261633"/>
              <a:ext cx="964500" cy="828000"/>
            </a:xfrm>
            <a:prstGeom prst="rect">
              <a:avLst/>
            </a:prstGeom>
            <a:blipFill rotWithShape="1">
              <a:blip r:embed="rId10">
                <a:alphaModFix/>
              </a:blip>
              <a:stretch>
                <a:fillRect l="-6098" r="-6108"/>
              </a:stretch>
            </a:blipFill>
            <a:ln>
              <a:noFill/>
            </a:ln>
          </p:spPr>
          <p:txBody>
            <a:bodyPr spcFirstLastPara="1" wrap="square" lIns="91425" tIns="45694" rIns="91425" bIns="45694" anchor="ctr" anchorCtr="0">
              <a:noAutofit/>
            </a:bodyPr>
            <a:lstStyle/>
            <a:p>
              <a:pPr algn="ctr"/>
              <a:endParaRPr>
                <a:solidFill>
                  <a:srgbClr val="FFFFFF"/>
                </a:solidFill>
              </a:endParaRPr>
            </a:p>
          </p:txBody>
        </p:sp>
        <p:sp>
          <p:nvSpPr>
            <p:cNvPr id="419" name="Google Shape;419;p23"/>
            <p:cNvSpPr/>
            <p:nvPr/>
          </p:nvSpPr>
          <p:spPr>
            <a:xfrm>
              <a:off x="3436103" y="1261633"/>
              <a:ext cx="1065000" cy="828000"/>
            </a:xfrm>
            <a:prstGeom prst="rect">
              <a:avLst/>
            </a:prstGeom>
            <a:solidFill>
              <a:srgbClr val="FFFFFF"/>
            </a:solidFill>
            <a:ln>
              <a:noFill/>
            </a:ln>
          </p:spPr>
          <p:txBody>
            <a:bodyPr spcFirstLastPara="1" wrap="square" lIns="91425" tIns="45694" rIns="91425" bIns="45694" anchor="ctr" anchorCtr="0">
              <a:noAutofit/>
            </a:bodyPr>
            <a:lstStyle/>
            <a:p>
              <a:pPr algn="ctr"/>
              <a:endParaRPr>
                <a:solidFill>
                  <a:srgbClr val="FFFFFF"/>
                </a:solidFill>
              </a:endParaRPr>
            </a:p>
          </p:txBody>
        </p:sp>
      </p:grpSp>
      <p:pic>
        <p:nvPicPr>
          <p:cNvPr id="420" name="Google Shape;420;p23"/>
          <p:cNvPicPr preferRelativeResize="0"/>
          <p:nvPr/>
        </p:nvPicPr>
        <p:blipFill rotWithShape="1">
          <a:blip r:embed="rId11">
            <a:alphaModFix/>
          </a:blip>
          <a:srcRect r="9337"/>
          <a:stretch/>
        </p:blipFill>
        <p:spPr>
          <a:xfrm>
            <a:off x="7878465" y="1300356"/>
            <a:ext cx="741119" cy="655331"/>
          </a:xfrm>
          <a:prstGeom prst="rect">
            <a:avLst/>
          </a:prstGeom>
          <a:noFill/>
          <a:ln>
            <a:noFill/>
          </a:ln>
        </p:spPr>
      </p:pic>
    </p:spTree>
    <p:extLst>
      <p:ext uri="{BB962C8B-B14F-4D97-AF65-F5344CB8AC3E}">
        <p14:creationId xmlns:p14="http://schemas.microsoft.com/office/powerpoint/2010/main" val="11554316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8"/>
          <p:cNvSpPr txBox="1">
            <a:spLocks noGrp="1"/>
          </p:cNvSpPr>
          <p:nvPr>
            <p:ph type="title"/>
          </p:nvPr>
        </p:nvSpPr>
        <p:spPr>
          <a:xfrm>
            <a:off x="228934" y="82468"/>
            <a:ext cx="8784437" cy="686475"/>
          </a:xfrm>
          <a:prstGeom prst="rect">
            <a:avLst/>
          </a:prstGeom>
          <a:noFill/>
          <a:ln>
            <a:noFill/>
          </a:ln>
        </p:spPr>
        <p:txBody>
          <a:bodyPr spcFirstLastPara="1" wrap="square" lIns="0" tIns="91425" rIns="91425" bIns="91425" anchor="t" anchorCtr="0">
            <a:noAutofit/>
          </a:bodyPr>
          <a:lstStyle/>
          <a:p>
            <a:pPr>
              <a:buClr>
                <a:srgbClr val="003893"/>
              </a:buClr>
              <a:buSzPts val="2400"/>
            </a:pPr>
            <a:r>
              <a:rPr lang="en-US"/>
              <a:t>Imerys has a long established history in Greece</a:t>
            </a:r>
            <a:endParaRPr>
              <a:solidFill>
                <a:srgbClr val="FF0000"/>
              </a:solidFill>
            </a:endParaRPr>
          </a:p>
        </p:txBody>
      </p:sp>
      <p:pic>
        <p:nvPicPr>
          <p:cNvPr id="492" name="Google Shape;492;p8"/>
          <p:cNvPicPr preferRelativeResize="0"/>
          <p:nvPr/>
        </p:nvPicPr>
        <p:blipFill rotWithShape="1">
          <a:blip r:embed="rId3">
            <a:alphaModFix/>
          </a:blip>
          <a:srcRect/>
          <a:stretch/>
        </p:blipFill>
        <p:spPr>
          <a:xfrm>
            <a:off x="588046" y="2314378"/>
            <a:ext cx="8425325" cy="324635"/>
          </a:xfrm>
          <a:prstGeom prst="rect">
            <a:avLst/>
          </a:prstGeom>
          <a:noFill/>
          <a:ln>
            <a:noFill/>
          </a:ln>
        </p:spPr>
      </p:pic>
      <p:cxnSp>
        <p:nvCxnSpPr>
          <p:cNvPr id="493" name="Google Shape;493;p8"/>
          <p:cNvCxnSpPr/>
          <p:nvPr/>
        </p:nvCxnSpPr>
        <p:spPr>
          <a:xfrm>
            <a:off x="825429" y="1441644"/>
            <a:ext cx="0" cy="1033115"/>
          </a:xfrm>
          <a:prstGeom prst="straightConnector1">
            <a:avLst/>
          </a:prstGeom>
          <a:noFill/>
          <a:ln w="19050" cap="flat" cmpd="sng">
            <a:solidFill>
              <a:srgbClr val="653165"/>
            </a:solidFill>
            <a:prstDash val="dot"/>
            <a:round/>
            <a:headEnd type="oval" w="med" len="med"/>
            <a:tailEnd type="oval" w="med" len="med"/>
          </a:ln>
        </p:spPr>
      </p:cxnSp>
      <p:sp>
        <p:nvSpPr>
          <p:cNvPr id="494" name="Google Shape;494;p8"/>
          <p:cNvSpPr/>
          <p:nvPr/>
        </p:nvSpPr>
        <p:spPr>
          <a:xfrm>
            <a:off x="862799" y="1519198"/>
            <a:ext cx="1361697" cy="382275"/>
          </a:xfrm>
          <a:prstGeom prst="rect">
            <a:avLst/>
          </a:prstGeom>
          <a:noFill/>
          <a:ln>
            <a:noFill/>
          </a:ln>
        </p:spPr>
        <p:txBody>
          <a:bodyPr spcFirstLastPara="1" wrap="square" lIns="68569" tIns="34275" rIns="68569" bIns="34275" anchor="ctr" anchorCtr="0">
            <a:noAutofit/>
          </a:bodyPr>
          <a:lstStyle/>
          <a:p>
            <a:pPr>
              <a:buSzPts val="1401"/>
            </a:pPr>
            <a:r>
              <a:rPr lang="en-US" sz="1051">
                <a:solidFill>
                  <a:srgbClr val="3F3F3F"/>
                </a:solidFill>
                <a:latin typeface="Arial Narrow"/>
                <a:ea typeface="Arial Narrow"/>
                <a:cs typeface="Arial Narrow"/>
                <a:sym typeface="Arial Narrow"/>
              </a:rPr>
              <a:t>Foundation of Bauxites Parnasse Mining Co and S&amp;B Ores Mining Co</a:t>
            </a:r>
            <a:endParaRPr sz="1050"/>
          </a:p>
        </p:txBody>
      </p:sp>
      <p:sp>
        <p:nvSpPr>
          <p:cNvPr id="495" name="Google Shape;495;p8"/>
          <p:cNvSpPr/>
          <p:nvPr/>
        </p:nvSpPr>
        <p:spPr>
          <a:xfrm>
            <a:off x="580651" y="2664456"/>
            <a:ext cx="489557" cy="253885"/>
          </a:xfrm>
          <a:prstGeom prst="rect">
            <a:avLst/>
          </a:prstGeom>
          <a:solidFill>
            <a:srgbClr val="8C857B"/>
          </a:solidFill>
          <a:ln w="12700" cap="flat" cmpd="sng">
            <a:solidFill>
              <a:srgbClr val="C4BCB7"/>
            </a:solidFill>
            <a:prstDash val="solid"/>
            <a:round/>
            <a:headEnd type="none" w="sm" len="sm"/>
            <a:tailEnd type="none" w="sm" len="sm"/>
          </a:ln>
        </p:spPr>
        <p:txBody>
          <a:bodyPr spcFirstLastPara="1" wrap="square" lIns="68569" tIns="34275" rIns="68569" bIns="34275" anchor="t" anchorCtr="0">
            <a:spAutoFit/>
          </a:bodyPr>
          <a:lstStyle/>
          <a:p>
            <a:pPr>
              <a:buSzPts val="1600"/>
            </a:pPr>
            <a:r>
              <a:rPr lang="en-US" sz="1200" b="1">
                <a:solidFill>
                  <a:srgbClr val="C4BCB7"/>
                </a:solidFill>
                <a:latin typeface="Open Sans SemiBold"/>
                <a:ea typeface="Open Sans SemiBold"/>
                <a:cs typeface="Open Sans SemiBold"/>
                <a:sym typeface="Open Sans SemiBold"/>
              </a:rPr>
              <a:t>1934</a:t>
            </a:r>
            <a:endParaRPr sz="1200" b="1">
              <a:solidFill>
                <a:srgbClr val="C4BCB7"/>
              </a:solidFill>
              <a:latin typeface="Open Sans SemiBold"/>
              <a:ea typeface="Open Sans SemiBold"/>
              <a:cs typeface="Open Sans SemiBold"/>
              <a:sym typeface="Open Sans SemiBold"/>
            </a:endParaRPr>
          </a:p>
        </p:txBody>
      </p:sp>
      <p:sp>
        <p:nvSpPr>
          <p:cNvPr id="496" name="Google Shape;496;p8"/>
          <p:cNvSpPr/>
          <p:nvPr/>
        </p:nvSpPr>
        <p:spPr>
          <a:xfrm>
            <a:off x="2123140" y="3740590"/>
            <a:ext cx="1235169" cy="365696"/>
          </a:xfrm>
          <a:prstGeom prst="rect">
            <a:avLst/>
          </a:prstGeom>
          <a:noFill/>
          <a:ln>
            <a:noFill/>
          </a:ln>
        </p:spPr>
        <p:txBody>
          <a:bodyPr spcFirstLastPara="1" wrap="square" lIns="68569" tIns="34275" rIns="68569" bIns="34275" anchor="ctr" anchorCtr="0">
            <a:noAutofit/>
          </a:bodyPr>
          <a:lstStyle/>
          <a:p>
            <a:pPr>
              <a:buSzPts val="1401"/>
            </a:pPr>
            <a:r>
              <a:rPr lang="en-US" sz="1051">
                <a:solidFill>
                  <a:srgbClr val="3F3F3F"/>
                </a:solidFill>
                <a:latin typeface="Arial Narrow"/>
                <a:ea typeface="Arial Narrow"/>
                <a:cs typeface="Arial Narrow"/>
                <a:sym typeface="Arial Narrow"/>
              </a:rPr>
              <a:t>Beginning of bentonite production</a:t>
            </a:r>
            <a:endParaRPr sz="1050"/>
          </a:p>
        </p:txBody>
      </p:sp>
      <p:sp>
        <p:nvSpPr>
          <p:cNvPr id="497" name="Google Shape;497;p8"/>
          <p:cNvSpPr/>
          <p:nvPr/>
        </p:nvSpPr>
        <p:spPr>
          <a:xfrm>
            <a:off x="1848219" y="2030737"/>
            <a:ext cx="489557" cy="253885"/>
          </a:xfrm>
          <a:prstGeom prst="rect">
            <a:avLst/>
          </a:prstGeom>
          <a:solidFill>
            <a:srgbClr val="8C857B"/>
          </a:solidFill>
          <a:ln w="12700" cap="flat" cmpd="sng">
            <a:solidFill>
              <a:srgbClr val="C4BCB7"/>
            </a:solidFill>
            <a:prstDash val="solid"/>
            <a:round/>
            <a:headEnd type="none" w="sm" len="sm"/>
            <a:tailEnd type="none" w="sm" len="sm"/>
          </a:ln>
        </p:spPr>
        <p:txBody>
          <a:bodyPr spcFirstLastPara="1" wrap="square" lIns="68569" tIns="34275" rIns="68569" bIns="34275" anchor="t" anchorCtr="0">
            <a:spAutoFit/>
          </a:bodyPr>
          <a:lstStyle/>
          <a:p>
            <a:pPr>
              <a:buSzPts val="1600"/>
            </a:pPr>
            <a:r>
              <a:rPr lang="en-US" sz="1200" b="1">
                <a:solidFill>
                  <a:srgbClr val="C4BCB7"/>
                </a:solidFill>
                <a:latin typeface="Open Sans SemiBold"/>
                <a:ea typeface="Open Sans SemiBold"/>
                <a:cs typeface="Open Sans SemiBold"/>
                <a:sym typeface="Open Sans SemiBold"/>
              </a:rPr>
              <a:t>1952</a:t>
            </a:r>
            <a:endParaRPr sz="1200" b="1">
              <a:solidFill>
                <a:srgbClr val="C4BCB7"/>
              </a:solidFill>
              <a:latin typeface="Open Sans SemiBold"/>
              <a:ea typeface="Open Sans SemiBold"/>
              <a:cs typeface="Open Sans SemiBold"/>
              <a:sym typeface="Open Sans SemiBold"/>
            </a:endParaRPr>
          </a:p>
        </p:txBody>
      </p:sp>
      <p:sp>
        <p:nvSpPr>
          <p:cNvPr id="498" name="Google Shape;498;p8"/>
          <p:cNvSpPr/>
          <p:nvPr/>
        </p:nvSpPr>
        <p:spPr>
          <a:xfrm>
            <a:off x="2819393" y="2664456"/>
            <a:ext cx="489557" cy="253885"/>
          </a:xfrm>
          <a:prstGeom prst="rect">
            <a:avLst/>
          </a:prstGeom>
          <a:solidFill>
            <a:srgbClr val="8C857B"/>
          </a:solidFill>
          <a:ln w="12700" cap="flat" cmpd="sng">
            <a:solidFill>
              <a:srgbClr val="C4BCB7"/>
            </a:solidFill>
            <a:prstDash val="solid"/>
            <a:round/>
            <a:headEnd type="none" w="sm" len="sm"/>
            <a:tailEnd type="none" w="sm" len="sm"/>
          </a:ln>
        </p:spPr>
        <p:txBody>
          <a:bodyPr spcFirstLastPara="1" wrap="square" lIns="68569" tIns="34275" rIns="68569" bIns="34275" anchor="t" anchorCtr="0">
            <a:spAutoFit/>
          </a:bodyPr>
          <a:lstStyle/>
          <a:p>
            <a:pPr>
              <a:buSzPts val="1600"/>
            </a:pPr>
            <a:r>
              <a:rPr lang="en-US" sz="1200" b="1">
                <a:solidFill>
                  <a:srgbClr val="C4BCB7"/>
                </a:solidFill>
                <a:latin typeface="Open Sans SemiBold"/>
                <a:ea typeface="Open Sans SemiBold"/>
                <a:cs typeface="Open Sans SemiBold"/>
                <a:sym typeface="Open Sans SemiBold"/>
              </a:rPr>
              <a:t>1975</a:t>
            </a:r>
            <a:endParaRPr sz="1200" b="1">
              <a:solidFill>
                <a:srgbClr val="C4BCB7"/>
              </a:solidFill>
              <a:latin typeface="Open Sans SemiBold"/>
              <a:ea typeface="Open Sans SemiBold"/>
              <a:cs typeface="Open Sans SemiBold"/>
              <a:sym typeface="Open Sans SemiBold"/>
            </a:endParaRPr>
          </a:p>
        </p:txBody>
      </p:sp>
      <p:pic>
        <p:nvPicPr>
          <p:cNvPr id="499" name="Google Shape;499;p8"/>
          <p:cNvPicPr preferRelativeResize="0"/>
          <p:nvPr/>
        </p:nvPicPr>
        <p:blipFill rotWithShape="1">
          <a:blip r:embed="rId4">
            <a:alphaModFix/>
          </a:blip>
          <a:srcRect/>
          <a:stretch/>
        </p:blipFill>
        <p:spPr>
          <a:xfrm>
            <a:off x="97137" y="1489476"/>
            <a:ext cx="638175" cy="441722"/>
          </a:xfrm>
          <a:prstGeom prst="rect">
            <a:avLst/>
          </a:prstGeom>
          <a:noFill/>
          <a:ln>
            <a:noFill/>
          </a:ln>
        </p:spPr>
      </p:pic>
      <p:pic>
        <p:nvPicPr>
          <p:cNvPr id="500" name="Google Shape;500;p8"/>
          <p:cNvPicPr preferRelativeResize="0"/>
          <p:nvPr/>
        </p:nvPicPr>
        <p:blipFill rotWithShape="1">
          <a:blip r:embed="rId5">
            <a:alphaModFix/>
          </a:blip>
          <a:srcRect/>
          <a:stretch/>
        </p:blipFill>
        <p:spPr>
          <a:xfrm>
            <a:off x="1391226" y="3665625"/>
            <a:ext cx="626269" cy="442913"/>
          </a:xfrm>
          <a:prstGeom prst="rect">
            <a:avLst/>
          </a:prstGeom>
          <a:noFill/>
          <a:ln>
            <a:noFill/>
          </a:ln>
        </p:spPr>
      </p:pic>
      <p:pic>
        <p:nvPicPr>
          <p:cNvPr id="501" name="Google Shape;501;p8"/>
          <p:cNvPicPr preferRelativeResize="0"/>
          <p:nvPr/>
        </p:nvPicPr>
        <p:blipFill rotWithShape="1">
          <a:blip r:embed="rId6">
            <a:alphaModFix/>
          </a:blip>
          <a:srcRect/>
          <a:stretch/>
        </p:blipFill>
        <p:spPr>
          <a:xfrm>
            <a:off x="2340041" y="859033"/>
            <a:ext cx="653653" cy="445295"/>
          </a:xfrm>
          <a:prstGeom prst="rect">
            <a:avLst/>
          </a:prstGeom>
          <a:noFill/>
          <a:ln>
            <a:noFill/>
          </a:ln>
        </p:spPr>
      </p:pic>
      <p:sp>
        <p:nvSpPr>
          <p:cNvPr id="502" name="Google Shape;502;p8"/>
          <p:cNvSpPr/>
          <p:nvPr/>
        </p:nvSpPr>
        <p:spPr>
          <a:xfrm>
            <a:off x="3099216" y="867689"/>
            <a:ext cx="1027096" cy="382275"/>
          </a:xfrm>
          <a:prstGeom prst="rect">
            <a:avLst/>
          </a:prstGeom>
          <a:noFill/>
          <a:ln>
            <a:noFill/>
          </a:ln>
        </p:spPr>
        <p:txBody>
          <a:bodyPr spcFirstLastPara="1" wrap="square" lIns="68569" tIns="34275" rIns="68569" bIns="34275" anchor="ctr" anchorCtr="0">
            <a:noAutofit/>
          </a:bodyPr>
          <a:lstStyle/>
          <a:p>
            <a:pPr>
              <a:buSzPts val="1401"/>
            </a:pPr>
            <a:r>
              <a:rPr lang="en-US" sz="1051">
                <a:solidFill>
                  <a:srgbClr val="3F3F3F"/>
                </a:solidFill>
                <a:latin typeface="Arial Narrow"/>
                <a:ea typeface="Arial Narrow"/>
                <a:cs typeface="Arial Narrow"/>
                <a:sym typeface="Arial Narrow"/>
              </a:rPr>
              <a:t>Building of the largest perlite factory in Europe</a:t>
            </a:r>
            <a:endParaRPr sz="1050"/>
          </a:p>
        </p:txBody>
      </p:sp>
      <p:sp>
        <p:nvSpPr>
          <p:cNvPr id="503" name="Google Shape;503;p8"/>
          <p:cNvSpPr/>
          <p:nvPr/>
        </p:nvSpPr>
        <p:spPr>
          <a:xfrm>
            <a:off x="4132686" y="3434155"/>
            <a:ext cx="1462612" cy="365696"/>
          </a:xfrm>
          <a:prstGeom prst="rect">
            <a:avLst/>
          </a:prstGeom>
          <a:noFill/>
          <a:ln>
            <a:noFill/>
          </a:ln>
        </p:spPr>
        <p:txBody>
          <a:bodyPr spcFirstLastPara="1" wrap="square" lIns="68569" tIns="34275" rIns="68569" bIns="34275" anchor="ctr" anchorCtr="0">
            <a:noAutofit/>
          </a:bodyPr>
          <a:lstStyle/>
          <a:p>
            <a:pPr>
              <a:buSzPts val="1401"/>
            </a:pPr>
            <a:r>
              <a:rPr lang="en-US" sz="1051">
                <a:solidFill>
                  <a:srgbClr val="3F3F3F"/>
                </a:solidFill>
                <a:latin typeface="Arial Narrow"/>
                <a:ea typeface="Arial Narrow"/>
                <a:cs typeface="Arial Narrow"/>
                <a:sym typeface="Arial Narrow"/>
              </a:rPr>
              <a:t>Listing of S&amp;B </a:t>
            </a:r>
            <a:br>
              <a:rPr lang="en-US" sz="1051">
                <a:solidFill>
                  <a:srgbClr val="3F3F3F"/>
                </a:solidFill>
                <a:latin typeface="Arial Narrow"/>
                <a:ea typeface="Arial Narrow"/>
                <a:cs typeface="Arial Narrow"/>
                <a:sym typeface="Arial Narrow"/>
              </a:rPr>
            </a:br>
            <a:r>
              <a:rPr lang="en-US" sz="1051">
                <a:solidFill>
                  <a:srgbClr val="3F3F3F"/>
                </a:solidFill>
                <a:latin typeface="Arial Narrow"/>
                <a:ea typeface="Arial Narrow"/>
                <a:cs typeface="Arial Narrow"/>
                <a:sym typeface="Arial Narrow"/>
              </a:rPr>
              <a:t>in the Greek Stock Market</a:t>
            </a:r>
            <a:endParaRPr sz="1050"/>
          </a:p>
        </p:txBody>
      </p:sp>
      <p:sp>
        <p:nvSpPr>
          <p:cNvPr id="504" name="Google Shape;504;p8"/>
          <p:cNvSpPr/>
          <p:nvPr/>
        </p:nvSpPr>
        <p:spPr>
          <a:xfrm>
            <a:off x="3857764" y="2030737"/>
            <a:ext cx="489557" cy="253885"/>
          </a:xfrm>
          <a:prstGeom prst="rect">
            <a:avLst/>
          </a:prstGeom>
          <a:solidFill>
            <a:srgbClr val="8C857B"/>
          </a:solidFill>
          <a:ln w="12700" cap="flat" cmpd="sng">
            <a:solidFill>
              <a:srgbClr val="C4BCB7"/>
            </a:solidFill>
            <a:prstDash val="solid"/>
            <a:round/>
            <a:headEnd type="none" w="sm" len="sm"/>
            <a:tailEnd type="none" w="sm" len="sm"/>
          </a:ln>
        </p:spPr>
        <p:txBody>
          <a:bodyPr spcFirstLastPara="1" wrap="square" lIns="68569" tIns="34275" rIns="68569" bIns="34275" anchor="t" anchorCtr="0">
            <a:spAutoFit/>
          </a:bodyPr>
          <a:lstStyle/>
          <a:p>
            <a:pPr>
              <a:buSzPts val="1600"/>
            </a:pPr>
            <a:r>
              <a:rPr lang="en-US" sz="1200" b="1">
                <a:solidFill>
                  <a:srgbClr val="C4BCB7"/>
                </a:solidFill>
                <a:latin typeface="Open Sans SemiBold"/>
                <a:ea typeface="Open Sans SemiBold"/>
                <a:cs typeface="Open Sans SemiBold"/>
                <a:sym typeface="Open Sans SemiBold"/>
              </a:rPr>
              <a:t>1994</a:t>
            </a:r>
            <a:endParaRPr sz="1200" b="1">
              <a:solidFill>
                <a:srgbClr val="C4BCB7"/>
              </a:solidFill>
              <a:latin typeface="Open Sans SemiBold"/>
              <a:ea typeface="Open Sans SemiBold"/>
              <a:cs typeface="Open Sans SemiBold"/>
              <a:sym typeface="Open Sans SemiBold"/>
            </a:endParaRPr>
          </a:p>
        </p:txBody>
      </p:sp>
      <p:cxnSp>
        <p:nvCxnSpPr>
          <p:cNvPr id="505" name="Google Shape;505;p8"/>
          <p:cNvCxnSpPr/>
          <p:nvPr/>
        </p:nvCxnSpPr>
        <p:spPr>
          <a:xfrm rot="10800000">
            <a:off x="4102540" y="2497968"/>
            <a:ext cx="0" cy="1283923"/>
          </a:xfrm>
          <a:prstGeom prst="straightConnector1">
            <a:avLst/>
          </a:prstGeom>
          <a:noFill/>
          <a:ln w="19050" cap="flat" cmpd="sng">
            <a:solidFill>
              <a:srgbClr val="653165"/>
            </a:solidFill>
            <a:prstDash val="dot"/>
            <a:round/>
            <a:headEnd type="oval" w="med" len="med"/>
            <a:tailEnd type="oval" w="med" len="med"/>
          </a:ln>
        </p:spPr>
      </p:cxnSp>
      <p:pic>
        <p:nvPicPr>
          <p:cNvPr id="506" name="Google Shape;506;p8"/>
          <p:cNvPicPr preferRelativeResize="0"/>
          <p:nvPr/>
        </p:nvPicPr>
        <p:blipFill rotWithShape="1">
          <a:blip r:embed="rId7">
            <a:alphaModFix/>
          </a:blip>
          <a:srcRect/>
          <a:stretch/>
        </p:blipFill>
        <p:spPr>
          <a:xfrm>
            <a:off x="3367432" y="3286959"/>
            <a:ext cx="659606" cy="444103"/>
          </a:xfrm>
          <a:prstGeom prst="rect">
            <a:avLst/>
          </a:prstGeom>
          <a:solidFill>
            <a:srgbClr val="D6EDF8"/>
          </a:solidFill>
          <a:ln>
            <a:noFill/>
          </a:ln>
        </p:spPr>
      </p:pic>
      <p:cxnSp>
        <p:nvCxnSpPr>
          <p:cNvPr id="507" name="Google Shape;507;p8"/>
          <p:cNvCxnSpPr/>
          <p:nvPr/>
        </p:nvCxnSpPr>
        <p:spPr>
          <a:xfrm>
            <a:off x="5297015" y="1441644"/>
            <a:ext cx="0" cy="1033115"/>
          </a:xfrm>
          <a:prstGeom prst="straightConnector1">
            <a:avLst/>
          </a:prstGeom>
          <a:noFill/>
          <a:ln w="19050" cap="flat" cmpd="sng">
            <a:solidFill>
              <a:srgbClr val="653165"/>
            </a:solidFill>
            <a:prstDash val="dot"/>
            <a:round/>
            <a:headEnd type="oval" w="med" len="med"/>
            <a:tailEnd type="oval" w="med" len="med"/>
          </a:ln>
        </p:spPr>
      </p:cxnSp>
      <p:sp>
        <p:nvSpPr>
          <p:cNvPr id="508" name="Google Shape;508;p8"/>
          <p:cNvSpPr/>
          <p:nvPr/>
        </p:nvSpPr>
        <p:spPr>
          <a:xfrm>
            <a:off x="5322263" y="1519198"/>
            <a:ext cx="1076195" cy="382275"/>
          </a:xfrm>
          <a:prstGeom prst="rect">
            <a:avLst/>
          </a:prstGeom>
          <a:noFill/>
          <a:ln>
            <a:noFill/>
          </a:ln>
        </p:spPr>
        <p:txBody>
          <a:bodyPr spcFirstLastPara="1" wrap="square" lIns="68569" tIns="34275" rIns="68569" bIns="34275" anchor="ctr" anchorCtr="0">
            <a:noAutofit/>
          </a:bodyPr>
          <a:lstStyle/>
          <a:p>
            <a:pPr>
              <a:buSzPts val="1401"/>
            </a:pPr>
            <a:r>
              <a:rPr lang="en-US" sz="1051">
                <a:solidFill>
                  <a:srgbClr val="3F3F3F"/>
                </a:solidFill>
                <a:latin typeface="Arial Narrow"/>
                <a:ea typeface="Arial Narrow"/>
                <a:cs typeface="Arial Narrow"/>
                <a:sym typeface="Arial Narrow"/>
              </a:rPr>
              <a:t>Renaming to </a:t>
            </a:r>
            <a:br>
              <a:rPr lang="en-US" sz="1051">
                <a:solidFill>
                  <a:srgbClr val="3F3F3F"/>
                </a:solidFill>
                <a:latin typeface="Arial Narrow"/>
                <a:ea typeface="Arial Narrow"/>
                <a:cs typeface="Arial Narrow"/>
                <a:sym typeface="Arial Narrow"/>
              </a:rPr>
            </a:br>
            <a:r>
              <a:rPr lang="en-US" sz="1051">
                <a:solidFill>
                  <a:srgbClr val="3F3F3F"/>
                </a:solidFill>
                <a:latin typeface="Arial Narrow"/>
                <a:ea typeface="Arial Narrow"/>
                <a:cs typeface="Arial Narrow"/>
                <a:sym typeface="Arial Narrow"/>
              </a:rPr>
              <a:t>S&amp;B Industrial Minerals SA</a:t>
            </a:r>
            <a:endParaRPr sz="1050"/>
          </a:p>
        </p:txBody>
      </p:sp>
      <p:sp>
        <p:nvSpPr>
          <p:cNvPr id="509" name="Google Shape;509;p8"/>
          <p:cNvSpPr/>
          <p:nvPr/>
        </p:nvSpPr>
        <p:spPr>
          <a:xfrm>
            <a:off x="5052239" y="2664456"/>
            <a:ext cx="489557" cy="253885"/>
          </a:xfrm>
          <a:prstGeom prst="rect">
            <a:avLst/>
          </a:prstGeom>
          <a:solidFill>
            <a:srgbClr val="8C857B"/>
          </a:solidFill>
          <a:ln w="12700" cap="flat" cmpd="sng">
            <a:solidFill>
              <a:srgbClr val="C4BCB7"/>
            </a:solidFill>
            <a:prstDash val="solid"/>
            <a:round/>
            <a:headEnd type="none" w="sm" len="sm"/>
            <a:tailEnd type="none" w="sm" len="sm"/>
          </a:ln>
        </p:spPr>
        <p:txBody>
          <a:bodyPr spcFirstLastPara="1" wrap="square" lIns="68569" tIns="34275" rIns="68569" bIns="34275" anchor="t" anchorCtr="0">
            <a:spAutoFit/>
          </a:bodyPr>
          <a:lstStyle/>
          <a:p>
            <a:pPr>
              <a:buSzPts val="1600"/>
            </a:pPr>
            <a:r>
              <a:rPr lang="en-US" sz="1200" b="1">
                <a:solidFill>
                  <a:srgbClr val="C4BCB7"/>
                </a:solidFill>
                <a:latin typeface="Open Sans SemiBold"/>
                <a:ea typeface="Open Sans SemiBold"/>
                <a:cs typeface="Open Sans SemiBold"/>
                <a:sym typeface="Open Sans SemiBold"/>
              </a:rPr>
              <a:t>2003</a:t>
            </a:r>
            <a:endParaRPr sz="1200" b="1">
              <a:solidFill>
                <a:srgbClr val="C4BCB7"/>
              </a:solidFill>
              <a:latin typeface="Open Sans SemiBold"/>
              <a:ea typeface="Open Sans SemiBold"/>
              <a:cs typeface="Open Sans SemiBold"/>
              <a:sym typeface="Open Sans SemiBold"/>
            </a:endParaRPr>
          </a:p>
        </p:txBody>
      </p:sp>
      <p:pic>
        <p:nvPicPr>
          <p:cNvPr id="510" name="Google Shape;510;p8"/>
          <p:cNvPicPr preferRelativeResize="0"/>
          <p:nvPr/>
        </p:nvPicPr>
        <p:blipFill rotWithShape="1">
          <a:blip r:embed="rId8">
            <a:alphaModFix/>
          </a:blip>
          <a:srcRect/>
          <a:stretch/>
        </p:blipFill>
        <p:spPr>
          <a:xfrm>
            <a:off x="4581411" y="1489475"/>
            <a:ext cx="648891" cy="446484"/>
          </a:xfrm>
          <a:prstGeom prst="rect">
            <a:avLst/>
          </a:prstGeom>
          <a:noFill/>
          <a:ln>
            <a:noFill/>
          </a:ln>
        </p:spPr>
      </p:pic>
      <p:sp>
        <p:nvSpPr>
          <p:cNvPr id="511" name="Google Shape;511;p8"/>
          <p:cNvSpPr/>
          <p:nvPr/>
        </p:nvSpPr>
        <p:spPr>
          <a:xfrm>
            <a:off x="6572058" y="3740590"/>
            <a:ext cx="1235169" cy="365696"/>
          </a:xfrm>
          <a:prstGeom prst="rect">
            <a:avLst/>
          </a:prstGeom>
          <a:noFill/>
          <a:ln>
            <a:noFill/>
          </a:ln>
        </p:spPr>
        <p:txBody>
          <a:bodyPr spcFirstLastPara="1" wrap="square" lIns="68569" tIns="34275" rIns="68569" bIns="34275" anchor="ctr" anchorCtr="0">
            <a:noAutofit/>
          </a:bodyPr>
          <a:lstStyle/>
          <a:p>
            <a:pPr>
              <a:buSzPts val="1401"/>
            </a:pPr>
            <a:r>
              <a:rPr lang="en-US" sz="1051">
                <a:solidFill>
                  <a:srgbClr val="3F3F3F"/>
                </a:solidFill>
                <a:latin typeface="Arial Narrow"/>
                <a:ea typeface="Arial Narrow"/>
                <a:cs typeface="Arial Narrow"/>
                <a:sym typeface="Arial Narrow"/>
              </a:rPr>
              <a:t>IMERYS acquires S&amp;B and establishes Greek operations</a:t>
            </a:r>
            <a:endParaRPr sz="1050"/>
          </a:p>
        </p:txBody>
      </p:sp>
      <p:sp>
        <p:nvSpPr>
          <p:cNvPr id="512" name="Google Shape;512;p8"/>
          <p:cNvSpPr/>
          <p:nvPr/>
        </p:nvSpPr>
        <p:spPr>
          <a:xfrm>
            <a:off x="6297136" y="2030737"/>
            <a:ext cx="489557" cy="253885"/>
          </a:xfrm>
          <a:prstGeom prst="rect">
            <a:avLst/>
          </a:prstGeom>
          <a:solidFill>
            <a:srgbClr val="8C857B"/>
          </a:solidFill>
          <a:ln w="12700" cap="flat" cmpd="sng">
            <a:solidFill>
              <a:srgbClr val="C4BCB7"/>
            </a:solidFill>
            <a:prstDash val="solid"/>
            <a:round/>
            <a:headEnd type="none" w="sm" len="sm"/>
            <a:tailEnd type="none" w="sm" len="sm"/>
          </a:ln>
        </p:spPr>
        <p:txBody>
          <a:bodyPr spcFirstLastPara="1" wrap="square" lIns="68569" tIns="34275" rIns="68569" bIns="34275" anchor="t" anchorCtr="0">
            <a:spAutoFit/>
          </a:bodyPr>
          <a:lstStyle/>
          <a:p>
            <a:pPr>
              <a:buSzPts val="1600"/>
            </a:pPr>
            <a:r>
              <a:rPr lang="en-US" sz="1200" b="1">
                <a:solidFill>
                  <a:srgbClr val="C4BCB7"/>
                </a:solidFill>
                <a:latin typeface="Open Sans SemiBold"/>
                <a:ea typeface="Open Sans SemiBold"/>
                <a:cs typeface="Open Sans SemiBold"/>
                <a:sym typeface="Open Sans SemiBold"/>
              </a:rPr>
              <a:t>2015</a:t>
            </a:r>
            <a:endParaRPr sz="1200" b="1">
              <a:solidFill>
                <a:srgbClr val="C4BCB7"/>
              </a:solidFill>
              <a:latin typeface="Open Sans SemiBold"/>
              <a:ea typeface="Open Sans SemiBold"/>
              <a:cs typeface="Open Sans SemiBold"/>
              <a:sym typeface="Open Sans SemiBold"/>
            </a:endParaRPr>
          </a:p>
        </p:txBody>
      </p:sp>
      <p:pic>
        <p:nvPicPr>
          <p:cNvPr id="513" name="Google Shape;513;p8" descr="Imerys_logo"/>
          <p:cNvPicPr preferRelativeResize="0"/>
          <p:nvPr/>
        </p:nvPicPr>
        <p:blipFill rotWithShape="1">
          <a:blip r:embed="rId9">
            <a:alphaModFix/>
          </a:blip>
          <a:srcRect/>
          <a:stretch/>
        </p:blipFill>
        <p:spPr>
          <a:xfrm>
            <a:off x="5910415" y="3703426"/>
            <a:ext cx="556024" cy="392905"/>
          </a:xfrm>
          <a:prstGeom prst="rect">
            <a:avLst/>
          </a:prstGeom>
          <a:noFill/>
          <a:ln>
            <a:noFill/>
          </a:ln>
        </p:spPr>
      </p:pic>
      <p:cxnSp>
        <p:nvCxnSpPr>
          <p:cNvPr id="514" name="Google Shape;514;p8"/>
          <p:cNvCxnSpPr/>
          <p:nvPr/>
        </p:nvCxnSpPr>
        <p:spPr>
          <a:xfrm>
            <a:off x="7466075" y="817140"/>
            <a:ext cx="0" cy="1657619"/>
          </a:xfrm>
          <a:prstGeom prst="straightConnector1">
            <a:avLst/>
          </a:prstGeom>
          <a:noFill/>
          <a:ln w="19050" cap="flat" cmpd="sng">
            <a:solidFill>
              <a:srgbClr val="653165"/>
            </a:solidFill>
            <a:prstDash val="dot"/>
            <a:round/>
            <a:headEnd type="oval" w="med" len="med"/>
            <a:tailEnd type="oval" w="med" len="med"/>
          </a:ln>
        </p:spPr>
      </p:cxnSp>
      <p:sp>
        <p:nvSpPr>
          <p:cNvPr id="515" name="Google Shape;515;p8"/>
          <p:cNvSpPr/>
          <p:nvPr/>
        </p:nvSpPr>
        <p:spPr>
          <a:xfrm>
            <a:off x="7216400" y="2664456"/>
            <a:ext cx="489557" cy="253885"/>
          </a:xfrm>
          <a:prstGeom prst="rect">
            <a:avLst/>
          </a:prstGeom>
          <a:solidFill>
            <a:srgbClr val="8C857B"/>
          </a:solidFill>
          <a:ln w="12700" cap="flat" cmpd="sng">
            <a:solidFill>
              <a:srgbClr val="C4BCB7"/>
            </a:solidFill>
            <a:prstDash val="solid"/>
            <a:round/>
            <a:headEnd type="none" w="sm" len="sm"/>
            <a:tailEnd type="none" w="sm" len="sm"/>
          </a:ln>
        </p:spPr>
        <p:txBody>
          <a:bodyPr spcFirstLastPara="1" wrap="square" lIns="68569" tIns="34275" rIns="68569" bIns="34275" anchor="t" anchorCtr="0">
            <a:spAutoFit/>
          </a:bodyPr>
          <a:lstStyle/>
          <a:p>
            <a:pPr>
              <a:buSzPts val="1600"/>
            </a:pPr>
            <a:r>
              <a:rPr lang="en-US" sz="1200" b="1">
                <a:solidFill>
                  <a:srgbClr val="C4BCB7"/>
                </a:solidFill>
                <a:latin typeface="Open Sans SemiBold"/>
                <a:ea typeface="Open Sans SemiBold"/>
                <a:cs typeface="Open Sans SemiBold"/>
                <a:sym typeface="Open Sans SemiBold"/>
              </a:rPr>
              <a:t>2017</a:t>
            </a:r>
            <a:endParaRPr sz="1200" b="1">
              <a:solidFill>
                <a:srgbClr val="C4BCB7"/>
              </a:solidFill>
              <a:latin typeface="Open Sans SemiBold"/>
              <a:ea typeface="Open Sans SemiBold"/>
              <a:cs typeface="Open Sans SemiBold"/>
              <a:sym typeface="Open Sans SemiBold"/>
            </a:endParaRPr>
          </a:p>
        </p:txBody>
      </p:sp>
      <p:sp>
        <p:nvSpPr>
          <p:cNvPr id="516" name="Google Shape;516;p8"/>
          <p:cNvSpPr/>
          <p:nvPr/>
        </p:nvSpPr>
        <p:spPr>
          <a:xfrm>
            <a:off x="7496224" y="867689"/>
            <a:ext cx="1102472" cy="382275"/>
          </a:xfrm>
          <a:prstGeom prst="rect">
            <a:avLst/>
          </a:prstGeom>
          <a:noFill/>
          <a:ln>
            <a:noFill/>
          </a:ln>
        </p:spPr>
        <p:txBody>
          <a:bodyPr spcFirstLastPara="1" wrap="square" lIns="68569" tIns="34275" rIns="68569" bIns="34275" anchor="ctr" anchorCtr="0">
            <a:noAutofit/>
          </a:bodyPr>
          <a:lstStyle/>
          <a:p>
            <a:pPr>
              <a:buSzPts val="1401"/>
            </a:pPr>
            <a:r>
              <a:rPr lang="en-US" sz="1051">
                <a:solidFill>
                  <a:srgbClr val="3F3F3F"/>
                </a:solidFill>
                <a:latin typeface="Arial Narrow"/>
                <a:ea typeface="Arial Narrow"/>
                <a:cs typeface="Arial Narrow"/>
                <a:sym typeface="Arial Narrow"/>
              </a:rPr>
              <a:t>Greek Bauxite Operations reacquired </a:t>
            </a:r>
            <a:endParaRPr sz="1050"/>
          </a:p>
        </p:txBody>
      </p:sp>
      <p:pic>
        <p:nvPicPr>
          <p:cNvPr id="517" name="Google Shape;517;p8" descr="Imerys_logo"/>
          <p:cNvPicPr preferRelativeResize="0"/>
          <p:nvPr/>
        </p:nvPicPr>
        <p:blipFill rotWithShape="1">
          <a:blip r:embed="rId9">
            <a:alphaModFix/>
          </a:blip>
          <a:srcRect/>
          <a:stretch/>
        </p:blipFill>
        <p:spPr>
          <a:xfrm>
            <a:off x="6862167" y="842661"/>
            <a:ext cx="556024" cy="392905"/>
          </a:xfrm>
          <a:prstGeom prst="rect">
            <a:avLst/>
          </a:prstGeom>
          <a:noFill/>
          <a:ln>
            <a:noFill/>
          </a:ln>
        </p:spPr>
      </p:pic>
      <p:pic>
        <p:nvPicPr>
          <p:cNvPr id="518" name="Google Shape;518;p8"/>
          <p:cNvPicPr preferRelativeResize="0"/>
          <p:nvPr/>
        </p:nvPicPr>
        <p:blipFill rotWithShape="1">
          <a:blip r:embed="rId10">
            <a:alphaModFix/>
          </a:blip>
          <a:srcRect l="3575" r="19340"/>
          <a:stretch/>
        </p:blipFill>
        <p:spPr>
          <a:xfrm>
            <a:off x="8033705" y="3857911"/>
            <a:ext cx="823500" cy="595349"/>
          </a:xfrm>
          <a:prstGeom prst="rect">
            <a:avLst/>
          </a:prstGeom>
          <a:noFill/>
          <a:ln>
            <a:noFill/>
          </a:ln>
        </p:spPr>
      </p:pic>
      <p:cxnSp>
        <p:nvCxnSpPr>
          <p:cNvPr id="519" name="Google Shape;519;p8"/>
          <p:cNvCxnSpPr/>
          <p:nvPr/>
        </p:nvCxnSpPr>
        <p:spPr>
          <a:xfrm>
            <a:off x="3069068" y="817140"/>
            <a:ext cx="0" cy="1657619"/>
          </a:xfrm>
          <a:prstGeom prst="straightConnector1">
            <a:avLst/>
          </a:prstGeom>
          <a:noFill/>
          <a:ln w="19050" cap="flat" cmpd="sng">
            <a:solidFill>
              <a:srgbClr val="653165"/>
            </a:solidFill>
            <a:prstDash val="dot"/>
            <a:round/>
            <a:headEnd type="oval" w="med" len="med"/>
            <a:tailEnd type="oval" w="med" len="med"/>
          </a:ln>
        </p:spPr>
      </p:cxnSp>
      <p:cxnSp>
        <p:nvCxnSpPr>
          <p:cNvPr id="520" name="Google Shape;520;p8"/>
          <p:cNvCxnSpPr/>
          <p:nvPr/>
        </p:nvCxnSpPr>
        <p:spPr>
          <a:xfrm>
            <a:off x="2109560" y="2497965"/>
            <a:ext cx="0" cy="1657619"/>
          </a:xfrm>
          <a:prstGeom prst="straightConnector1">
            <a:avLst/>
          </a:prstGeom>
          <a:noFill/>
          <a:ln w="19050" cap="flat" cmpd="sng">
            <a:solidFill>
              <a:srgbClr val="653165"/>
            </a:solidFill>
            <a:prstDash val="dot"/>
            <a:round/>
            <a:headEnd type="oval" w="med" len="med"/>
            <a:tailEnd type="oval" w="med" len="med"/>
          </a:ln>
        </p:spPr>
      </p:cxnSp>
      <p:cxnSp>
        <p:nvCxnSpPr>
          <p:cNvPr id="521" name="Google Shape;521;p8"/>
          <p:cNvCxnSpPr/>
          <p:nvPr/>
        </p:nvCxnSpPr>
        <p:spPr>
          <a:xfrm rot="10800000" flipH="1">
            <a:off x="6541914" y="2497965"/>
            <a:ext cx="1" cy="1634108"/>
          </a:xfrm>
          <a:prstGeom prst="straightConnector1">
            <a:avLst/>
          </a:prstGeom>
          <a:noFill/>
          <a:ln w="19050" cap="flat" cmpd="sng">
            <a:solidFill>
              <a:srgbClr val="653165"/>
            </a:solidFill>
            <a:prstDash val="dot"/>
            <a:round/>
            <a:headEnd type="oval" w="med" len="med"/>
            <a:tailEnd type="oval" w="med" len="med"/>
          </a:ln>
        </p:spPr>
      </p:cxnSp>
      <p:sp>
        <p:nvSpPr>
          <p:cNvPr id="522" name="Google Shape;522;p8"/>
          <p:cNvSpPr/>
          <p:nvPr/>
        </p:nvSpPr>
        <p:spPr>
          <a:xfrm>
            <a:off x="8182616" y="2030737"/>
            <a:ext cx="489557" cy="253885"/>
          </a:xfrm>
          <a:prstGeom prst="rect">
            <a:avLst/>
          </a:prstGeom>
          <a:solidFill>
            <a:srgbClr val="653165"/>
          </a:solidFill>
          <a:ln w="12700" cap="flat" cmpd="sng">
            <a:solidFill>
              <a:srgbClr val="653165"/>
            </a:solidFill>
            <a:prstDash val="solid"/>
            <a:round/>
            <a:headEnd type="none" w="sm" len="sm"/>
            <a:tailEnd type="none" w="sm" len="sm"/>
          </a:ln>
        </p:spPr>
        <p:txBody>
          <a:bodyPr spcFirstLastPara="1" wrap="square" lIns="68569" tIns="34275" rIns="68569" bIns="34275" anchor="t" anchorCtr="0">
            <a:spAutoFit/>
          </a:bodyPr>
          <a:lstStyle/>
          <a:p>
            <a:pPr>
              <a:buSzPts val="1600"/>
            </a:pPr>
            <a:r>
              <a:rPr lang="en-US" sz="1200" b="1">
                <a:solidFill>
                  <a:srgbClr val="A5A5A5"/>
                </a:solidFill>
                <a:latin typeface="Open Sans SemiBold"/>
                <a:ea typeface="Open Sans SemiBold"/>
                <a:cs typeface="Open Sans SemiBold"/>
                <a:sym typeface="Open Sans SemiBold"/>
              </a:rPr>
              <a:t>2019</a:t>
            </a:r>
            <a:endParaRPr sz="1200" b="1">
              <a:solidFill>
                <a:srgbClr val="A5A5A5"/>
              </a:solidFill>
              <a:latin typeface="Open Sans SemiBold"/>
              <a:ea typeface="Open Sans SemiBold"/>
              <a:cs typeface="Open Sans SemiBold"/>
              <a:sym typeface="Open Sans SemiBold"/>
            </a:endParaRPr>
          </a:p>
        </p:txBody>
      </p:sp>
      <p:cxnSp>
        <p:nvCxnSpPr>
          <p:cNvPr id="523" name="Google Shape;523;p8"/>
          <p:cNvCxnSpPr/>
          <p:nvPr/>
        </p:nvCxnSpPr>
        <p:spPr>
          <a:xfrm>
            <a:off x="8445455" y="2494109"/>
            <a:ext cx="0" cy="690453"/>
          </a:xfrm>
          <a:prstGeom prst="straightConnector1">
            <a:avLst/>
          </a:prstGeom>
          <a:noFill/>
          <a:ln w="19050" cap="flat" cmpd="sng">
            <a:solidFill>
              <a:srgbClr val="653165"/>
            </a:solidFill>
            <a:prstDash val="dot"/>
            <a:round/>
            <a:headEnd type="oval" w="med" len="med"/>
            <a:tailEnd type="oval" w="med" len="med"/>
          </a:ln>
        </p:spPr>
      </p:cxnSp>
      <p:sp>
        <p:nvSpPr>
          <p:cNvPr id="524" name="Google Shape;524;p8"/>
          <p:cNvSpPr/>
          <p:nvPr/>
        </p:nvSpPr>
        <p:spPr>
          <a:xfrm>
            <a:off x="7939585" y="3337729"/>
            <a:ext cx="1029332" cy="365696"/>
          </a:xfrm>
          <a:prstGeom prst="rect">
            <a:avLst/>
          </a:prstGeom>
          <a:noFill/>
          <a:ln>
            <a:noFill/>
          </a:ln>
        </p:spPr>
        <p:txBody>
          <a:bodyPr spcFirstLastPara="1" wrap="square" lIns="68569" tIns="34275" rIns="68569" bIns="34275" anchor="ctr" anchorCtr="0">
            <a:noAutofit/>
          </a:bodyPr>
          <a:lstStyle/>
          <a:p>
            <a:pPr>
              <a:buSzPts val="1401"/>
            </a:pPr>
            <a:r>
              <a:rPr lang="en-US" sz="1051" b="1">
                <a:solidFill>
                  <a:srgbClr val="653165"/>
                </a:solidFill>
                <a:latin typeface="Arial Narrow"/>
                <a:ea typeface="Arial Narrow"/>
                <a:cs typeface="Arial Narrow"/>
                <a:sym typeface="Arial Narrow"/>
              </a:rPr>
              <a:t>IMERYS Shared Service Center Establishment</a:t>
            </a:r>
            <a:endParaRPr sz="1050"/>
          </a:p>
        </p:txBody>
      </p:sp>
      <p:cxnSp>
        <p:nvCxnSpPr>
          <p:cNvPr id="525" name="Google Shape;525;p8"/>
          <p:cNvCxnSpPr/>
          <p:nvPr/>
        </p:nvCxnSpPr>
        <p:spPr>
          <a:xfrm>
            <a:off x="-10300" y="576650"/>
            <a:ext cx="9164701" cy="0"/>
          </a:xfrm>
          <a:prstGeom prst="straightConnector1">
            <a:avLst/>
          </a:prstGeom>
          <a:noFill/>
          <a:ln w="19050" cap="flat" cmpd="sng">
            <a:solidFill>
              <a:srgbClr val="0033A0"/>
            </a:solidFill>
            <a:prstDash val="solid"/>
            <a:round/>
            <a:headEnd type="none" w="sm" len="sm"/>
            <a:tailEnd type="none" w="sm" len="sm"/>
          </a:ln>
        </p:spPr>
      </p:cxnSp>
    </p:spTree>
    <p:extLst>
      <p:ext uri="{BB962C8B-B14F-4D97-AF65-F5344CB8AC3E}">
        <p14:creationId xmlns:p14="http://schemas.microsoft.com/office/powerpoint/2010/main" val="2457894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10"/>
          <p:cNvSpPr txBox="1">
            <a:spLocks noGrp="1"/>
          </p:cNvSpPr>
          <p:nvPr>
            <p:ph type="title"/>
          </p:nvPr>
        </p:nvSpPr>
        <p:spPr>
          <a:xfrm>
            <a:off x="257426" y="61850"/>
            <a:ext cx="7663725" cy="514800"/>
          </a:xfrm>
          <a:prstGeom prst="rect">
            <a:avLst/>
          </a:prstGeom>
          <a:noFill/>
          <a:ln>
            <a:noFill/>
          </a:ln>
        </p:spPr>
        <p:txBody>
          <a:bodyPr spcFirstLastPara="1" wrap="square" lIns="0" tIns="91425" rIns="91425" bIns="91425" anchor="t" anchorCtr="0">
            <a:noAutofit/>
          </a:bodyPr>
          <a:lstStyle/>
          <a:p>
            <a:pPr>
              <a:buSzPts val="2400"/>
            </a:pPr>
            <a:r>
              <a:rPr lang="en-US"/>
              <a:t>Where we operate in Greece</a:t>
            </a:r>
            <a:endParaRPr i="1"/>
          </a:p>
        </p:txBody>
      </p:sp>
      <p:pic>
        <p:nvPicPr>
          <p:cNvPr id="594" name="Google Shape;594;p10" descr="Map_Greece"/>
          <p:cNvPicPr preferRelativeResize="0"/>
          <p:nvPr/>
        </p:nvPicPr>
        <p:blipFill rotWithShape="1">
          <a:blip r:embed="rId3">
            <a:alphaModFix/>
          </a:blip>
          <a:srcRect t="25582" r="21257" b="6734"/>
          <a:stretch/>
        </p:blipFill>
        <p:spPr>
          <a:xfrm>
            <a:off x="1865507" y="576651"/>
            <a:ext cx="5270346" cy="4176499"/>
          </a:xfrm>
          <a:prstGeom prst="rect">
            <a:avLst/>
          </a:prstGeom>
          <a:solidFill>
            <a:srgbClr val="2ECACE"/>
          </a:solidFill>
          <a:ln>
            <a:noFill/>
          </a:ln>
        </p:spPr>
      </p:pic>
      <p:sp>
        <p:nvSpPr>
          <p:cNvPr id="595" name="Google Shape;595;p10"/>
          <p:cNvSpPr/>
          <p:nvPr/>
        </p:nvSpPr>
        <p:spPr>
          <a:xfrm>
            <a:off x="2844862" y="2265084"/>
            <a:ext cx="334125" cy="308700"/>
          </a:xfrm>
          <a:prstGeom prst="ellipse">
            <a:avLst/>
          </a:prstGeom>
          <a:solidFill>
            <a:srgbClr val="2ECACE"/>
          </a:solidFill>
          <a:ln>
            <a:noFill/>
          </a:ln>
        </p:spPr>
        <p:txBody>
          <a:bodyPr spcFirstLastPara="1" wrap="square" lIns="0" tIns="34275" rIns="0" bIns="34275" anchor="ctr" anchorCtr="0">
            <a:noAutofit/>
          </a:bodyPr>
          <a:lstStyle/>
          <a:p>
            <a:pPr algn="ctr">
              <a:buSzPts val="1200"/>
            </a:pPr>
            <a:r>
              <a:rPr lang="en-US" sz="900" b="1">
                <a:solidFill>
                  <a:schemeClr val="lt1"/>
                </a:solidFill>
                <a:latin typeface="Arial Narrow"/>
                <a:ea typeface="Arial Narrow"/>
                <a:cs typeface="Arial Narrow"/>
                <a:sym typeface="Arial Narrow"/>
              </a:rPr>
              <a:t>250</a:t>
            </a:r>
            <a:endParaRPr sz="900" b="1">
              <a:solidFill>
                <a:schemeClr val="lt1"/>
              </a:solidFill>
              <a:latin typeface="Arial Narrow"/>
              <a:ea typeface="Arial Narrow"/>
              <a:cs typeface="Arial Narrow"/>
              <a:sym typeface="Arial Narrow"/>
            </a:endParaRPr>
          </a:p>
        </p:txBody>
      </p:sp>
      <p:sp>
        <p:nvSpPr>
          <p:cNvPr id="596" name="Google Shape;596;p10"/>
          <p:cNvSpPr/>
          <p:nvPr/>
        </p:nvSpPr>
        <p:spPr>
          <a:xfrm>
            <a:off x="2557079" y="2571752"/>
            <a:ext cx="752400" cy="199351"/>
          </a:xfrm>
          <a:prstGeom prst="homePlate">
            <a:avLst>
              <a:gd name="adj" fmla="val 54310"/>
            </a:avLst>
          </a:prstGeom>
          <a:noFill/>
          <a:ln>
            <a:noFill/>
          </a:ln>
        </p:spPr>
        <p:txBody>
          <a:bodyPr spcFirstLastPara="1" wrap="square" lIns="68569" tIns="34275" rIns="68569" bIns="34275" anchor="ctr" anchorCtr="0">
            <a:noAutofit/>
          </a:bodyPr>
          <a:lstStyle/>
          <a:p>
            <a:pPr algn="r">
              <a:buSzPts val="1100"/>
            </a:pPr>
            <a:r>
              <a:rPr lang="en-US" sz="825" b="1">
                <a:solidFill>
                  <a:srgbClr val="2ECACE"/>
                </a:solidFill>
                <a:latin typeface="Arial Narrow"/>
                <a:ea typeface="Arial Narrow"/>
                <a:cs typeface="Arial Narrow"/>
                <a:sym typeface="Arial Narrow"/>
              </a:rPr>
              <a:t>Fokida</a:t>
            </a:r>
            <a:endParaRPr sz="825" b="1">
              <a:solidFill>
                <a:srgbClr val="2ECACE"/>
              </a:solidFill>
              <a:latin typeface="Arial Narrow"/>
              <a:ea typeface="Arial Narrow"/>
              <a:cs typeface="Arial Narrow"/>
              <a:sym typeface="Arial Narrow"/>
            </a:endParaRPr>
          </a:p>
        </p:txBody>
      </p:sp>
      <p:sp>
        <p:nvSpPr>
          <p:cNvPr id="597" name="Google Shape;597;p10"/>
          <p:cNvSpPr/>
          <p:nvPr/>
        </p:nvSpPr>
        <p:spPr>
          <a:xfrm>
            <a:off x="3816030" y="2461538"/>
            <a:ext cx="367425" cy="342675"/>
          </a:xfrm>
          <a:prstGeom prst="ellipse">
            <a:avLst/>
          </a:prstGeom>
          <a:solidFill>
            <a:srgbClr val="2ECACE"/>
          </a:solidFill>
          <a:ln>
            <a:noFill/>
          </a:ln>
        </p:spPr>
        <p:txBody>
          <a:bodyPr spcFirstLastPara="1" wrap="square" lIns="0" tIns="34275" rIns="0" bIns="34275" anchor="ctr" anchorCtr="0">
            <a:noAutofit/>
          </a:bodyPr>
          <a:lstStyle/>
          <a:p>
            <a:pPr algn="ctr">
              <a:buSzPts val="1200"/>
            </a:pPr>
            <a:r>
              <a:rPr lang="en-US" sz="900" b="1">
                <a:solidFill>
                  <a:schemeClr val="lt1"/>
                </a:solidFill>
                <a:latin typeface="Arial Narrow"/>
                <a:ea typeface="Arial Narrow"/>
                <a:cs typeface="Arial Narrow"/>
                <a:sym typeface="Arial Narrow"/>
              </a:rPr>
              <a:t>86</a:t>
            </a:r>
            <a:endParaRPr sz="900" b="1">
              <a:solidFill>
                <a:schemeClr val="lt1"/>
              </a:solidFill>
              <a:latin typeface="Arial Narrow"/>
              <a:ea typeface="Arial Narrow"/>
              <a:cs typeface="Arial Narrow"/>
              <a:sym typeface="Arial Narrow"/>
            </a:endParaRPr>
          </a:p>
        </p:txBody>
      </p:sp>
      <p:sp>
        <p:nvSpPr>
          <p:cNvPr id="598" name="Google Shape;598;p10"/>
          <p:cNvSpPr/>
          <p:nvPr/>
        </p:nvSpPr>
        <p:spPr>
          <a:xfrm flipH="1">
            <a:off x="3162884" y="2843916"/>
            <a:ext cx="766800" cy="215551"/>
          </a:xfrm>
          <a:prstGeom prst="homePlate">
            <a:avLst>
              <a:gd name="adj" fmla="val 50092"/>
            </a:avLst>
          </a:prstGeom>
          <a:noFill/>
          <a:ln>
            <a:noFill/>
          </a:ln>
        </p:spPr>
        <p:txBody>
          <a:bodyPr spcFirstLastPara="1" wrap="square" lIns="0" tIns="34275" rIns="0" bIns="34275" anchor="ctr" anchorCtr="0">
            <a:noAutofit/>
          </a:bodyPr>
          <a:lstStyle/>
          <a:p>
            <a:pPr algn="r">
              <a:buSzPts val="1200"/>
            </a:pPr>
            <a:r>
              <a:rPr lang="en-US" sz="900" b="1">
                <a:solidFill>
                  <a:srgbClr val="2ECACE"/>
                </a:solidFill>
                <a:latin typeface="Arial Narrow"/>
                <a:ea typeface="Arial Narrow"/>
                <a:cs typeface="Arial Narrow"/>
                <a:sym typeface="Arial Narrow"/>
              </a:rPr>
              <a:t>Kifissia</a:t>
            </a:r>
            <a:endParaRPr sz="900" b="1">
              <a:solidFill>
                <a:srgbClr val="2ECACE"/>
              </a:solidFill>
              <a:latin typeface="Arial Narrow"/>
              <a:ea typeface="Arial Narrow"/>
              <a:cs typeface="Arial Narrow"/>
              <a:sym typeface="Arial Narrow"/>
            </a:endParaRPr>
          </a:p>
        </p:txBody>
      </p:sp>
      <p:sp>
        <p:nvSpPr>
          <p:cNvPr id="599" name="Google Shape;599;p10"/>
          <p:cNvSpPr/>
          <p:nvPr/>
        </p:nvSpPr>
        <p:spPr>
          <a:xfrm>
            <a:off x="3981120" y="3548917"/>
            <a:ext cx="321393" cy="308700"/>
          </a:xfrm>
          <a:prstGeom prst="ellipse">
            <a:avLst/>
          </a:prstGeom>
          <a:solidFill>
            <a:srgbClr val="2ECACE"/>
          </a:solidFill>
          <a:ln>
            <a:noFill/>
          </a:ln>
        </p:spPr>
        <p:txBody>
          <a:bodyPr spcFirstLastPara="1" wrap="square" lIns="0" tIns="34275" rIns="0" bIns="34275" anchor="ctr" anchorCtr="0">
            <a:noAutofit/>
          </a:bodyPr>
          <a:lstStyle/>
          <a:p>
            <a:pPr algn="ctr">
              <a:buSzPts val="1200"/>
            </a:pPr>
            <a:r>
              <a:rPr lang="en-US" sz="900" b="1">
                <a:solidFill>
                  <a:schemeClr val="lt1"/>
                </a:solidFill>
                <a:latin typeface="Arial Narrow"/>
                <a:ea typeface="Arial Narrow"/>
                <a:cs typeface="Arial Narrow"/>
                <a:sym typeface="Arial Narrow"/>
              </a:rPr>
              <a:t>209</a:t>
            </a:r>
            <a:endParaRPr sz="900" b="1">
              <a:solidFill>
                <a:schemeClr val="lt1"/>
              </a:solidFill>
              <a:latin typeface="Arial Narrow"/>
              <a:ea typeface="Arial Narrow"/>
              <a:cs typeface="Arial Narrow"/>
              <a:sym typeface="Arial Narrow"/>
            </a:endParaRPr>
          </a:p>
        </p:txBody>
      </p:sp>
      <p:sp>
        <p:nvSpPr>
          <p:cNvPr id="600" name="Google Shape;600;p10"/>
          <p:cNvSpPr/>
          <p:nvPr/>
        </p:nvSpPr>
        <p:spPr>
          <a:xfrm>
            <a:off x="3980665" y="3916513"/>
            <a:ext cx="752400" cy="199351"/>
          </a:xfrm>
          <a:prstGeom prst="homePlate">
            <a:avLst>
              <a:gd name="adj" fmla="val 54310"/>
            </a:avLst>
          </a:prstGeom>
          <a:noFill/>
          <a:ln>
            <a:noFill/>
          </a:ln>
        </p:spPr>
        <p:txBody>
          <a:bodyPr spcFirstLastPara="1" wrap="square" lIns="0" tIns="34275" rIns="0" bIns="34275" anchor="ctr" anchorCtr="0">
            <a:noAutofit/>
          </a:bodyPr>
          <a:lstStyle/>
          <a:p>
            <a:pPr algn="ctr">
              <a:buSzPts val="1200"/>
            </a:pPr>
            <a:r>
              <a:rPr lang="en-US" sz="900" b="1">
                <a:solidFill>
                  <a:srgbClr val="2ECACE"/>
                </a:solidFill>
                <a:latin typeface="Arial Narrow"/>
                <a:ea typeface="Arial Narrow"/>
                <a:cs typeface="Arial Narrow"/>
                <a:sym typeface="Arial Narrow"/>
              </a:rPr>
              <a:t>Milos</a:t>
            </a:r>
            <a:endParaRPr sz="900" b="1">
              <a:solidFill>
                <a:srgbClr val="2ECACE"/>
              </a:solidFill>
              <a:latin typeface="Arial Narrow"/>
              <a:ea typeface="Arial Narrow"/>
              <a:cs typeface="Arial Narrow"/>
              <a:sym typeface="Arial Narrow"/>
            </a:endParaRPr>
          </a:p>
        </p:txBody>
      </p:sp>
      <p:sp>
        <p:nvSpPr>
          <p:cNvPr id="601" name="Google Shape;601;p10"/>
          <p:cNvSpPr/>
          <p:nvPr/>
        </p:nvSpPr>
        <p:spPr>
          <a:xfrm>
            <a:off x="3780758" y="812396"/>
            <a:ext cx="367425" cy="342675"/>
          </a:xfrm>
          <a:prstGeom prst="ellipse">
            <a:avLst/>
          </a:prstGeom>
          <a:solidFill>
            <a:srgbClr val="2ECACE"/>
          </a:solidFill>
          <a:ln>
            <a:noFill/>
          </a:ln>
        </p:spPr>
        <p:txBody>
          <a:bodyPr spcFirstLastPara="1" wrap="square" lIns="0" tIns="34275" rIns="0" bIns="34275" anchor="ctr" anchorCtr="0">
            <a:noAutofit/>
          </a:bodyPr>
          <a:lstStyle/>
          <a:p>
            <a:pPr algn="ctr">
              <a:buSzPts val="1200"/>
            </a:pPr>
            <a:r>
              <a:rPr lang="en-US" sz="900" b="1">
                <a:solidFill>
                  <a:schemeClr val="lt1"/>
                </a:solidFill>
                <a:latin typeface="Arial Narrow"/>
                <a:ea typeface="Arial Narrow"/>
                <a:cs typeface="Arial Narrow"/>
                <a:sym typeface="Arial Narrow"/>
              </a:rPr>
              <a:t>18</a:t>
            </a:r>
            <a:endParaRPr sz="900" b="1">
              <a:solidFill>
                <a:schemeClr val="lt1"/>
              </a:solidFill>
              <a:latin typeface="Arial Narrow"/>
              <a:ea typeface="Arial Narrow"/>
              <a:cs typeface="Arial Narrow"/>
              <a:sym typeface="Arial Narrow"/>
            </a:endParaRPr>
          </a:p>
        </p:txBody>
      </p:sp>
      <p:sp>
        <p:nvSpPr>
          <p:cNvPr id="602" name="Google Shape;602;p10"/>
          <p:cNvSpPr/>
          <p:nvPr/>
        </p:nvSpPr>
        <p:spPr>
          <a:xfrm flipH="1">
            <a:off x="3304634" y="1143070"/>
            <a:ext cx="766800" cy="215551"/>
          </a:xfrm>
          <a:prstGeom prst="homePlate">
            <a:avLst>
              <a:gd name="adj" fmla="val 0"/>
            </a:avLst>
          </a:prstGeom>
          <a:noFill/>
          <a:ln>
            <a:noFill/>
          </a:ln>
        </p:spPr>
        <p:txBody>
          <a:bodyPr spcFirstLastPara="1" wrap="square" lIns="68569" tIns="34275" rIns="68569" bIns="34275" anchor="ctr" anchorCtr="0">
            <a:noAutofit/>
          </a:bodyPr>
          <a:lstStyle/>
          <a:p>
            <a:pPr algn="r">
              <a:buSzPts val="1100"/>
            </a:pPr>
            <a:r>
              <a:rPr lang="en-US" sz="825" b="1">
                <a:solidFill>
                  <a:srgbClr val="2ECACE"/>
                </a:solidFill>
                <a:latin typeface="Arial Narrow"/>
                <a:ea typeface="Arial Narrow"/>
                <a:cs typeface="Arial Narrow"/>
                <a:sym typeface="Arial Narrow"/>
              </a:rPr>
              <a:t>Kavala</a:t>
            </a:r>
            <a:endParaRPr sz="825" b="1">
              <a:solidFill>
                <a:srgbClr val="2ECACE"/>
              </a:solidFill>
              <a:latin typeface="Arial Narrow"/>
              <a:ea typeface="Arial Narrow"/>
              <a:cs typeface="Arial Narrow"/>
              <a:sym typeface="Arial Narrow"/>
            </a:endParaRPr>
          </a:p>
        </p:txBody>
      </p:sp>
      <p:sp>
        <p:nvSpPr>
          <p:cNvPr id="603" name="Google Shape;603;p10"/>
          <p:cNvSpPr/>
          <p:nvPr/>
        </p:nvSpPr>
        <p:spPr>
          <a:xfrm>
            <a:off x="4216079" y="2461538"/>
            <a:ext cx="367425" cy="342675"/>
          </a:xfrm>
          <a:prstGeom prst="ellipse">
            <a:avLst/>
          </a:prstGeom>
          <a:solidFill>
            <a:srgbClr val="2ECACE"/>
          </a:solidFill>
          <a:ln>
            <a:noFill/>
          </a:ln>
        </p:spPr>
        <p:txBody>
          <a:bodyPr spcFirstLastPara="1" wrap="square" lIns="0" tIns="34275" rIns="0" bIns="34275" anchor="ctr" anchorCtr="0">
            <a:noAutofit/>
          </a:bodyPr>
          <a:lstStyle/>
          <a:p>
            <a:pPr algn="ctr">
              <a:buSzPts val="1200"/>
            </a:pPr>
            <a:r>
              <a:rPr lang="en-US" sz="900" b="1">
                <a:solidFill>
                  <a:schemeClr val="lt1"/>
                </a:solidFill>
                <a:latin typeface="Arial Narrow"/>
                <a:ea typeface="Arial Narrow"/>
                <a:cs typeface="Arial Narrow"/>
                <a:sym typeface="Arial Narrow"/>
              </a:rPr>
              <a:t>212</a:t>
            </a:r>
            <a:endParaRPr sz="900" b="1">
              <a:solidFill>
                <a:schemeClr val="lt1"/>
              </a:solidFill>
              <a:latin typeface="Arial Narrow"/>
              <a:ea typeface="Arial Narrow"/>
              <a:cs typeface="Arial Narrow"/>
              <a:sym typeface="Arial Narrow"/>
            </a:endParaRPr>
          </a:p>
        </p:txBody>
      </p:sp>
      <p:cxnSp>
        <p:nvCxnSpPr>
          <p:cNvPr id="604" name="Google Shape;604;p10"/>
          <p:cNvCxnSpPr/>
          <p:nvPr/>
        </p:nvCxnSpPr>
        <p:spPr>
          <a:xfrm>
            <a:off x="3030664" y="2452292"/>
            <a:ext cx="264443" cy="225833"/>
          </a:xfrm>
          <a:prstGeom prst="straightConnector1">
            <a:avLst/>
          </a:prstGeom>
          <a:noFill/>
          <a:ln w="9525" cap="flat" cmpd="sng">
            <a:solidFill>
              <a:srgbClr val="2ECACE"/>
            </a:solidFill>
            <a:prstDash val="solid"/>
            <a:round/>
            <a:headEnd type="none" w="sm" len="sm"/>
            <a:tailEnd type="oval" w="med" len="med"/>
          </a:ln>
        </p:spPr>
      </p:cxnSp>
      <p:cxnSp>
        <p:nvCxnSpPr>
          <p:cNvPr id="605" name="Google Shape;605;p10"/>
          <p:cNvCxnSpPr/>
          <p:nvPr/>
        </p:nvCxnSpPr>
        <p:spPr>
          <a:xfrm>
            <a:off x="3980668" y="1018857"/>
            <a:ext cx="150785" cy="220807"/>
          </a:xfrm>
          <a:prstGeom prst="straightConnector1">
            <a:avLst/>
          </a:prstGeom>
          <a:noFill/>
          <a:ln w="9525" cap="flat" cmpd="sng">
            <a:solidFill>
              <a:srgbClr val="2ECACE"/>
            </a:solidFill>
            <a:prstDash val="solid"/>
            <a:round/>
            <a:headEnd type="none" w="sm" len="sm"/>
            <a:tailEnd type="oval" w="med" len="med"/>
          </a:ln>
        </p:spPr>
      </p:cxnSp>
      <p:cxnSp>
        <p:nvCxnSpPr>
          <p:cNvPr id="606" name="Google Shape;606;p10"/>
          <p:cNvCxnSpPr>
            <a:stCxn id="597" idx="4"/>
          </p:cNvCxnSpPr>
          <p:nvPr/>
        </p:nvCxnSpPr>
        <p:spPr>
          <a:xfrm>
            <a:off x="3999743" y="2804213"/>
            <a:ext cx="32625" cy="270900"/>
          </a:xfrm>
          <a:prstGeom prst="straightConnector1">
            <a:avLst/>
          </a:prstGeom>
          <a:noFill/>
          <a:ln w="9525" cap="flat" cmpd="sng">
            <a:solidFill>
              <a:srgbClr val="2ECACE"/>
            </a:solidFill>
            <a:prstDash val="solid"/>
            <a:round/>
            <a:headEnd type="none" w="sm" len="sm"/>
            <a:tailEnd type="oval" w="med" len="med"/>
          </a:ln>
        </p:spPr>
      </p:cxnSp>
      <p:cxnSp>
        <p:nvCxnSpPr>
          <p:cNvPr id="607" name="Google Shape;607;p10"/>
          <p:cNvCxnSpPr/>
          <p:nvPr/>
        </p:nvCxnSpPr>
        <p:spPr>
          <a:xfrm rot="10800000" flipH="1">
            <a:off x="4032367" y="2766949"/>
            <a:ext cx="270146" cy="308259"/>
          </a:xfrm>
          <a:prstGeom prst="straightConnector1">
            <a:avLst/>
          </a:prstGeom>
          <a:noFill/>
          <a:ln w="9525" cap="flat" cmpd="sng">
            <a:solidFill>
              <a:srgbClr val="2ECACE"/>
            </a:solidFill>
            <a:prstDash val="solid"/>
            <a:round/>
            <a:headEnd type="none" w="sm" len="sm"/>
            <a:tailEnd type="none" w="sm" len="sm"/>
          </a:ln>
        </p:spPr>
      </p:cxnSp>
      <p:cxnSp>
        <p:nvCxnSpPr>
          <p:cNvPr id="608" name="Google Shape;608;p10"/>
          <p:cNvCxnSpPr/>
          <p:nvPr/>
        </p:nvCxnSpPr>
        <p:spPr>
          <a:xfrm>
            <a:off x="4132441" y="3745193"/>
            <a:ext cx="224424" cy="161941"/>
          </a:xfrm>
          <a:prstGeom prst="straightConnector1">
            <a:avLst/>
          </a:prstGeom>
          <a:noFill/>
          <a:ln w="9525" cap="flat" cmpd="sng">
            <a:solidFill>
              <a:srgbClr val="2ECACE"/>
            </a:solidFill>
            <a:prstDash val="solid"/>
            <a:round/>
            <a:headEnd type="none" w="sm" len="sm"/>
            <a:tailEnd type="oval" w="med" len="med"/>
          </a:ln>
        </p:spPr>
      </p:cxnSp>
      <p:cxnSp>
        <p:nvCxnSpPr>
          <p:cNvPr id="609" name="Google Shape;609;p10"/>
          <p:cNvCxnSpPr/>
          <p:nvPr/>
        </p:nvCxnSpPr>
        <p:spPr>
          <a:xfrm>
            <a:off x="-10300" y="576650"/>
            <a:ext cx="9164701" cy="0"/>
          </a:xfrm>
          <a:prstGeom prst="straightConnector1">
            <a:avLst/>
          </a:prstGeom>
          <a:noFill/>
          <a:ln w="19050" cap="flat" cmpd="sng">
            <a:solidFill>
              <a:srgbClr val="0033A0"/>
            </a:solidFill>
            <a:prstDash val="solid"/>
            <a:round/>
            <a:headEnd type="none" w="sm" len="sm"/>
            <a:tailEnd type="none" w="sm" len="sm"/>
          </a:ln>
        </p:spPr>
      </p:cxnSp>
      <p:sp>
        <p:nvSpPr>
          <p:cNvPr id="2" name="TextBox 1"/>
          <p:cNvSpPr txBox="1"/>
          <p:nvPr/>
        </p:nvSpPr>
        <p:spPr>
          <a:xfrm>
            <a:off x="973111" y="4650786"/>
            <a:ext cx="1583968" cy="253916"/>
          </a:xfrm>
          <a:prstGeom prst="rect">
            <a:avLst/>
          </a:prstGeom>
          <a:noFill/>
        </p:spPr>
        <p:txBody>
          <a:bodyPr wrap="square" rtlCol="0">
            <a:spAutoFit/>
          </a:bodyPr>
          <a:lstStyle/>
          <a:p>
            <a:r>
              <a:rPr lang="en-US" sz="1050" b="1" i="1" dirty="0">
                <a:solidFill>
                  <a:srgbClr val="0070C0"/>
                </a:solidFill>
              </a:rPr>
              <a:t>*Direct employees</a:t>
            </a:r>
          </a:p>
        </p:txBody>
      </p:sp>
    </p:spTree>
    <p:extLst>
      <p:ext uri="{BB962C8B-B14F-4D97-AF65-F5344CB8AC3E}">
        <p14:creationId xmlns:p14="http://schemas.microsoft.com/office/powerpoint/2010/main" val="23733365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9"/>
          <p:cNvSpPr txBox="1">
            <a:spLocks noGrp="1"/>
          </p:cNvSpPr>
          <p:nvPr>
            <p:ph type="title"/>
          </p:nvPr>
        </p:nvSpPr>
        <p:spPr>
          <a:xfrm>
            <a:off x="343233" y="82468"/>
            <a:ext cx="10218375" cy="686475"/>
          </a:xfrm>
          <a:prstGeom prst="rect">
            <a:avLst/>
          </a:prstGeom>
          <a:solidFill>
            <a:schemeClr val="bg1"/>
          </a:solidFill>
          <a:ln>
            <a:noFill/>
          </a:ln>
        </p:spPr>
        <p:txBody>
          <a:bodyPr spcFirstLastPara="1" wrap="square" lIns="0" tIns="91425" rIns="91425" bIns="91425" anchor="t" anchorCtr="0">
            <a:noAutofit/>
          </a:bodyPr>
          <a:lstStyle/>
          <a:p>
            <a:pPr>
              <a:buSzPts val="2400"/>
            </a:pPr>
            <a:r>
              <a:rPr lang="en-US" dirty="0" err="1"/>
              <a:t>Imerys</a:t>
            </a:r>
            <a:r>
              <a:rPr lang="en-US" dirty="0"/>
              <a:t> in Greece</a:t>
            </a:r>
            <a:r>
              <a:rPr lang="en-US" i="1" dirty="0">
                <a:highlight>
                  <a:srgbClr val="FFFF00"/>
                </a:highlight>
              </a:rPr>
              <a:t> </a:t>
            </a:r>
            <a:endParaRPr b="0" i="1" dirty="0">
              <a:highlight>
                <a:srgbClr val="FFFF00"/>
              </a:highlight>
            </a:endParaRPr>
          </a:p>
        </p:txBody>
      </p:sp>
      <p:sp>
        <p:nvSpPr>
          <p:cNvPr id="533" name="Google Shape;533;p9"/>
          <p:cNvSpPr txBox="1"/>
          <p:nvPr/>
        </p:nvSpPr>
        <p:spPr>
          <a:xfrm>
            <a:off x="1477511" y="2122996"/>
            <a:ext cx="1116000" cy="400725"/>
          </a:xfrm>
          <a:prstGeom prst="rect">
            <a:avLst/>
          </a:prstGeom>
          <a:noFill/>
          <a:ln>
            <a:noFill/>
          </a:ln>
        </p:spPr>
        <p:txBody>
          <a:bodyPr spcFirstLastPara="1" wrap="square" lIns="0" tIns="0" rIns="0" bIns="0" anchor="ctr" anchorCtr="0">
            <a:noAutofit/>
          </a:bodyPr>
          <a:lstStyle/>
          <a:p>
            <a:pPr algn="ctr">
              <a:buSzPts val="2100"/>
            </a:pPr>
            <a:r>
              <a:rPr lang="en-US" sz="1575">
                <a:solidFill>
                  <a:srgbClr val="009681"/>
                </a:solidFill>
                <a:latin typeface="Open Sans"/>
                <a:ea typeface="Open Sans"/>
                <a:cs typeface="Open Sans"/>
                <a:sym typeface="Open Sans"/>
              </a:rPr>
              <a:t>Turnover</a:t>
            </a:r>
            <a:endParaRPr sz="1425">
              <a:solidFill>
                <a:srgbClr val="009681"/>
              </a:solidFill>
            </a:endParaRPr>
          </a:p>
          <a:p>
            <a:pPr algn="ctr">
              <a:buSzPts val="1500"/>
            </a:pPr>
            <a:r>
              <a:rPr lang="en-US" sz="1125" i="1">
                <a:solidFill>
                  <a:srgbClr val="009681"/>
                </a:solidFill>
                <a:latin typeface="Open Sans Light"/>
                <a:ea typeface="Open Sans Light"/>
                <a:cs typeface="Open Sans Light"/>
                <a:sym typeface="Open Sans Light"/>
              </a:rPr>
              <a:t>€188,4 million</a:t>
            </a:r>
            <a:endParaRPr sz="1125" i="1">
              <a:solidFill>
                <a:srgbClr val="009681"/>
              </a:solidFill>
              <a:latin typeface="Open Sans Light"/>
              <a:ea typeface="Open Sans Light"/>
              <a:cs typeface="Open Sans Light"/>
              <a:sym typeface="Open Sans Light"/>
            </a:endParaRPr>
          </a:p>
        </p:txBody>
      </p:sp>
      <p:sp>
        <p:nvSpPr>
          <p:cNvPr id="534" name="Google Shape;534;p9"/>
          <p:cNvSpPr txBox="1"/>
          <p:nvPr/>
        </p:nvSpPr>
        <p:spPr>
          <a:xfrm>
            <a:off x="3086100" y="2112056"/>
            <a:ext cx="1447650" cy="400725"/>
          </a:xfrm>
          <a:prstGeom prst="rect">
            <a:avLst/>
          </a:prstGeom>
          <a:noFill/>
          <a:ln>
            <a:noFill/>
          </a:ln>
        </p:spPr>
        <p:txBody>
          <a:bodyPr spcFirstLastPara="1" wrap="square" lIns="0" tIns="0" rIns="0" bIns="0" anchor="ctr" anchorCtr="0">
            <a:noAutofit/>
          </a:bodyPr>
          <a:lstStyle/>
          <a:p>
            <a:pPr algn="ctr">
              <a:buSzPts val="2100"/>
            </a:pPr>
            <a:r>
              <a:rPr lang="en-US" sz="1575">
                <a:solidFill>
                  <a:srgbClr val="2C6EFF"/>
                </a:solidFill>
                <a:latin typeface="Open Sans"/>
                <a:ea typeface="Open Sans"/>
                <a:cs typeface="Open Sans"/>
                <a:sym typeface="Open Sans"/>
              </a:rPr>
              <a:t>Exports </a:t>
            </a:r>
            <a:endParaRPr sz="1425">
              <a:solidFill>
                <a:srgbClr val="2C6EFF"/>
              </a:solidFill>
            </a:endParaRPr>
          </a:p>
          <a:p>
            <a:pPr algn="ctr">
              <a:buSzPts val="1500"/>
            </a:pPr>
            <a:r>
              <a:rPr lang="en-US" sz="1125" i="1">
                <a:solidFill>
                  <a:srgbClr val="2C6EFF"/>
                </a:solidFill>
                <a:latin typeface="Open Sans Light"/>
                <a:ea typeface="Open Sans Light"/>
                <a:cs typeface="Open Sans Light"/>
                <a:sym typeface="Open Sans Light"/>
              </a:rPr>
              <a:t>78,8 % - 148,5 million</a:t>
            </a:r>
            <a:endParaRPr sz="1125" i="1">
              <a:solidFill>
                <a:srgbClr val="2C6EFF"/>
              </a:solidFill>
              <a:latin typeface="Open Sans Light"/>
              <a:ea typeface="Open Sans Light"/>
              <a:cs typeface="Open Sans Light"/>
              <a:sym typeface="Open Sans Light"/>
            </a:endParaRPr>
          </a:p>
        </p:txBody>
      </p:sp>
      <p:sp>
        <p:nvSpPr>
          <p:cNvPr id="535" name="Google Shape;535;p9"/>
          <p:cNvSpPr txBox="1"/>
          <p:nvPr/>
        </p:nvSpPr>
        <p:spPr>
          <a:xfrm>
            <a:off x="6531130" y="2148822"/>
            <a:ext cx="1314900" cy="400725"/>
          </a:xfrm>
          <a:prstGeom prst="rect">
            <a:avLst/>
          </a:prstGeom>
          <a:noFill/>
          <a:ln>
            <a:noFill/>
          </a:ln>
        </p:spPr>
        <p:txBody>
          <a:bodyPr spcFirstLastPara="1" wrap="square" lIns="0" tIns="0" rIns="0" bIns="0" anchor="ctr" anchorCtr="0">
            <a:noAutofit/>
          </a:bodyPr>
          <a:lstStyle/>
          <a:p>
            <a:pPr algn="ctr">
              <a:buSzPts val="2100"/>
            </a:pPr>
            <a:r>
              <a:rPr lang="en-US" sz="1575">
                <a:solidFill>
                  <a:srgbClr val="99CC00"/>
                </a:solidFill>
                <a:latin typeface="Open Sans"/>
                <a:ea typeface="Open Sans"/>
                <a:cs typeface="Open Sans"/>
                <a:sym typeface="Open Sans"/>
              </a:rPr>
              <a:t>+1150 FTEs</a:t>
            </a:r>
            <a:endParaRPr sz="1425">
              <a:solidFill>
                <a:srgbClr val="99CC00"/>
              </a:solidFill>
            </a:endParaRPr>
          </a:p>
          <a:p>
            <a:pPr algn="ctr">
              <a:buSzPts val="1500"/>
            </a:pPr>
            <a:r>
              <a:rPr lang="en-US" sz="1125" i="1">
                <a:solidFill>
                  <a:srgbClr val="99CC00"/>
                </a:solidFill>
                <a:latin typeface="Open Sans Light"/>
                <a:ea typeface="Open Sans Light"/>
                <a:cs typeface="Open Sans Light"/>
                <a:sym typeface="Open Sans Light"/>
              </a:rPr>
              <a:t>Employees &amp; Contractors</a:t>
            </a:r>
            <a:endParaRPr sz="1125" i="1">
              <a:solidFill>
                <a:srgbClr val="99CC00"/>
              </a:solidFill>
              <a:latin typeface="Open Sans Light"/>
              <a:ea typeface="Open Sans Light"/>
              <a:cs typeface="Open Sans Light"/>
              <a:sym typeface="Open Sans Light"/>
            </a:endParaRPr>
          </a:p>
        </p:txBody>
      </p:sp>
      <p:sp>
        <p:nvSpPr>
          <p:cNvPr id="536" name="Google Shape;536;p9"/>
          <p:cNvSpPr txBox="1"/>
          <p:nvPr/>
        </p:nvSpPr>
        <p:spPr>
          <a:xfrm>
            <a:off x="4885940" y="2140624"/>
            <a:ext cx="1280025" cy="400725"/>
          </a:xfrm>
          <a:prstGeom prst="rect">
            <a:avLst/>
          </a:prstGeom>
          <a:noFill/>
          <a:ln>
            <a:noFill/>
          </a:ln>
        </p:spPr>
        <p:txBody>
          <a:bodyPr spcFirstLastPara="1" wrap="square" lIns="0" tIns="0" rIns="0" bIns="0" anchor="ctr" anchorCtr="0">
            <a:noAutofit/>
          </a:bodyPr>
          <a:lstStyle/>
          <a:p>
            <a:pPr algn="ctr">
              <a:buSzPts val="2100"/>
            </a:pPr>
            <a:r>
              <a:rPr lang="en-US" sz="1575">
                <a:solidFill>
                  <a:srgbClr val="FF8201"/>
                </a:solidFill>
                <a:latin typeface="Open Sans"/>
                <a:ea typeface="Open Sans"/>
                <a:cs typeface="Open Sans"/>
                <a:sym typeface="Open Sans"/>
              </a:rPr>
              <a:t>€24,2 million</a:t>
            </a:r>
            <a:br>
              <a:rPr lang="en-US" sz="1575">
                <a:solidFill>
                  <a:srgbClr val="FF8201"/>
                </a:solidFill>
                <a:latin typeface="Open Sans"/>
                <a:ea typeface="Open Sans"/>
                <a:cs typeface="Open Sans"/>
                <a:sym typeface="Open Sans"/>
              </a:rPr>
            </a:br>
            <a:r>
              <a:rPr lang="en-US" sz="1125" i="1">
                <a:solidFill>
                  <a:srgbClr val="FF8201"/>
                </a:solidFill>
                <a:latin typeface="Open Sans Light"/>
                <a:ea typeface="Open Sans Light"/>
                <a:cs typeface="Open Sans Light"/>
                <a:sym typeface="Open Sans Light"/>
              </a:rPr>
              <a:t>Annual Investments</a:t>
            </a:r>
            <a:endParaRPr sz="1125" i="1">
              <a:solidFill>
                <a:srgbClr val="FF8201"/>
              </a:solidFill>
              <a:latin typeface="Open Sans Light"/>
              <a:ea typeface="Open Sans Light"/>
              <a:cs typeface="Open Sans Light"/>
              <a:sym typeface="Open Sans Light"/>
            </a:endParaRPr>
          </a:p>
        </p:txBody>
      </p:sp>
      <p:sp>
        <p:nvSpPr>
          <p:cNvPr id="537" name="Google Shape;537;p9"/>
          <p:cNvSpPr/>
          <p:nvPr/>
        </p:nvSpPr>
        <p:spPr>
          <a:xfrm>
            <a:off x="4967952" y="881257"/>
            <a:ext cx="1116000" cy="1116000"/>
          </a:xfrm>
          <a:prstGeom prst="ellipse">
            <a:avLst/>
          </a:prstGeom>
          <a:solidFill>
            <a:schemeClr val="lt1"/>
          </a:solidFill>
          <a:ln w="19050" cap="flat" cmpd="sng">
            <a:solidFill>
              <a:schemeClr val="accent2"/>
            </a:solidFill>
            <a:prstDash val="solid"/>
            <a:round/>
            <a:headEnd type="none" w="sm" len="sm"/>
            <a:tailEnd type="none" w="sm" len="sm"/>
          </a:ln>
        </p:spPr>
        <p:txBody>
          <a:bodyPr spcFirstLastPara="1" wrap="square" lIns="0" tIns="0" rIns="0" bIns="0" anchor="ctr" anchorCtr="0">
            <a:noAutofit/>
          </a:bodyPr>
          <a:lstStyle/>
          <a:p>
            <a:pPr algn="ctr">
              <a:buSzPts val="1300"/>
            </a:pPr>
            <a:endParaRPr sz="975" i="1">
              <a:solidFill>
                <a:srgbClr val="313131"/>
              </a:solidFill>
            </a:endParaRPr>
          </a:p>
        </p:txBody>
      </p:sp>
      <p:sp>
        <p:nvSpPr>
          <p:cNvPr id="538" name="Google Shape;538;p9"/>
          <p:cNvSpPr/>
          <p:nvPr/>
        </p:nvSpPr>
        <p:spPr>
          <a:xfrm>
            <a:off x="1477511" y="921641"/>
            <a:ext cx="1116000" cy="1116000"/>
          </a:xfrm>
          <a:prstGeom prst="ellipse">
            <a:avLst/>
          </a:prstGeom>
          <a:solidFill>
            <a:schemeClr val="lt1"/>
          </a:solidFill>
          <a:ln w="19050" cap="flat" cmpd="sng">
            <a:solidFill>
              <a:schemeClr val="accent5"/>
            </a:solidFill>
            <a:prstDash val="solid"/>
            <a:round/>
            <a:headEnd type="none" w="sm" len="sm"/>
            <a:tailEnd type="none" w="sm" len="sm"/>
          </a:ln>
        </p:spPr>
        <p:txBody>
          <a:bodyPr spcFirstLastPara="1" wrap="square" lIns="0" tIns="0" rIns="0" bIns="0" anchor="ctr" anchorCtr="0">
            <a:noAutofit/>
          </a:bodyPr>
          <a:lstStyle/>
          <a:p>
            <a:pPr algn="ctr">
              <a:buSzPts val="1300"/>
            </a:pPr>
            <a:endParaRPr sz="975" i="1">
              <a:solidFill>
                <a:srgbClr val="313131"/>
              </a:solidFill>
            </a:endParaRPr>
          </a:p>
        </p:txBody>
      </p:sp>
      <p:sp>
        <p:nvSpPr>
          <p:cNvPr id="539" name="Google Shape;539;p9"/>
          <p:cNvSpPr/>
          <p:nvPr/>
        </p:nvSpPr>
        <p:spPr>
          <a:xfrm>
            <a:off x="6625096" y="856687"/>
            <a:ext cx="1116000" cy="1116000"/>
          </a:xfrm>
          <a:prstGeom prst="ellipse">
            <a:avLst/>
          </a:prstGeom>
          <a:solidFill>
            <a:schemeClr val="lt1"/>
          </a:solidFill>
          <a:ln w="19050" cap="flat" cmpd="sng">
            <a:solidFill>
              <a:srgbClr val="92D050"/>
            </a:solidFill>
            <a:prstDash val="solid"/>
            <a:round/>
            <a:headEnd type="none" w="sm" len="sm"/>
            <a:tailEnd type="none" w="sm" len="sm"/>
          </a:ln>
        </p:spPr>
        <p:txBody>
          <a:bodyPr spcFirstLastPara="1" wrap="square" lIns="0" tIns="0" rIns="0" bIns="0" anchor="ctr" anchorCtr="0">
            <a:noAutofit/>
          </a:bodyPr>
          <a:lstStyle/>
          <a:p>
            <a:pPr algn="ctr">
              <a:buSzPts val="1300"/>
            </a:pPr>
            <a:endParaRPr sz="975" i="1">
              <a:solidFill>
                <a:schemeClr val="accent5"/>
              </a:solidFill>
            </a:endParaRPr>
          </a:p>
        </p:txBody>
      </p:sp>
      <p:sp>
        <p:nvSpPr>
          <p:cNvPr id="540" name="Google Shape;540;p9"/>
          <p:cNvSpPr txBox="1"/>
          <p:nvPr/>
        </p:nvSpPr>
        <p:spPr>
          <a:xfrm>
            <a:off x="1433727" y="4041139"/>
            <a:ext cx="1203571" cy="344991"/>
          </a:xfrm>
          <a:prstGeom prst="rect">
            <a:avLst/>
          </a:prstGeom>
          <a:noFill/>
          <a:ln>
            <a:noFill/>
          </a:ln>
        </p:spPr>
        <p:txBody>
          <a:bodyPr spcFirstLastPara="1" wrap="square" lIns="0" tIns="0" rIns="0" bIns="0" anchor="ctr" anchorCtr="0">
            <a:noAutofit/>
          </a:bodyPr>
          <a:lstStyle/>
          <a:p>
            <a:pPr algn="ctr">
              <a:buSzPts val="2100"/>
            </a:pPr>
            <a:r>
              <a:rPr lang="en-US" sz="1575">
                <a:solidFill>
                  <a:schemeClr val="dk1"/>
                </a:solidFill>
                <a:latin typeface="Open Sans"/>
                <a:ea typeface="Open Sans"/>
                <a:cs typeface="Open Sans"/>
                <a:sym typeface="Open Sans"/>
              </a:rPr>
              <a:t>21 Quarries </a:t>
            </a:r>
            <a:br>
              <a:rPr lang="en-US" sz="1575">
                <a:solidFill>
                  <a:schemeClr val="dk1"/>
                </a:solidFill>
                <a:latin typeface="Open Sans"/>
                <a:ea typeface="Open Sans"/>
                <a:cs typeface="Open Sans"/>
                <a:sym typeface="Open Sans"/>
              </a:rPr>
            </a:br>
            <a:r>
              <a:rPr lang="en-US" sz="1575">
                <a:solidFill>
                  <a:schemeClr val="dk1"/>
                </a:solidFill>
                <a:latin typeface="Open Sans"/>
                <a:ea typeface="Open Sans"/>
                <a:cs typeface="Open Sans"/>
                <a:sym typeface="Open Sans"/>
              </a:rPr>
              <a:t>&amp; Mines</a:t>
            </a:r>
            <a:endParaRPr sz="1425">
              <a:solidFill>
                <a:schemeClr val="dk1"/>
              </a:solidFill>
            </a:endParaRPr>
          </a:p>
        </p:txBody>
      </p:sp>
      <p:sp>
        <p:nvSpPr>
          <p:cNvPr id="541" name="Google Shape;541;p9"/>
          <p:cNvSpPr txBox="1"/>
          <p:nvPr/>
        </p:nvSpPr>
        <p:spPr>
          <a:xfrm>
            <a:off x="3039438" y="4041140"/>
            <a:ext cx="1544625" cy="400725"/>
          </a:xfrm>
          <a:prstGeom prst="rect">
            <a:avLst/>
          </a:prstGeom>
          <a:noFill/>
          <a:ln>
            <a:noFill/>
          </a:ln>
        </p:spPr>
        <p:txBody>
          <a:bodyPr spcFirstLastPara="1" wrap="square" lIns="0" tIns="0" rIns="0" bIns="0" anchor="ctr" anchorCtr="0">
            <a:noAutofit/>
          </a:bodyPr>
          <a:lstStyle/>
          <a:p>
            <a:pPr algn="ctr">
              <a:buSzPts val="2100"/>
            </a:pPr>
            <a:r>
              <a:rPr lang="en-US" sz="1575">
                <a:solidFill>
                  <a:srgbClr val="00A9E1"/>
                </a:solidFill>
                <a:latin typeface="Open Sans"/>
                <a:ea typeface="Open Sans"/>
                <a:cs typeface="Open Sans"/>
                <a:sym typeface="Open Sans"/>
              </a:rPr>
              <a:t>6 Operating / Processing Sites</a:t>
            </a:r>
            <a:endParaRPr sz="1125" i="1">
              <a:solidFill>
                <a:srgbClr val="00A9E1"/>
              </a:solidFill>
              <a:latin typeface="Open Sans Light"/>
              <a:ea typeface="Open Sans Light"/>
              <a:cs typeface="Open Sans Light"/>
              <a:sym typeface="Open Sans Light"/>
            </a:endParaRPr>
          </a:p>
        </p:txBody>
      </p:sp>
      <p:sp>
        <p:nvSpPr>
          <p:cNvPr id="542" name="Google Shape;542;p9"/>
          <p:cNvSpPr txBox="1"/>
          <p:nvPr/>
        </p:nvSpPr>
        <p:spPr>
          <a:xfrm>
            <a:off x="4753640" y="4041140"/>
            <a:ext cx="1544625" cy="400725"/>
          </a:xfrm>
          <a:prstGeom prst="rect">
            <a:avLst/>
          </a:prstGeom>
          <a:noFill/>
          <a:ln>
            <a:noFill/>
          </a:ln>
        </p:spPr>
        <p:txBody>
          <a:bodyPr spcFirstLastPara="1" wrap="square" lIns="0" tIns="0" rIns="0" bIns="0" anchor="ctr" anchorCtr="0">
            <a:noAutofit/>
          </a:bodyPr>
          <a:lstStyle/>
          <a:p>
            <a:pPr algn="ctr">
              <a:buSzPts val="2100"/>
            </a:pPr>
            <a:r>
              <a:rPr lang="en-US" sz="1575">
                <a:solidFill>
                  <a:schemeClr val="dk2"/>
                </a:solidFill>
                <a:latin typeface="Open Sans"/>
                <a:ea typeface="Open Sans"/>
                <a:cs typeface="Open Sans"/>
                <a:sym typeface="Open Sans"/>
              </a:rPr>
              <a:t>5 Loading Facilities</a:t>
            </a:r>
            <a:endParaRPr sz="1425">
              <a:solidFill>
                <a:schemeClr val="dk2"/>
              </a:solidFill>
            </a:endParaRPr>
          </a:p>
        </p:txBody>
      </p:sp>
      <p:sp>
        <p:nvSpPr>
          <p:cNvPr id="543" name="Google Shape;543;p9"/>
          <p:cNvSpPr/>
          <p:nvPr/>
        </p:nvSpPr>
        <p:spPr>
          <a:xfrm>
            <a:off x="3253751" y="910706"/>
            <a:ext cx="1116000" cy="1116000"/>
          </a:xfrm>
          <a:prstGeom prst="ellipse">
            <a:avLst/>
          </a:prstGeom>
          <a:solidFill>
            <a:schemeClr val="lt1"/>
          </a:solidFill>
          <a:ln w="19050" cap="flat" cmpd="sng">
            <a:solidFill>
              <a:srgbClr val="2D6EFF"/>
            </a:solidFill>
            <a:prstDash val="solid"/>
            <a:round/>
            <a:headEnd type="none" w="sm" len="sm"/>
            <a:tailEnd type="none" w="sm" len="sm"/>
          </a:ln>
        </p:spPr>
        <p:txBody>
          <a:bodyPr spcFirstLastPara="1" wrap="square" lIns="0" tIns="0" rIns="0" bIns="0" anchor="ctr" anchorCtr="0">
            <a:noAutofit/>
          </a:bodyPr>
          <a:lstStyle/>
          <a:p>
            <a:pPr algn="ctr">
              <a:buSzPts val="1300"/>
            </a:pPr>
            <a:endParaRPr sz="975" i="1">
              <a:solidFill>
                <a:srgbClr val="313131"/>
              </a:solidFill>
            </a:endParaRPr>
          </a:p>
        </p:txBody>
      </p:sp>
      <p:grpSp>
        <p:nvGrpSpPr>
          <p:cNvPr id="544" name="Google Shape;544;p9"/>
          <p:cNvGrpSpPr/>
          <p:nvPr/>
        </p:nvGrpSpPr>
        <p:grpSpPr>
          <a:xfrm>
            <a:off x="6715480" y="1090407"/>
            <a:ext cx="891578" cy="565984"/>
            <a:chOff x="1431800" y="1362075"/>
            <a:chExt cx="4645450" cy="3010150"/>
          </a:xfrm>
        </p:grpSpPr>
        <p:sp>
          <p:nvSpPr>
            <p:cNvPr id="545" name="Google Shape;545;p9"/>
            <p:cNvSpPr/>
            <p:nvPr/>
          </p:nvSpPr>
          <p:spPr>
            <a:xfrm>
              <a:off x="2570250" y="2206250"/>
              <a:ext cx="2373375" cy="2165975"/>
            </a:xfrm>
            <a:custGeom>
              <a:avLst/>
              <a:gdLst/>
              <a:ahLst/>
              <a:cxnLst/>
              <a:rect l="l" t="t" r="r" b="b"/>
              <a:pathLst>
                <a:path w="94935" h="86639" fill="none" extrusionOk="0">
                  <a:moveTo>
                    <a:pt x="66956" y="86638"/>
                  </a:moveTo>
                  <a:lnTo>
                    <a:pt x="94935" y="80078"/>
                  </a:lnTo>
                  <a:lnTo>
                    <a:pt x="91268" y="61361"/>
                  </a:lnTo>
                  <a:cubicBezTo>
                    <a:pt x="90497" y="57309"/>
                    <a:pt x="88181" y="53643"/>
                    <a:pt x="84901" y="51134"/>
                  </a:cubicBezTo>
                  <a:cubicBezTo>
                    <a:pt x="82778" y="49398"/>
                    <a:pt x="80849" y="48047"/>
                    <a:pt x="78919" y="47854"/>
                  </a:cubicBezTo>
                  <a:lnTo>
                    <a:pt x="63097" y="43030"/>
                  </a:lnTo>
                  <a:cubicBezTo>
                    <a:pt x="62711" y="43030"/>
                    <a:pt x="62325" y="42837"/>
                    <a:pt x="62132" y="42644"/>
                  </a:cubicBezTo>
                  <a:cubicBezTo>
                    <a:pt x="61360" y="42065"/>
                    <a:pt x="60588" y="41101"/>
                    <a:pt x="60588" y="40136"/>
                  </a:cubicBezTo>
                  <a:lnTo>
                    <a:pt x="59817" y="33961"/>
                  </a:lnTo>
                  <a:cubicBezTo>
                    <a:pt x="64255" y="30488"/>
                    <a:pt x="67535" y="25278"/>
                    <a:pt x="69079" y="19490"/>
                  </a:cubicBezTo>
                  <a:cubicBezTo>
                    <a:pt x="71973" y="19104"/>
                    <a:pt x="74095" y="16016"/>
                    <a:pt x="74095" y="12157"/>
                  </a:cubicBezTo>
                  <a:cubicBezTo>
                    <a:pt x="74095" y="8491"/>
                    <a:pt x="72166" y="5597"/>
                    <a:pt x="69850" y="5018"/>
                  </a:cubicBezTo>
                  <a:moveTo>
                    <a:pt x="24892" y="4825"/>
                  </a:moveTo>
                  <a:cubicBezTo>
                    <a:pt x="22576" y="5404"/>
                    <a:pt x="20840" y="8298"/>
                    <a:pt x="20840" y="11964"/>
                  </a:cubicBezTo>
                  <a:cubicBezTo>
                    <a:pt x="20840" y="15823"/>
                    <a:pt x="22962" y="18911"/>
                    <a:pt x="25856" y="19297"/>
                  </a:cubicBezTo>
                  <a:cubicBezTo>
                    <a:pt x="27593" y="25278"/>
                    <a:pt x="30680" y="30295"/>
                    <a:pt x="35118" y="33768"/>
                  </a:cubicBezTo>
                  <a:lnTo>
                    <a:pt x="34346" y="39943"/>
                  </a:lnTo>
                  <a:cubicBezTo>
                    <a:pt x="34346" y="40908"/>
                    <a:pt x="33575" y="41872"/>
                    <a:pt x="32803" y="42451"/>
                  </a:cubicBezTo>
                  <a:cubicBezTo>
                    <a:pt x="32610" y="42644"/>
                    <a:pt x="32224" y="42644"/>
                    <a:pt x="31838" y="42837"/>
                  </a:cubicBezTo>
                  <a:lnTo>
                    <a:pt x="16209" y="47468"/>
                  </a:lnTo>
                  <a:cubicBezTo>
                    <a:pt x="14279" y="47854"/>
                    <a:pt x="12157" y="48819"/>
                    <a:pt x="10034" y="50555"/>
                  </a:cubicBezTo>
                  <a:cubicBezTo>
                    <a:pt x="6754" y="53257"/>
                    <a:pt x="4438" y="56923"/>
                    <a:pt x="3667" y="60975"/>
                  </a:cubicBezTo>
                  <a:lnTo>
                    <a:pt x="0" y="79499"/>
                  </a:lnTo>
                  <a:lnTo>
                    <a:pt x="25085" y="85673"/>
                  </a:lnTo>
                  <a:moveTo>
                    <a:pt x="25856" y="1545"/>
                  </a:moveTo>
                  <a:cubicBezTo>
                    <a:pt x="25663" y="4632"/>
                    <a:pt x="25085" y="4632"/>
                    <a:pt x="25085" y="4632"/>
                  </a:cubicBezTo>
                  <a:moveTo>
                    <a:pt x="69464" y="4825"/>
                  </a:moveTo>
                  <a:cubicBezTo>
                    <a:pt x="69464" y="4825"/>
                    <a:pt x="70043" y="3474"/>
                    <a:pt x="69079" y="1"/>
                  </a:cubicBezTo>
                </a:path>
              </a:pathLst>
            </a:custGeom>
            <a:noFill/>
            <a:ln w="19050" cap="rnd" cmpd="sng">
              <a:solidFill>
                <a:srgbClr val="92D050"/>
              </a:solidFill>
              <a:prstDash val="solid"/>
              <a:round/>
              <a:headEnd type="none" w="sm" len="sm"/>
              <a:tailEnd type="none" w="sm" len="sm"/>
            </a:ln>
          </p:spPr>
          <p:txBody>
            <a:bodyPr spcFirstLastPara="1" wrap="square" lIns="91425" tIns="91425" rIns="91425" bIns="91425" anchor="ctr" anchorCtr="0">
              <a:noAutofit/>
            </a:bodyPr>
            <a:lstStyle/>
            <a:p>
              <a:pPr>
                <a:buSzPts val="1900"/>
              </a:pPr>
              <a:endParaRPr sz="1425"/>
            </a:p>
          </p:txBody>
        </p:sp>
        <p:sp>
          <p:nvSpPr>
            <p:cNvPr id="546" name="Google Shape;546;p9"/>
            <p:cNvSpPr/>
            <p:nvPr/>
          </p:nvSpPr>
          <p:spPr>
            <a:xfrm>
              <a:off x="3438550" y="3175875"/>
              <a:ext cx="1201175" cy="776650"/>
            </a:xfrm>
            <a:custGeom>
              <a:avLst/>
              <a:gdLst/>
              <a:ahLst/>
              <a:cxnLst/>
              <a:rect l="l" t="t" r="r" b="b"/>
              <a:pathLst>
                <a:path w="48047" h="31066" fill="none" extrusionOk="0">
                  <a:moveTo>
                    <a:pt x="25664" y="0"/>
                  </a:moveTo>
                  <a:cubicBezTo>
                    <a:pt x="25664" y="0"/>
                    <a:pt x="22769" y="9069"/>
                    <a:pt x="12928" y="9455"/>
                  </a:cubicBezTo>
                  <a:cubicBezTo>
                    <a:pt x="3474" y="9648"/>
                    <a:pt x="0" y="0"/>
                    <a:pt x="0" y="0"/>
                  </a:cubicBezTo>
                  <a:moveTo>
                    <a:pt x="33382" y="31066"/>
                  </a:moveTo>
                  <a:lnTo>
                    <a:pt x="48046" y="28365"/>
                  </a:lnTo>
                </a:path>
              </a:pathLst>
            </a:custGeom>
            <a:noFill/>
            <a:ln w="19050" cap="rnd" cmpd="sng">
              <a:solidFill>
                <a:srgbClr val="92D050"/>
              </a:solidFill>
              <a:prstDash val="solid"/>
              <a:round/>
              <a:headEnd type="none" w="sm" len="sm"/>
              <a:tailEnd type="none" w="sm" len="sm"/>
            </a:ln>
          </p:spPr>
          <p:txBody>
            <a:bodyPr spcFirstLastPara="1" wrap="square" lIns="91425" tIns="91425" rIns="91425" bIns="91425" anchor="ctr" anchorCtr="0">
              <a:noAutofit/>
            </a:bodyPr>
            <a:lstStyle/>
            <a:p>
              <a:pPr>
                <a:buSzPts val="1900"/>
              </a:pPr>
              <a:endParaRPr sz="1425"/>
            </a:p>
          </p:txBody>
        </p:sp>
        <p:sp>
          <p:nvSpPr>
            <p:cNvPr id="547" name="Google Shape;547;p9"/>
            <p:cNvSpPr/>
            <p:nvPr/>
          </p:nvSpPr>
          <p:spPr>
            <a:xfrm>
              <a:off x="4948425" y="3089025"/>
              <a:ext cx="361825" cy="1022700"/>
            </a:xfrm>
            <a:custGeom>
              <a:avLst/>
              <a:gdLst/>
              <a:ahLst/>
              <a:cxnLst/>
              <a:rect l="l" t="t" r="r" b="b"/>
              <a:pathLst>
                <a:path w="14473" h="40908" fill="none" extrusionOk="0">
                  <a:moveTo>
                    <a:pt x="11771" y="1"/>
                  </a:moveTo>
                  <a:lnTo>
                    <a:pt x="5982" y="5790"/>
                  </a:lnTo>
                  <a:lnTo>
                    <a:pt x="194" y="1"/>
                  </a:lnTo>
                  <a:moveTo>
                    <a:pt x="5789" y="40908"/>
                  </a:moveTo>
                  <a:close/>
                  <a:moveTo>
                    <a:pt x="2895" y="2895"/>
                  </a:moveTo>
                  <a:lnTo>
                    <a:pt x="1" y="15823"/>
                  </a:lnTo>
                  <a:moveTo>
                    <a:pt x="8684" y="2895"/>
                  </a:moveTo>
                  <a:lnTo>
                    <a:pt x="14472" y="31839"/>
                  </a:lnTo>
                  <a:lnTo>
                    <a:pt x="6561" y="40329"/>
                  </a:lnTo>
                </a:path>
              </a:pathLst>
            </a:custGeom>
            <a:noFill/>
            <a:ln w="19050" cap="rnd" cmpd="sng">
              <a:solidFill>
                <a:srgbClr val="92D050"/>
              </a:solidFill>
              <a:prstDash val="solid"/>
              <a:round/>
              <a:headEnd type="none" w="sm" len="sm"/>
              <a:tailEnd type="none" w="sm" len="sm"/>
            </a:ln>
          </p:spPr>
          <p:txBody>
            <a:bodyPr spcFirstLastPara="1" wrap="square" lIns="91425" tIns="91425" rIns="91425" bIns="91425" anchor="ctr" anchorCtr="0">
              <a:noAutofit/>
            </a:bodyPr>
            <a:lstStyle/>
            <a:p>
              <a:pPr>
                <a:buSzPts val="1900"/>
              </a:pPr>
              <a:endParaRPr sz="1425"/>
            </a:p>
          </p:txBody>
        </p:sp>
        <p:sp>
          <p:nvSpPr>
            <p:cNvPr id="548" name="Google Shape;548;p9"/>
            <p:cNvSpPr/>
            <p:nvPr/>
          </p:nvSpPr>
          <p:spPr>
            <a:xfrm>
              <a:off x="4345450" y="1555025"/>
              <a:ext cx="1731800" cy="2223850"/>
            </a:xfrm>
            <a:custGeom>
              <a:avLst/>
              <a:gdLst/>
              <a:ahLst/>
              <a:cxnLst/>
              <a:rect l="l" t="t" r="r" b="b"/>
              <a:pathLst>
                <a:path w="69272" h="88954" fill="none" extrusionOk="0">
                  <a:moveTo>
                    <a:pt x="46117" y="88954"/>
                  </a:moveTo>
                  <a:lnTo>
                    <a:pt x="69271" y="84130"/>
                  </a:lnTo>
                  <a:lnTo>
                    <a:pt x="65991" y="68693"/>
                  </a:lnTo>
                  <a:cubicBezTo>
                    <a:pt x="65412" y="65220"/>
                    <a:pt x="63676" y="62133"/>
                    <a:pt x="60781" y="60010"/>
                  </a:cubicBezTo>
                  <a:cubicBezTo>
                    <a:pt x="59045" y="58467"/>
                    <a:pt x="57308" y="57502"/>
                    <a:pt x="55764" y="57309"/>
                  </a:cubicBezTo>
                  <a:lnTo>
                    <a:pt x="42836" y="53450"/>
                  </a:lnTo>
                  <a:cubicBezTo>
                    <a:pt x="42643" y="53450"/>
                    <a:pt x="42450" y="53257"/>
                    <a:pt x="42257" y="53064"/>
                  </a:cubicBezTo>
                  <a:cubicBezTo>
                    <a:pt x="41486" y="52485"/>
                    <a:pt x="40907" y="51713"/>
                    <a:pt x="40907" y="51134"/>
                  </a:cubicBezTo>
                  <a:lnTo>
                    <a:pt x="40328" y="45924"/>
                  </a:lnTo>
                  <a:cubicBezTo>
                    <a:pt x="43801" y="43030"/>
                    <a:pt x="46502" y="38978"/>
                    <a:pt x="48046" y="33961"/>
                  </a:cubicBezTo>
                  <a:cubicBezTo>
                    <a:pt x="50362" y="33575"/>
                    <a:pt x="52098" y="31067"/>
                    <a:pt x="52098" y="27980"/>
                  </a:cubicBezTo>
                  <a:cubicBezTo>
                    <a:pt x="52098" y="24699"/>
                    <a:pt x="50555" y="22384"/>
                    <a:pt x="48432" y="21805"/>
                  </a:cubicBezTo>
                  <a:moveTo>
                    <a:pt x="11384" y="21805"/>
                  </a:moveTo>
                  <a:cubicBezTo>
                    <a:pt x="10999" y="23542"/>
                    <a:pt x="8104" y="22577"/>
                    <a:pt x="8490" y="28172"/>
                  </a:cubicBezTo>
                  <a:cubicBezTo>
                    <a:pt x="8490" y="33382"/>
                    <a:pt x="11963" y="32996"/>
                    <a:pt x="12349" y="34926"/>
                  </a:cubicBezTo>
                  <a:cubicBezTo>
                    <a:pt x="13314" y="39943"/>
                    <a:pt x="15822" y="43030"/>
                    <a:pt x="19489" y="45731"/>
                  </a:cubicBezTo>
                  <a:lnTo>
                    <a:pt x="19103" y="51134"/>
                  </a:lnTo>
                  <a:cubicBezTo>
                    <a:pt x="19103" y="51713"/>
                    <a:pt x="18524" y="52678"/>
                    <a:pt x="17752" y="53064"/>
                  </a:cubicBezTo>
                  <a:cubicBezTo>
                    <a:pt x="17559" y="53257"/>
                    <a:pt x="17366" y="53257"/>
                    <a:pt x="17173" y="53450"/>
                  </a:cubicBezTo>
                  <a:lnTo>
                    <a:pt x="5596" y="59431"/>
                  </a:lnTo>
                  <a:cubicBezTo>
                    <a:pt x="3859" y="60010"/>
                    <a:pt x="0" y="62133"/>
                    <a:pt x="193" y="65606"/>
                  </a:cubicBezTo>
                  <a:moveTo>
                    <a:pt x="48432" y="21612"/>
                  </a:moveTo>
                  <a:cubicBezTo>
                    <a:pt x="48432" y="21612"/>
                    <a:pt x="49397" y="1"/>
                    <a:pt x="30101" y="1"/>
                  </a:cubicBezTo>
                  <a:cubicBezTo>
                    <a:pt x="10806" y="1"/>
                    <a:pt x="11577" y="21612"/>
                    <a:pt x="11577" y="21612"/>
                  </a:cubicBezTo>
                  <a:moveTo>
                    <a:pt x="48432" y="20840"/>
                  </a:moveTo>
                  <a:close/>
                </a:path>
              </a:pathLst>
            </a:custGeom>
            <a:noFill/>
            <a:ln w="19050" cap="rnd" cmpd="sng">
              <a:solidFill>
                <a:srgbClr val="92D050"/>
              </a:solidFill>
              <a:prstDash val="solid"/>
              <a:round/>
              <a:headEnd type="none" w="sm" len="sm"/>
              <a:tailEnd type="none" w="sm" len="sm"/>
            </a:ln>
          </p:spPr>
          <p:txBody>
            <a:bodyPr spcFirstLastPara="1" wrap="square" lIns="91425" tIns="91425" rIns="91425" bIns="91425" anchor="ctr" anchorCtr="0">
              <a:noAutofit/>
            </a:bodyPr>
            <a:lstStyle/>
            <a:p>
              <a:pPr>
                <a:buSzPts val="1900"/>
              </a:pPr>
              <a:endParaRPr sz="1425"/>
            </a:p>
          </p:txBody>
        </p:sp>
        <p:sp>
          <p:nvSpPr>
            <p:cNvPr id="549" name="Google Shape;549;p9"/>
            <p:cNvSpPr/>
            <p:nvPr/>
          </p:nvSpPr>
          <p:spPr>
            <a:xfrm>
              <a:off x="4832650" y="2799600"/>
              <a:ext cx="988925" cy="646425"/>
            </a:xfrm>
            <a:custGeom>
              <a:avLst/>
              <a:gdLst/>
              <a:ahLst/>
              <a:cxnLst/>
              <a:rect l="l" t="t" r="r" b="b"/>
              <a:pathLst>
                <a:path w="39557" h="25857" fill="none" extrusionOk="0">
                  <a:moveTo>
                    <a:pt x="21226" y="1"/>
                  </a:moveTo>
                  <a:lnTo>
                    <a:pt x="10613" y="9648"/>
                  </a:lnTo>
                  <a:lnTo>
                    <a:pt x="1" y="1"/>
                  </a:lnTo>
                  <a:moveTo>
                    <a:pt x="27593" y="25857"/>
                  </a:moveTo>
                  <a:lnTo>
                    <a:pt x="39557" y="23734"/>
                  </a:lnTo>
                </a:path>
              </a:pathLst>
            </a:custGeom>
            <a:noFill/>
            <a:ln w="19050" cap="rnd" cmpd="sng">
              <a:solidFill>
                <a:srgbClr val="92D050"/>
              </a:solidFill>
              <a:prstDash val="solid"/>
              <a:round/>
              <a:headEnd type="none" w="sm" len="sm"/>
              <a:tailEnd type="none" w="sm" len="sm"/>
            </a:ln>
          </p:spPr>
          <p:txBody>
            <a:bodyPr spcFirstLastPara="1" wrap="square" lIns="91425" tIns="91425" rIns="91425" bIns="91425" anchor="ctr" anchorCtr="0">
              <a:noAutofit/>
            </a:bodyPr>
            <a:lstStyle/>
            <a:p>
              <a:pPr>
                <a:buSzPts val="1900"/>
              </a:pPr>
              <a:endParaRPr sz="1425"/>
            </a:p>
          </p:txBody>
        </p:sp>
        <p:sp>
          <p:nvSpPr>
            <p:cNvPr id="550" name="Google Shape;550;p9"/>
            <p:cNvSpPr/>
            <p:nvPr/>
          </p:nvSpPr>
          <p:spPr>
            <a:xfrm>
              <a:off x="2198800" y="3089025"/>
              <a:ext cx="361825" cy="1022700"/>
            </a:xfrm>
            <a:custGeom>
              <a:avLst/>
              <a:gdLst/>
              <a:ahLst/>
              <a:cxnLst/>
              <a:rect l="l" t="t" r="r" b="b"/>
              <a:pathLst>
                <a:path w="14473" h="40908" fill="none" extrusionOk="0">
                  <a:moveTo>
                    <a:pt x="14472" y="1"/>
                  </a:moveTo>
                  <a:lnTo>
                    <a:pt x="8684" y="5790"/>
                  </a:lnTo>
                  <a:lnTo>
                    <a:pt x="2895" y="1"/>
                  </a:lnTo>
                  <a:moveTo>
                    <a:pt x="8684" y="40908"/>
                  </a:moveTo>
                  <a:close/>
                  <a:moveTo>
                    <a:pt x="14472" y="16016"/>
                  </a:moveTo>
                  <a:lnTo>
                    <a:pt x="11578" y="3281"/>
                  </a:lnTo>
                  <a:moveTo>
                    <a:pt x="8105" y="40329"/>
                  </a:moveTo>
                  <a:lnTo>
                    <a:pt x="1" y="32225"/>
                  </a:lnTo>
                  <a:lnTo>
                    <a:pt x="5789" y="3281"/>
                  </a:lnTo>
                </a:path>
              </a:pathLst>
            </a:custGeom>
            <a:noFill/>
            <a:ln w="19050" cap="rnd" cmpd="sng">
              <a:solidFill>
                <a:srgbClr val="92D050"/>
              </a:solidFill>
              <a:prstDash val="solid"/>
              <a:round/>
              <a:headEnd type="none" w="sm" len="sm"/>
              <a:tailEnd type="none" w="sm" len="sm"/>
            </a:ln>
          </p:spPr>
          <p:txBody>
            <a:bodyPr spcFirstLastPara="1" wrap="square" lIns="91425" tIns="91425" rIns="91425" bIns="91425" anchor="ctr" anchorCtr="0">
              <a:noAutofit/>
            </a:bodyPr>
            <a:lstStyle/>
            <a:p>
              <a:pPr>
                <a:buSzPts val="1900"/>
              </a:pPr>
              <a:endParaRPr sz="1425"/>
            </a:p>
          </p:txBody>
        </p:sp>
        <p:sp>
          <p:nvSpPr>
            <p:cNvPr id="551" name="Google Shape;551;p9"/>
            <p:cNvSpPr/>
            <p:nvPr/>
          </p:nvSpPr>
          <p:spPr>
            <a:xfrm>
              <a:off x="1431800" y="1559850"/>
              <a:ext cx="1702875" cy="2219025"/>
            </a:xfrm>
            <a:custGeom>
              <a:avLst/>
              <a:gdLst/>
              <a:ahLst/>
              <a:cxnLst/>
              <a:rect l="l" t="t" r="r" b="b"/>
              <a:pathLst>
                <a:path w="68115" h="88761" fill="none" extrusionOk="0">
                  <a:moveTo>
                    <a:pt x="21033" y="21612"/>
                  </a:moveTo>
                  <a:cubicBezTo>
                    <a:pt x="18910" y="22191"/>
                    <a:pt x="17367" y="24506"/>
                    <a:pt x="17367" y="27787"/>
                  </a:cubicBezTo>
                  <a:cubicBezTo>
                    <a:pt x="17367" y="31067"/>
                    <a:pt x="19103" y="33382"/>
                    <a:pt x="21419" y="33768"/>
                  </a:cubicBezTo>
                  <a:cubicBezTo>
                    <a:pt x="22577" y="38785"/>
                    <a:pt x="25471" y="42837"/>
                    <a:pt x="29137" y="45731"/>
                  </a:cubicBezTo>
                  <a:lnTo>
                    <a:pt x="28558" y="50941"/>
                  </a:lnTo>
                  <a:cubicBezTo>
                    <a:pt x="28558" y="51520"/>
                    <a:pt x="27979" y="52485"/>
                    <a:pt x="27208" y="52871"/>
                  </a:cubicBezTo>
                  <a:cubicBezTo>
                    <a:pt x="27015" y="53257"/>
                    <a:pt x="26822" y="53257"/>
                    <a:pt x="26629" y="53257"/>
                  </a:cubicBezTo>
                  <a:lnTo>
                    <a:pt x="13508" y="57116"/>
                  </a:lnTo>
                  <a:cubicBezTo>
                    <a:pt x="11771" y="57695"/>
                    <a:pt x="10034" y="58274"/>
                    <a:pt x="8491" y="59817"/>
                  </a:cubicBezTo>
                  <a:cubicBezTo>
                    <a:pt x="5789" y="61940"/>
                    <a:pt x="3860" y="65027"/>
                    <a:pt x="3088" y="68500"/>
                  </a:cubicBezTo>
                  <a:lnTo>
                    <a:pt x="1" y="83937"/>
                  </a:lnTo>
                  <a:lnTo>
                    <a:pt x="23155" y="88761"/>
                  </a:lnTo>
                  <a:moveTo>
                    <a:pt x="68114" y="65799"/>
                  </a:moveTo>
                  <a:cubicBezTo>
                    <a:pt x="68114" y="61747"/>
                    <a:pt x="63483" y="59045"/>
                    <a:pt x="63483" y="59045"/>
                  </a:cubicBezTo>
                  <a:lnTo>
                    <a:pt x="52099" y="53257"/>
                  </a:lnTo>
                  <a:cubicBezTo>
                    <a:pt x="51906" y="53257"/>
                    <a:pt x="51713" y="53064"/>
                    <a:pt x="51327" y="52871"/>
                  </a:cubicBezTo>
                  <a:cubicBezTo>
                    <a:pt x="50748" y="52292"/>
                    <a:pt x="50169" y="51520"/>
                    <a:pt x="50169" y="50941"/>
                  </a:cubicBezTo>
                  <a:lnTo>
                    <a:pt x="49783" y="45538"/>
                  </a:lnTo>
                  <a:cubicBezTo>
                    <a:pt x="53257" y="42644"/>
                    <a:pt x="55958" y="38206"/>
                    <a:pt x="57502" y="33382"/>
                  </a:cubicBezTo>
                  <a:cubicBezTo>
                    <a:pt x="59817" y="33189"/>
                    <a:pt x="61361" y="30874"/>
                    <a:pt x="61361" y="27015"/>
                  </a:cubicBezTo>
                  <a:cubicBezTo>
                    <a:pt x="61361" y="21419"/>
                    <a:pt x="57888" y="21805"/>
                    <a:pt x="58080" y="21419"/>
                  </a:cubicBezTo>
                  <a:moveTo>
                    <a:pt x="57888" y="21612"/>
                  </a:moveTo>
                  <a:cubicBezTo>
                    <a:pt x="57888" y="21612"/>
                    <a:pt x="58852" y="1"/>
                    <a:pt x="39364" y="1"/>
                  </a:cubicBezTo>
                  <a:cubicBezTo>
                    <a:pt x="19875" y="1"/>
                    <a:pt x="21033" y="21612"/>
                    <a:pt x="21033" y="21612"/>
                  </a:cubicBezTo>
                </a:path>
              </a:pathLst>
            </a:custGeom>
            <a:noFill/>
            <a:ln w="19050" cap="rnd" cmpd="sng">
              <a:solidFill>
                <a:srgbClr val="92D050"/>
              </a:solidFill>
              <a:prstDash val="solid"/>
              <a:round/>
              <a:headEnd type="none" w="sm" len="sm"/>
              <a:tailEnd type="none" w="sm" len="sm"/>
            </a:ln>
          </p:spPr>
          <p:txBody>
            <a:bodyPr spcFirstLastPara="1" wrap="square" lIns="91425" tIns="91425" rIns="91425" bIns="91425" anchor="ctr" anchorCtr="0">
              <a:noAutofit/>
            </a:bodyPr>
            <a:lstStyle/>
            <a:p>
              <a:pPr>
                <a:buSzPts val="1900"/>
              </a:pPr>
              <a:endParaRPr sz="1425"/>
            </a:p>
          </p:txBody>
        </p:sp>
        <p:sp>
          <p:nvSpPr>
            <p:cNvPr id="552" name="Google Shape;552;p9"/>
            <p:cNvSpPr/>
            <p:nvPr/>
          </p:nvSpPr>
          <p:spPr>
            <a:xfrm>
              <a:off x="2150575" y="2799600"/>
              <a:ext cx="530650" cy="241225"/>
            </a:xfrm>
            <a:custGeom>
              <a:avLst/>
              <a:gdLst/>
              <a:ahLst/>
              <a:cxnLst/>
              <a:rect l="l" t="t" r="r" b="b"/>
              <a:pathLst>
                <a:path w="21226" h="9649" fill="none" extrusionOk="0">
                  <a:moveTo>
                    <a:pt x="21225" y="1"/>
                  </a:moveTo>
                  <a:lnTo>
                    <a:pt x="10613" y="9648"/>
                  </a:lnTo>
                  <a:lnTo>
                    <a:pt x="0" y="1"/>
                  </a:lnTo>
                </a:path>
              </a:pathLst>
            </a:custGeom>
            <a:noFill/>
            <a:ln w="19050" cap="rnd" cmpd="sng">
              <a:solidFill>
                <a:srgbClr val="92D050"/>
              </a:solidFill>
              <a:prstDash val="solid"/>
              <a:round/>
              <a:headEnd type="none" w="sm" len="sm"/>
              <a:tailEnd type="none" w="sm" len="sm"/>
            </a:ln>
          </p:spPr>
          <p:txBody>
            <a:bodyPr spcFirstLastPara="1" wrap="square" lIns="91425" tIns="91425" rIns="91425" bIns="91425" anchor="ctr" anchorCtr="0">
              <a:noAutofit/>
            </a:bodyPr>
            <a:lstStyle/>
            <a:p>
              <a:pPr>
                <a:buSzPts val="1900"/>
              </a:pPr>
              <a:endParaRPr sz="1425"/>
            </a:p>
          </p:txBody>
        </p:sp>
        <p:sp>
          <p:nvSpPr>
            <p:cNvPr id="553" name="Google Shape;553;p9"/>
            <p:cNvSpPr/>
            <p:nvPr/>
          </p:nvSpPr>
          <p:spPr>
            <a:xfrm>
              <a:off x="4683125" y="1830000"/>
              <a:ext cx="791125" cy="77200"/>
            </a:xfrm>
            <a:custGeom>
              <a:avLst/>
              <a:gdLst/>
              <a:ahLst/>
              <a:cxnLst/>
              <a:rect l="l" t="t" r="r" b="b"/>
              <a:pathLst>
                <a:path w="31645" h="3088" fill="none" extrusionOk="0">
                  <a:moveTo>
                    <a:pt x="0" y="2509"/>
                  </a:moveTo>
                  <a:cubicBezTo>
                    <a:pt x="772" y="1737"/>
                    <a:pt x="3859" y="965"/>
                    <a:pt x="5210" y="579"/>
                  </a:cubicBezTo>
                  <a:cubicBezTo>
                    <a:pt x="7718" y="0"/>
                    <a:pt x="10034" y="579"/>
                    <a:pt x="12349" y="965"/>
                  </a:cubicBezTo>
                  <a:cubicBezTo>
                    <a:pt x="15436" y="1737"/>
                    <a:pt x="18331" y="2702"/>
                    <a:pt x="21997" y="2895"/>
                  </a:cubicBezTo>
                  <a:cubicBezTo>
                    <a:pt x="25277" y="3088"/>
                    <a:pt x="28365" y="2895"/>
                    <a:pt x="31645" y="1930"/>
                  </a:cubicBezTo>
                </a:path>
              </a:pathLst>
            </a:custGeom>
            <a:noFill/>
            <a:ln w="19050" cap="rnd" cmpd="sng">
              <a:solidFill>
                <a:srgbClr val="92D050"/>
              </a:solidFill>
              <a:prstDash val="solid"/>
              <a:round/>
              <a:headEnd type="none" w="sm" len="sm"/>
              <a:tailEnd type="none" w="sm" len="sm"/>
            </a:ln>
          </p:spPr>
          <p:txBody>
            <a:bodyPr spcFirstLastPara="1" wrap="square" lIns="91425" tIns="91425" rIns="91425" bIns="91425" anchor="ctr" anchorCtr="0">
              <a:noAutofit/>
            </a:bodyPr>
            <a:lstStyle/>
            <a:p>
              <a:pPr>
                <a:buSzPts val="1900"/>
              </a:pPr>
              <a:endParaRPr sz="1425"/>
            </a:p>
          </p:txBody>
        </p:sp>
        <p:sp>
          <p:nvSpPr>
            <p:cNvPr id="554" name="Google Shape;554;p9"/>
            <p:cNvSpPr/>
            <p:nvPr/>
          </p:nvSpPr>
          <p:spPr>
            <a:xfrm>
              <a:off x="2145750" y="1844475"/>
              <a:ext cx="521000" cy="110975"/>
            </a:xfrm>
            <a:custGeom>
              <a:avLst/>
              <a:gdLst/>
              <a:ahLst/>
              <a:cxnLst/>
              <a:rect l="l" t="t" r="r" b="b"/>
              <a:pathLst>
                <a:path w="20840" h="4439" fill="none" extrusionOk="0">
                  <a:moveTo>
                    <a:pt x="20839" y="0"/>
                  </a:moveTo>
                  <a:cubicBezTo>
                    <a:pt x="20839" y="0"/>
                    <a:pt x="16594" y="4438"/>
                    <a:pt x="8104" y="4052"/>
                  </a:cubicBezTo>
                  <a:cubicBezTo>
                    <a:pt x="2316" y="3473"/>
                    <a:pt x="0" y="1544"/>
                    <a:pt x="0" y="1544"/>
                  </a:cubicBezTo>
                </a:path>
              </a:pathLst>
            </a:custGeom>
            <a:noFill/>
            <a:ln w="19050" cap="rnd" cmpd="sng">
              <a:solidFill>
                <a:srgbClr val="92D050"/>
              </a:solidFill>
              <a:prstDash val="solid"/>
              <a:round/>
              <a:headEnd type="none" w="sm" len="sm"/>
              <a:tailEnd type="none" w="sm" len="sm"/>
            </a:ln>
          </p:spPr>
          <p:txBody>
            <a:bodyPr spcFirstLastPara="1" wrap="square" lIns="91425" tIns="91425" rIns="91425" bIns="91425" anchor="ctr" anchorCtr="0">
              <a:noAutofit/>
            </a:bodyPr>
            <a:lstStyle/>
            <a:p>
              <a:pPr>
                <a:buSzPts val="1900"/>
              </a:pPr>
              <a:endParaRPr sz="1425"/>
            </a:p>
          </p:txBody>
        </p:sp>
        <p:sp>
          <p:nvSpPr>
            <p:cNvPr id="555" name="Google Shape;555;p9"/>
            <p:cNvSpPr/>
            <p:nvPr/>
          </p:nvSpPr>
          <p:spPr>
            <a:xfrm>
              <a:off x="2666725" y="1844475"/>
              <a:ext cx="207450" cy="192975"/>
            </a:xfrm>
            <a:custGeom>
              <a:avLst/>
              <a:gdLst/>
              <a:ahLst/>
              <a:cxnLst/>
              <a:rect l="l" t="t" r="r" b="b"/>
              <a:pathLst>
                <a:path w="8298" h="7719" fill="none" extrusionOk="0">
                  <a:moveTo>
                    <a:pt x="8298" y="7719"/>
                  </a:moveTo>
                  <a:cubicBezTo>
                    <a:pt x="8298" y="7719"/>
                    <a:pt x="2509" y="5403"/>
                    <a:pt x="0" y="0"/>
                  </a:cubicBezTo>
                </a:path>
              </a:pathLst>
            </a:custGeom>
            <a:noFill/>
            <a:ln w="19050" cap="rnd" cmpd="sng">
              <a:solidFill>
                <a:srgbClr val="92D050"/>
              </a:solidFill>
              <a:prstDash val="solid"/>
              <a:round/>
              <a:headEnd type="none" w="sm" len="sm"/>
              <a:tailEnd type="none" w="sm" len="sm"/>
            </a:ln>
          </p:spPr>
          <p:txBody>
            <a:bodyPr spcFirstLastPara="1" wrap="square" lIns="91425" tIns="91425" rIns="91425" bIns="91425" anchor="ctr" anchorCtr="0">
              <a:noAutofit/>
            </a:bodyPr>
            <a:lstStyle/>
            <a:p>
              <a:pPr>
                <a:buSzPts val="1900"/>
              </a:pPr>
              <a:endParaRPr sz="1425"/>
            </a:p>
          </p:txBody>
        </p:sp>
        <p:sp>
          <p:nvSpPr>
            <p:cNvPr id="556" name="Google Shape;556;p9"/>
            <p:cNvSpPr/>
            <p:nvPr/>
          </p:nvSpPr>
          <p:spPr>
            <a:xfrm>
              <a:off x="1986550" y="1921650"/>
              <a:ext cx="183350" cy="115800"/>
            </a:xfrm>
            <a:custGeom>
              <a:avLst/>
              <a:gdLst/>
              <a:ahLst/>
              <a:cxnLst/>
              <a:rect l="l" t="t" r="r" b="b"/>
              <a:pathLst>
                <a:path w="7334" h="4632" fill="none" extrusionOk="0">
                  <a:moveTo>
                    <a:pt x="1" y="4632"/>
                  </a:moveTo>
                  <a:cubicBezTo>
                    <a:pt x="1" y="4632"/>
                    <a:pt x="4632" y="1930"/>
                    <a:pt x="7333" y="1"/>
                  </a:cubicBezTo>
                </a:path>
              </a:pathLst>
            </a:custGeom>
            <a:noFill/>
            <a:ln w="19050" cap="rnd" cmpd="sng">
              <a:solidFill>
                <a:srgbClr val="92D050"/>
              </a:solidFill>
              <a:prstDash val="solid"/>
              <a:round/>
              <a:headEnd type="none" w="sm" len="sm"/>
              <a:tailEnd type="none" w="sm" len="sm"/>
            </a:ln>
          </p:spPr>
          <p:txBody>
            <a:bodyPr spcFirstLastPara="1" wrap="square" lIns="91425" tIns="91425" rIns="91425" bIns="91425" anchor="ctr" anchorCtr="0">
              <a:noAutofit/>
            </a:bodyPr>
            <a:lstStyle/>
            <a:p>
              <a:pPr>
                <a:buSzPts val="1900"/>
              </a:pPr>
              <a:endParaRPr sz="1425"/>
            </a:p>
          </p:txBody>
        </p:sp>
        <p:sp>
          <p:nvSpPr>
            <p:cNvPr id="557" name="Google Shape;557;p9"/>
            <p:cNvSpPr/>
            <p:nvPr/>
          </p:nvSpPr>
          <p:spPr>
            <a:xfrm>
              <a:off x="3028525" y="1362075"/>
              <a:ext cx="742900" cy="834575"/>
            </a:xfrm>
            <a:custGeom>
              <a:avLst/>
              <a:gdLst/>
              <a:ahLst/>
              <a:cxnLst/>
              <a:rect l="l" t="t" r="r" b="b"/>
              <a:pathLst>
                <a:path w="29716" h="33383" fill="none" extrusionOk="0">
                  <a:moveTo>
                    <a:pt x="28944" y="1"/>
                  </a:moveTo>
                  <a:lnTo>
                    <a:pt x="28944" y="1"/>
                  </a:lnTo>
                  <a:cubicBezTo>
                    <a:pt x="3473" y="1"/>
                    <a:pt x="3666" y="23348"/>
                    <a:pt x="3666" y="23348"/>
                  </a:cubicBezTo>
                  <a:cubicBezTo>
                    <a:pt x="3666" y="23348"/>
                    <a:pt x="0" y="24313"/>
                    <a:pt x="386" y="28944"/>
                  </a:cubicBezTo>
                  <a:cubicBezTo>
                    <a:pt x="579" y="33382"/>
                    <a:pt x="5596" y="33382"/>
                    <a:pt x="5596" y="33382"/>
                  </a:cubicBezTo>
                  <a:lnTo>
                    <a:pt x="28944" y="33382"/>
                  </a:lnTo>
                  <a:lnTo>
                    <a:pt x="29715" y="33382"/>
                  </a:lnTo>
                </a:path>
              </a:pathLst>
            </a:custGeom>
            <a:noFill/>
            <a:ln w="19050" cap="rnd" cmpd="sng">
              <a:solidFill>
                <a:srgbClr val="92D050"/>
              </a:solidFill>
              <a:prstDash val="solid"/>
              <a:round/>
              <a:headEnd type="none" w="sm" len="sm"/>
              <a:tailEnd type="none" w="sm" len="sm"/>
            </a:ln>
          </p:spPr>
          <p:txBody>
            <a:bodyPr spcFirstLastPara="1" wrap="square" lIns="91425" tIns="91425" rIns="91425" bIns="91425" anchor="ctr" anchorCtr="0">
              <a:noAutofit/>
            </a:bodyPr>
            <a:lstStyle/>
            <a:p>
              <a:pPr>
                <a:buSzPts val="1900"/>
              </a:pPr>
              <a:endParaRPr sz="1425"/>
            </a:p>
          </p:txBody>
        </p:sp>
        <p:sp>
          <p:nvSpPr>
            <p:cNvPr id="558" name="Google Shape;558;p9"/>
            <p:cNvSpPr/>
            <p:nvPr/>
          </p:nvSpPr>
          <p:spPr>
            <a:xfrm>
              <a:off x="3752100" y="1366900"/>
              <a:ext cx="25" cy="279825"/>
            </a:xfrm>
            <a:custGeom>
              <a:avLst/>
              <a:gdLst/>
              <a:ahLst/>
              <a:cxnLst/>
              <a:rect l="l" t="t" r="r" b="b"/>
              <a:pathLst>
                <a:path w="1" h="11193" fill="none" extrusionOk="0">
                  <a:moveTo>
                    <a:pt x="1" y="1"/>
                  </a:moveTo>
                  <a:lnTo>
                    <a:pt x="1" y="11192"/>
                  </a:lnTo>
                </a:path>
              </a:pathLst>
            </a:custGeom>
            <a:noFill/>
            <a:ln w="19050" cap="rnd" cmpd="sng">
              <a:solidFill>
                <a:srgbClr val="92D050"/>
              </a:solidFill>
              <a:prstDash val="solid"/>
              <a:round/>
              <a:headEnd type="none" w="sm" len="sm"/>
              <a:tailEnd type="none" w="sm" len="sm"/>
            </a:ln>
          </p:spPr>
          <p:txBody>
            <a:bodyPr spcFirstLastPara="1" wrap="square" lIns="91425" tIns="91425" rIns="91425" bIns="91425" anchor="ctr" anchorCtr="0">
              <a:noAutofit/>
            </a:bodyPr>
            <a:lstStyle/>
            <a:p>
              <a:pPr>
                <a:buSzPts val="1900"/>
              </a:pPr>
              <a:endParaRPr sz="1425"/>
            </a:p>
          </p:txBody>
        </p:sp>
        <p:sp>
          <p:nvSpPr>
            <p:cNvPr id="559" name="Google Shape;559;p9"/>
            <p:cNvSpPr/>
            <p:nvPr/>
          </p:nvSpPr>
          <p:spPr>
            <a:xfrm>
              <a:off x="3896825" y="1371725"/>
              <a:ext cx="25" cy="212275"/>
            </a:xfrm>
            <a:custGeom>
              <a:avLst/>
              <a:gdLst/>
              <a:ahLst/>
              <a:cxnLst/>
              <a:rect l="l" t="t" r="r" b="b"/>
              <a:pathLst>
                <a:path w="1" h="8491" fill="none" extrusionOk="0">
                  <a:moveTo>
                    <a:pt x="0" y="1"/>
                  </a:moveTo>
                  <a:lnTo>
                    <a:pt x="0" y="8491"/>
                  </a:lnTo>
                </a:path>
              </a:pathLst>
            </a:custGeom>
            <a:noFill/>
            <a:ln w="19050" cap="rnd" cmpd="sng">
              <a:solidFill>
                <a:srgbClr val="92D050"/>
              </a:solidFill>
              <a:prstDash val="solid"/>
              <a:round/>
              <a:headEnd type="none" w="sm" len="sm"/>
              <a:tailEnd type="none" w="sm" len="sm"/>
            </a:ln>
          </p:spPr>
          <p:txBody>
            <a:bodyPr spcFirstLastPara="1" wrap="square" lIns="91425" tIns="91425" rIns="91425" bIns="91425" anchor="ctr" anchorCtr="0">
              <a:noAutofit/>
            </a:bodyPr>
            <a:lstStyle/>
            <a:p>
              <a:pPr>
                <a:buSzPts val="1900"/>
              </a:pPr>
              <a:endParaRPr sz="1425"/>
            </a:p>
          </p:txBody>
        </p:sp>
        <p:sp>
          <p:nvSpPr>
            <p:cNvPr id="560" name="Google Shape;560;p9"/>
            <p:cNvSpPr/>
            <p:nvPr/>
          </p:nvSpPr>
          <p:spPr>
            <a:xfrm>
              <a:off x="3617025" y="1371725"/>
              <a:ext cx="25" cy="212275"/>
            </a:xfrm>
            <a:custGeom>
              <a:avLst/>
              <a:gdLst/>
              <a:ahLst/>
              <a:cxnLst/>
              <a:rect l="l" t="t" r="r" b="b"/>
              <a:pathLst>
                <a:path w="1" h="8491" fill="none" extrusionOk="0">
                  <a:moveTo>
                    <a:pt x="1" y="1"/>
                  </a:moveTo>
                  <a:lnTo>
                    <a:pt x="1" y="8491"/>
                  </a:lnTo>
                </a:path>
              </a:pathLst>
            </a:custGeom>
            <a:noFill/>
            <a:ln w="19050" cap="rnd" cmpd="sng">
              <a:solidFill>
                <a:srgbClr val="92D050"/>
              </a:solidFill>
              <a:prstDash val="solid"/>
              <a:round/>
              <a:headEnd type="none" w="sm" len="sm"/>
              <a:tailEnd type="none" w="sm" len="sm"/>
            </a:ln>
          </p:spPr>
          <p:txBody>
            <a:bodyPr spcFirstLastPara="1" wrap="square" lIns="91425" tIns="91425" rIns="91425" bIns="91425" anchor="ctr" anchorCtr="0">
              <a:noAutofit/>
            </a:bodyPr>
            <a:lstStyle/>
            <a:p>
              <a:pPr>
                <a:buSzPts val="1900"/>
              </a:pPr>
              <a:endParaRPr sz="1425"/>
            </a:p>
          </p:txBody>
        </p:sp>
        <p:sp>
          <p:nvSpPr>
            <p:cNvPr id="561" name="Google Shape;561;p9"/>
            <p:cNvSpPr/>
            <p:nvPr/>
          </p:nvSpPr>
          <p:spPr>
            <a:xfrm>
              <a:off x="3641150" y="1810700"/>
              <a:ext cx="226750" cy="231575"/>
            </a:xfrm>
            <a:custGeom>
              <a:avLst/>
              <a:gdLst/>
              <a:ahLst/>
              <a:cxnLst/>
              <a:rect l="l" t="t" r="r" b="b"/>
              <a:pathLst>
                <a:path w="9070" h="9263" fill="none" extrusionOk="0">
                  <a:moveTo>
                    <a:pt x="9069" y="4632"/>
                  </a:moveTo>
                  <a:cubicBezTo>
                    <a:pt x="9069" y="7140"/>
                    <a:pt x="6947" y="9262"/>
                    <a:pt x="4439" y="9262"/>
                  </a:cubicBezTo>
                  <a:cubicBezTo>
                    <a:pt x="1930" y="9262"/>
                    <a:pt x="1" y="7140"/>
                    <a:pt x="1" y="4632"/>
                  </a:cubicBezTo>
                  <a:cubicBezTo>
                    <a:pt x="1" y="2123"/>
                    <a:pt x="1930" y="1"/>
                    <a:pt x="4439" y="1"/>
                  </a:cubicBezTo>
                  <a:cubicBezTo>
                    <a:pt x="6947" y="1"/>
                    <a:pt x="9069" y="2123"/>
                    <a:pt x="9069" y="4632"/>
                  </a:cubicBezTo>
                  <a:close/>
                </a:path>
              </a:pathLst>
            </a:custGeom>
            <a:noFill/>
            <a:ln w="19050" cap="rnd" cmpd="sng">
              <a:solidFill>
                <a:srgbClr val="92D050"/>
              </a:solidFill>
              <a:prstDash val="solid"/>
              <a:round/>
              <a:headEnd type="none" w="sm" len="sm"/>
              <a:tailEnd type="none" w="sm" len="sm"/>
            </a:ln>
          </p:spPr>
          <p:txBody>
            <a:bodyPr spcFirstLastPara="1" wrap="square" lIns="91425" tIns="91425" rIns="91425" bIns="91425" anchor="ctr" anchorCtr="0">
              <a:noAutofit/>
            </a:bodyPr>
            <a:lstStyle/>
            <a:p>
              <a:pPr>
                <a:buSzPts val="1900"/>
              </a:pPr>
              <a:endParaRPr sz="1425"/>
            </a:p>
          </p:txBody>
        </p:sp>
        <p:sp>
          <p:nvSpPr>
            <p:cNvPr id="562" name="Google Shape;562;p9"/>
            <p:cNvSpPr/>
            <p:nvPr/>
          </p:nvSpPr>
          <p:spPr>
            <a:xfrm>
              <a:off x="3332425" y="1969900"/>
              <a:ext cx="106150" cy="25"/>
            </a:xfrm>
            <a:custGeom>
              <a:avLst/>
              <a:gdLst/>
              <a:ahLst/>
              <a:cxnLst/>
              <a:rect l="l" t="t" r="r" b="b"/>
              <a:pathLst>
                <a:path w="4246" h="1" fill="none" extrusionOk="0">
                  <a:moveTo>
                    <a:pt x="4245" y="0"/>
                  </a:moveTo>
                  <a:lnTo>
                    <a:pt x="0" y="0"/>
                  </a:lnTo>
                </a:path>
              </a:pathLst>
            </a:custGeom>
            <a:noFill/>
            <a:ln w="19050" cap="rnd" cmpd="sng">
              <a:solidFill>
                <a:srgbClr val="92D050"/>
              </a:solidFill>
              <a:prstDash val="solid"/>
              <a:round/>
              <a:headEnd type="none" w="sm" len="sm"/>
              <a:tailEnd type="none" w="sm" len="sm"/>
            </a:ln>
          </p:spPr>
          <p:txBody>
            <a:bodyPr spcFirstLastPara="1" wrap="square" lIns="91425" tIns="91425" rIns="91425" bIns="91425" anchor="ctr" anchorCtr="0">
              <a:noAutofit/>
            </a:bodyPr>
            <a:lstStyle/>
            <a:p>
              <a:pPr>
                <a:buSzPts val="1900"/>
              </a:pPr>
              <a:endParaRPr sz="1425"/>
            </a:p>
          </p:txBody>
        </p:sp>
        <p:sp>
          <p:nvSpPr>
            <p:cNvPr id="563" name="Google Shape;563;p9"/>
            <p:cNvSpPr/>
            <p:nvPr/>
          </p:nvSpPr>
          <p:spPr>
            <a:xfrm>
              <a:off x="3752100" y="1362075"/>
              <a:ext cx="723600" cy="834575"/>
            </a:xfrm>
            <a:custGeom>
              <a:avLst/>
              <a:gdLst/>
              <a:ahLst/>
              <a:cxnLst/>
              <a:rect l="l" t="t" r="r" b="b"/>
              <a:pathLst>
                <a:path w="28944" h="33383" fill="none" extrusionOk="0">
                  <a:moveTo>
                    <a:pt x="1" y="1"/>
                  </a:moveTo>
                  <a:lnTo>
                    <a:pt x="1" y="1"/>
                  </a:lnTo>
                  <a:cubicBezTo>
                    <a:pt x="25664" y="1"/>
                    <a:pt x="25471" y="23348"/>
                    <a:pt x="25471" y="23348"/>
                  </a:cubicBezTo>
                  <a:cubicBezTo>
                    <a:pt x="25471" y="23348"/>
                    <a:pt x="28944" y="24313"/>
                    <a:pt x="28751" y="28944"/>
                  </a:cubicBezTo>
                  <a:cubicBezTo>
                    <a:pt x="28558" y="33382"/>
                    <a:pt x="23541" y="33382"/>
                    <a:pt x="23541" y="33382"/>
                  </a:cubicBezTo>
                  <a:lnTo>
                    <a:pt x="6754" y="33382"/>
                  </a:lnTo>
                  <a:lnTo>
                    <a:pt x="579" y="33382"/>
                  </a:lnTo>
                </a:path>
              </a:pathLst>
            </a:custGeom>
            <a:noFill/>
            <a:ln w="19050" cap="rnd" cmpd="sng">
              <a:solidFill>
                <a:srgbClr val="92D050"/>
              </a:solidFill>
              <a:prstDash val="solid"/>
              <a:round/>
              <a:headEnd type="none" w="sm" len="sm"/>
              <a:tailEnd type="none" w="sm" len="sm"/>
            </a:ln>
          </p:spPr>
          <p:txBody>
            <a:bodyPr spcFirstLastPara="1" wrap="square" lIns="91425" tIns="91425" rIns="91425" bIns="91425" anchor="ctr" anchorCtr="0">
              <a:noAutofit/>
            </a:bodyPr>
            <a:lstStyle/>
            <a:p>
              <a:pPr>
                <a:buSzPts val="1900"/>
              </a:pPr>
              <a:endParaRPr sz="1425"/>
            </a:p>
          </p:txBody>
        </p:sp>
        <p:sp>
          <p:nvSpPr>
            <p:cNvPr id="564" name="Google Shape;564;p9"/>
            <p:cNvSpPr/>
            <p:nvPr/>
          </p:nvSpPr>
          <p:spPr>
            <a:xfrm>
              <a:off x="4070475" y="1969900"/>
              <a:ext cx="115800" cy="25"/>
            </a:xfrm>
            <a:custGeom>
              <a:avLst/>
              <a:gdLst/>
              <a:ahLst/>
              <a:cxnLst/>
              <a:rect l="l" t="t" r="r" b="b"/>
              <a:pathLst>
                <a:path w="4632" h="1" fill="none" extrusionOk="0">
                  <a:moveTo>
                    <a:pt x="4632" y="0"/>
                  </a:moveTo>
                  <a:lnTo>
                    <a:pt x="1" y="0"/>
                  </a:lnTo>
                </a:path>
              </a:pathLst>
            </a:custGeom>
            <a:noFill/>
            <a:ln w="19050" cap="rnd" cmpd="sng">
              <a:solidFill>
                <a:srgbClr val="92D050"/>
              </a:solidFill>
              <a:prstDash val="solid"/>
              <a:round/>
              <a:headEnd type="none" w="sm" len="sm"/>
              <a:tailEnd type="none" w="sm" len="sm"/>
            </a:ln>
          </p:spPr>
          <p:txBody>
            <a:bodyPr spcFirstLastPara="1" wrap="square" lIns="91425" tIns="91425" rIns="91425" bIns="91425" anchor="ctr" anchorCtr="0">
              <a:noAutofit/>
            </a:bodyPr>
            <a:lstStyle/>
            <a:p>
              <a:pPr>
                <a:buSzPts val="1900"/>
              </a:pPr>
              <a:endParaRPr sz="1425"/>
            </a:p>
          </p:txBody>
        </p:sp>
      </p:grpSp>
      <p:grpSp>
        <p:nvGrpSpPr>
          <p:cNvPr id="565" name="Google Shape;565;p9"/>
          <p:cNvGrpSpPr/>
          <p:nvPr/>
        </p:nvGrpSpPr>
        <p:grpSpPr>
          <a:xfrm>
            <a:off x="1705233" y="1159615"/>
            <a:ext cx="660559" cy="630613"/>
            <a:chOff x="1894900" y="1024400"/>
            <a:chExt cx="3724075" cy="3555250"/>
          </a:xfrm>
        </p:grpSpPr>
        <p:sp>
          <p:nvSpPr>
            <p:cNvPr id="566" name="Google Shape;566;p9"/>
            <p:cNvSpPr/>
            <p:nvPr/>
          </p:nvSpPr>
          <p:spPr>
            <a:xfrm>
              <a:off x="2145750" y="4087575"/>
              <a:ext cx="738075" cy="492075"/>
            </a:xfrm>
            <a:custGeom>
              <a:avLst/>
              <a:gdLst/>
              <a:ahLst/>
              <a:cxnLst/>
              <a:rect l="l" t="t" r="r" b="b"/>
              <a:pathLst>
                <a:path w="29523" h="19683" fill="none" extrusionOk="0">
                  <a:moveTo>
                    <a:pt x="29522" y="19682"/>
                  </a:moveTo>
                  <a:lnTo>
                    <a:pt x="0" y="19682"/>
                  </a:lnTo>
                  <a:lnTo>
                    <a:pt x="0" y="1"/>
                  </a:lnTo>
                  <a:lnTo>
                    <a:pt x="29522" y="1"/>
                  </a:lnTo>
                  <a:close/>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buSzPts val="1900"/>
              </a:pPr>
              <a:endParaRPr sz="1425"/>
            </a:p>
          </p:txBody>
        </p:sp>
        <p:sp>
          <p:nvSpPr>
            <p:cNvPr id="567" name="Google Shape;567;p9"/>
            <p:cNvSpPr/>
            <p:nvPr/>
          </p:nvSpPr>
          <p:spPr>
            <a:xfrm>
              <a:off x="2883800" y="2929850"/>
              <a:ext cx="829725" cy="1649800"/>
            </a:xfrm>
            <a:custGeom>
              <a:avLst/>
              <a:gdLst/>
              <a:ahLst/>
              <a:cxnLst/>
              <a:rect l="l" t="t" r="r" b="b"/>
              <a:pathLst>
                <a:path w="33189" h="65992" fill="none" extrusionOk="0">
                  <a:moveTo>
                    <a:pt x="33189" y="65991"/>
                  </a:moveTo>
                  <a:lnTo>
                    <a:pt x="0" y="65991"/>
                  </a:lnTo>
                  <a:lnTo>
                    <a:pt x="0" y="0"/>
                  </a:lnTo>
                  <a:lnTo>
                    <a:pt x="33189" y="0"/>
                  </a:lnTo>
                  <a:close/>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buSzPts val="1900"/>
              </a:pPr>
              <a:endParaRPr sz="1425"/>
            </a:p>
          </p:txBody>
        </p:sp>
        <p:sp>
          <p:nvSpPr>
            <p:cNvPr id="568" name="Google Shape;568;p9"/>
            <p:cNvSpPr/>
            <p:nvPr/>
          </p:nvSpPr>
          <p:spPr>
            <a:xfrm>
              <a:off x="3713500" y="3667900"/>
              <a:ext cx="829750" cy="911750"/>
            </a:xfrm>
            <a:custGeom>
              <a:avLst/>
              <a:gdLst/>
              <a:ahLst/>
              <a:cxnLst/>
              <a:rect l="l" t="t" r="r" b="b"/>
              <a:pathLst>
                <a:path w="33190" h="36470" fill="none" extrusionOk="0">
                  <a:moveTo>
                    <a:pt x="33189" y="36469"/>
                  </a:moveTo>
                  <a:lnTo>
                    <a:pt x="1" y="36469"/>
                  </a:lnTo>
                  <a:lnTo>
                    <a:pt x="1" y="1"/>
                  </a:lnTo>
                  <a:lnTo>
                    <a:pt x="33189" y="1"/>
                  </a:lnTo>
                  <a:close/>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buSzPts val="1900"/>
              </a:pPr>
              <a:endParaRPr sz="1425"/>
            </a:p>
          </p:txBody>
        </p:sp>
        <p:sp>
          <p:nvSpPr>
            <p:cNvPr id="569" name="Google Shape;569;p9"/>
            <p:cNvSpPr/>
            <p:nvPr/>
          </p:nvSpPr>
          <p:spPr>
            <a:xfrm>
              <a:off x="4543225" y="2510175"/>
              <a:ext cx="824900" cy="2069475"/>
            </a:xfrm>
            <a:custGeom>
              <a:avLst/>
              <a:gdLst/>
              <a:ahLst/>
              <a:cxnLst/>
              <a:rect l="l" t="t" r="r" b="b"/>
              <a:pathLst>
                <a:path w="32996" h="82779" fill="none" extrusionOk="0">
                  <a:moveTo>
                    <a:pt x="32996" y="82778"/>
                  </a:moveTo>
                  <a:lnTo>
                    <a:pt x="0" y="82778"/>
                  </a:lnTo>
                  <a:lnTo>
                    <a:pt x="0" y="0"/>
                  </a:lnTo>
                  <a:lnTo>
                    <a:pt x="32996" y="0"/>
                  </a:lnTo>
                  <a:close/>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buSzPts val="1900"/>
              </a:pPr>
              <a:endParaRPr sz="1425"/>
            </a:p>
          </p:txBody>
        </p:sp>
        <p:sp>
          <p:nvSpPr>
            <p:cNvPr id="570" name="Google Shape;570;p9"/>
            <p:cNvSpPr/>
            <p:nvPr/>
          </p:nvSpPr>
          <p:spPr>
            <a:xfrm>
              <a:off x="4871250" y="1024400"/>
              <a:ext cx="574075" cy="578900"/>
            </a:xfrm>
            <a:custGeom>
              <a:avLst/>
              <a:gdLst/>
              <a:ahLst/>
              <a:cxnLst/>
              <a:rect l="l" t="t" r="r" b="b"/>
              <a:pathLst>
                <a:path w="22963" h="23156" fill="none" extrusionOk="0">
                  <a:moveTo>
                    <a:pt x="0" y="1"/>
                  </a:moveTo>
                  <a:lnTo>
                    <a:pt x="22962" y="1"/>
                  </a:lnTo>
                  <a:lnTo>
                    <a:pt x="22962" y="23155"/>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buSzPts val="1900"/>
              </a:pPr>
              <a:endParaRPr sz="1425"/>
            </a:p>
          </p:txBody>
        </p:sp>
        <p:sp>
          <p:nvSpPr>
            <p:cNvPr id="571" name="Google Shape;571;p9"/>
            <p:cNvSpPr/>
            <p:nvPr/>
          </p:nvSpPr>
          <p:spPr>
            <a:xfrm>
              <a:off x="1894900" y="4579625"/>
              <a:ext cx="3724075" cy="25"/>
            </a:xfrm>
            <a:custGeom>
              <a:avLst/>
              <a:gdLst/>
              <a:ahLst/>
              <a:cxnLst/>
              <a:rect l="l" t="t" r="r" b="b"/>
              <a:pathLst>
                <a:path w="148963" h="1" fill="none" extrusionOk="0">
                  <a:moveTo>
                    <a:pt x="148962" y="0"/>
                  </a:moveTo>
                  <a:lnTo>
                    <a:pt x="1" y="0"/>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buSzPts val="1900"/>
              </a:pPr>
              <a:endParaRPr sz="1425"/>
            </a:p>
          </p:txBody>
        </p:sp>
        <p:sp>
          <p:nvSpPr>
            <p:cNvPr id="572" name="Google Shape;572;p9"/>
            <p:cNvSpPr/>
            <p:nvPr/>
          </p:nvSpPr>
          <p:spPr>
            <a:xfrm>
              <a:off x="1894900" y="1024400"/>
              <a:ext cx="3550425" cy="1905475"/>
            </a:xfrm>
            <a:custGeom>
              <a:avLst/>
              <a:gdLst/>
              <a:ahLst/>
              <a:cxnLst/>
              <a:rect l="l" t="t" r="r" b="b"/>
              <a:pathLst>
                <a:path w="142017" h="76219" fill="none" extrusionOk="0">
                  <a:moveTo>
                    <a:pt x="142016" y="1"/>
                  </a:moveTo>
                  <a:lnTo>
                    <a:pt x="79498" y="62904"/>
                  </a:lnTo>
                  <a:lnTo>
                    <a:pt x="46310" y="29909"/>
                  </a:lnTo>
                  <a:lnTo>
                    <a:pt x="1" y="76218"/>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buSzPts val="1900"/>
              </a:pPr>
              <a:endParaRPr sz="1425"/>
            </a:p>
          </p:txBody>
        </p:sp>
      </p:grpSp>
      <p:pic>
        <p:nvPicPr>
          <p:cNvPr id="573" name="Google Shape;573;p9" descr="Exporting and Importing MySQL Databases Using phpMyAdmin ..."/>
          <p:cNvPicPr preferRelativeResize="0"/>
          <p:nvPr/>
        </p:nvPicPr>
        <p:blipFill rotWithShape="1">
          <a:blip r:embed="rId3">
            <a:alphaModFix/>
          </a:blip>
          <a:srcRect/>
          <a:stretch/>
        </p:blipFill>
        <p:spPr>
          <a:xfrm>
            <a:off x="3362652" y="1174711"/>
            <a:ext cx="898201" cy="598346"/>
          </a:xfrm>
          <a:prstGeom prst="rect">
            <a:avLst/>
          </a:prstGeom>
          <a:noFill/>
          <a:ln>
            <a:noFill/>
          </a:ln>
        </p:spPr>
      </p:pic>
      <p:pic>
        <p:nvPicPr>
          <p:cNvPr id="574" name="Google Shape;574;p9" descr="Portail:Minéraux et roches — Wikipédia"/>
          <p:cNvPicPr preferRelativeResize="0"/>
          <p:nvPr/>
        </p:nvPicPr>
        <p:blipFill rotWithShape="1">
          <a:blip r:embed="rId4">
            <a:alphaModFix/>
          </a:blip>
          <a:srcRect/>
          <a:stretch/>
        </p:blipFill>
        <p:spPr>
          <a:xfrm>
            <a:off x="1778622" y="3066691"/>
            <a:ext cx="513779" cy="513779"/>
          </a:xfrm>
          <a:prstGeom prst="rect">
            <a:avLst/>
          </a:prstGeom>
          <a:noFill/>
          <a:ln>
            <a:noFill/>
          </a:ln>
        </p:spPr>
      </p:pic>
      <p:sp>
        <p:nvSpPr>
          <p:cNvPr id="575" name="Google Shape;575;p9"/>
          <p:cNvSpPr/>
          <p:nvPr/>
        </p:nvSpPr>
        <p:spPr>
          <a:xfrm>
            <a:off x="3585603" y="2985505"/>
            <a:ext cx="452299" cy="554008"/>
          </a:xfrm>
          <a:custGeom>
            <a:avLst/>
            <a:gdLst/>
            <a:ahLst/>
            <a:cxnLst/>
            <a:rect l="l" t="t" r="r" b="b"/>
            <a:pathLst>
              <a:path w="241" h="198" extrusionOk="0">
                <a:moveTo>
                  <a:pt x="238" y="3"/>
                </a:moveTo>
                <a:cubicBezTo>
                  <a:pt x="238" y="3"/>
                  <a:pt x="232" y="0"/>
                  <a:pt x="223" y="0"/>
                </a:cubicBezTo>
                <a:cubicBezTo>
                  <a:pt x="215" y="0"/>
                  <a:pt x="209" y="3"/>
                  <a:pt x="209" y="3"/>
                </a:cubicBezTo>
                <a:cubicBezTo>
                  <a:pt x="207" y="91"/>
                  <a:pt x="207" y="91"/>
                  <a:pt x="207" y="91"/>
                </a:cubicBezTo>
                <a:cubicBezTo>
                  <a:pt x="143" y="50"/>
                  <a:pt x="143" y="50"/>
                  <a:pt x="143" y="50"/>
                </a:cubicBezTo>
                <a:cubicBezTo>
                  <a:pt x="143" y="96"/>
                  <a:pt x="143" y="96"/>
                  <a:pt x="143" y="96"/>
                </a:cubicBezTo>
                <a:cubicBezTo>
                  <a:pt x="71" y="50"/>
                  <a:pt x="71" y="50"/>
                  <a:pt x="71" y="50"/>
                </a:cubicBezTo>
                <a:cubicBezTo>
                  <a:pt x="71" y="96"/>
                  <a:pt x="71" y="96"/>
                  <a:pt x="71" y="96"/>
                </a:cubicBezTo>
                <a:cubicBezTo>
                  <a:pt x="0" y="50"/>
                  <a:pt x="0" y="50"/>
                  <a:pt x="0" y="50"/>
                </a:cubicBezTo>
                <a:cubicBezTo>
                  <a:pt x="0" y="198"/>
                  <a:pt x="0" y="198"/>
                  <a:pt x="0" y="198"/>
                </a:cubicBezTo>
                <a:cubicBezTo>
                  <a:pt x="241" y="198"/>
                  <a:pt x="241" y="198"/>
                  <a:pt x="241" y="198"/>
                </a:cubicBezTo>
                <a:lnTo>
                  <a:pt x="238" y="3"/>
                </a:lnTo>
                <a:close/>
                <a:moveTo>
                  <a:pt x="76" y="158"/>
                </a:moveTo>
                <a:cubicBezTo>
                  <a:pt x="33" y="158"/>
                  <a:pt x="33" y="158"/>
                  <a:pt x="33" y="158"/>
                </a:cubicBezTo>
                <a:cubicBezTo>
                  <a:pt x="33" y="125"/>
                  <a:pt x="33" y="125"/>
                  <a:pt x="33" y="125"/>
                </a:cubicBezTo>
                <a:cubicBezTo>
                  <a:pt x="76" y="125"/>
                  <a:pt x="76" y="125"/>
                  <a:pt x="76" y="125"/>
                </a:cubicBezTo>
                <a:lnTo>
                  <a:pt x="76" y="158"/>
                </a:lnTo>
                <a:close/>
                <a:moveTo>
                  <a:pt x="135" y="158"/>
                </a:moveTo>
                <a:cubicBezTo>
                  <a:pt x="94" y="158"/>
                  <a:pt x="94" y="158"/>
                  <a:pt x="94" y="158"/>
                </a:cubicBezTo>
                <a:cubicBezTo>
                  <a:pt x="94" y="125"/>
                  <a:pt x="94" y="125"/>
                  <a:pt x="94" y="125"/>
                </a:cubicBezTo>
                <a:cubicBezTo>
                  <a:pt x="135" y="125"/>
                  <a:pt x="135" y="125"/>
                  <a:pt x="135" y="125"/>
                </a:cubicBezTo>
                <a:lnTo>
                  <a:pt x="135" y="158"/>
                </a:lnTo>
                <a:close/>
                <a:moveTo>
                  <a:pt x="193" y="158"/>
                </a:moveTo>
                <a:cubicBezTo>
                  <a:pt x="153" y="158"/>
                  <a:pt x="153" y="158"/>
                  <a:pt x="153" y="158"/>
                </a:cubicBezTo>
                <a:cubicBezTo>
                  <a:pt x="153" y="125"/>
                  <a:pt x="153" y="125"/>
                  <a:pt x="153" y="125"/>
                </a:cubicBezTo>
                <a:cubicBezTo>
                  <a:pt x="193" y="125"/>
                  <a:pt x="193" y="125"/>
                  <a:pt x="193" y="125"/>
                </a:cubicBezTo>
                <a:lnTo>
                  <a:pt x="193" y="158"/>
                </a:lnTo>
                <a:close/>
              </a:path>
            </a:pathLst>
          </a:custGeom>
          <a:solidFill>
            <a:srgbClr val="00A9E0"/>
          </a:solidFill>
          <a:ln>
            <a:noFill/>
          </a:ln>
        </p:spPr>
        <p:txBody>
          <a:bodyPr spcFirstLastPara="1" wrap="square" lIns="91425" tIns="45694" rIns="91425" bIns="45694" anchor="t" anchorCtr="0">
            <a:noAutofit/>
          </a:bodyPr>
          <a:lstStyle/>
          <a:p>
            <a:pPr>
              <a:buSzPts val="1900"/>
            </a:pPr>
            <a:endParaRPr sz="1425"/>
          </a:p>
        </p:txBody>
      </p:sp>
      <p:sp>
        <p:nvSpPr>
          <p:cNvPr id="576" name="Google Shape;576;p9"/>
          <p:cNvSpPr txBox="1"/>
          <p:nvPr/>
        </p:nvSpPr>
        <p:spPr>
          <a:xfrm>
            <a:off x="6416267" y="4041140"/>
            <a:ext cx="1544625" cy="400725"/>
          </a:xfrm>
          <a:prstGeom prst="rect">
            <a:avLst/>
          </a:prstGeom>
          <a:noFill/>
          <a:ln>
            <a:noFill/>
          </a:ln>
        </p:spPr>
        <p:txBody>
          <a:bodyPr spcFirstLastPara="1" wrap="square" lIns="0" tIns="0" rIns="0" bIns="0" anchor="ctr" anchorCtr="0">
            <a:noAutofit/>
          </a:bodyPr>
          <a:lstStyle/>
          <a:p>
            <a:pPr algn="ctr">
              <a:buSzPts val="2100"/>
            </a:pPr>
            <a:r>
              <a:rPr lang="en-US" sz="1575">
                <a:solidFill>
                  <a:srgbClr val="008080"/>
                </a:solidFill>
                <a:latin typeface="Open Sans"/>
                <a:ea typeface="Open Sans"/>
                <a:cs typeface="Open Sans"/>
                <a:sym typeface="Open Sans"/>
              </a:rPr>
              <a:t>1 Shared Services Center</a:t>
            </a:r>
            <a:endParaRPr sz="1575">
              <a:solidFill>
                <a:srgbClr val="008080"/>
              </a:solidFill>
              <a:latin typeface="Open Sans"/>
              <a:ea typeface="Open Sans"/>
              <a:cs typeface="Open Sans"/>
              <a:sym typeface="Open Sans"/>
            </a:endParaRPr>
          </a:p>
        </p:txBody>
      </p:sp>
      <p:sp>
        <p:nvSpPr>
          <p:cNvPr id="577" name="Google Shape;577;p9"/>
          <p:cNvSpPr/>
          <p:nvPr/>
        </p:nvSpPr>
        <p:spPr>
          <a:xfrm>
            <a:off x="425207" y="4558625"/>
            <a:ext cx="1280025" cy="215325"/>
          </a:xfrm>
          <a:prstGeom prst="rect">
            <a:avLst/>
          </a:prstGeom>
          <a:noFill/>
          <a:ln>
            <a:noFill/>
          </a:ln>
        </p:spPr>
        <p:txBody>
          <a:bodyPr spcFirstLastPara="1" wrap="square" lIns="91425" tIns="45694" rIns="91425" bIns="45694" anchor="t" anchorCtr="0">
            <a:noAutofit/>
          </a:bodyPr>
          <a:lstStyle/>
          <a:p>
            <a:pPr>
              <a:buSzPts val="1100"/>
            </a:pPr>
            <a:r>
              <a:rPr lang="en-US" sz="825" i="1">
                <a:latin typeface="Open Sans Light"/>
                <a:ea typeface="Open Sans Light"/>
                <a:cs typeface="Open Sans Light"/>
                <a:sym typeface="Open Sans Light"/>
              </a:rPr>
              <a:t>(*2022 figures)</a:t>
            </a:r>
            <a:endParaRPr sz="825"/>
          </a:p>
        </p:txBody>
      </p:sp>
      <p:pic>
        <p:nvPicPr>
          <p:cNvPr id="578" name="Google Shape;578;p9"/>
          <p:cNvPicPr preferRelativeResize="0"/>
          <p:nvPr/>
        </p:nvPicPr>
        <p:blipFill rotWithShape="1">
          <a:blip r:embed="rId5">
            <a:alphaModFix/>
          </a:blip>
          <a:srcRect/>
          <a:stretch/>
        </p:blipFill>
        <p:spPr>
          <a:xfrm>
            <a:off x="5201501" y="3027697"/>
            <a:ext cx="648908" cy="552775"/>
          </a:xfrm>
          <a:prstGeom prst="rect">
            <a:avLst/>
          </a:prstGeom>
          <a:noFill/>
          <a:ln>
            <a:noFill/>
          </a:ln>
        </p:spPr>
      </p:pic>
      <p:sp>
        <p:nvSpPr>
          <p:cNvPr id="579" name="Google Shape;579;p9"/>
          <p:cNvSpPr/>
          <p:nvPr/>
        </p:nvSpPr>
        <p:spPr>
          <a:xfrm>
            <a:off x="1477511" y="2752643"/>
            <a:ext cx="1116000" cy="1116000"/>
          </a:xfrm>
          <a:prstGeom prst="ellipse">
            <a:avLst/>
          </a:prstGeom>
          <a:noFill/>
          <a:ln w="19050" cap="flat" cmpd="sng">
            <a:solidFill>
              <a:schemeClr val="dk1"/>
            </a:solidFill>
            <a:prstDash val="solid"/>
            <a:round/>
            <a:headEnd type="none" w="sm" len="sm"/>
            <a:tailEnd type="none" w="sm" len="sm"/>
          </a:ln>
        </p:spPr>
        <p:txBody>
          <a:bodyPr spcFirstLastPara="1" wrap="square" lIns="0" tIns="0" rIns="0" bIns="0" anchor="ctr" anchorCtr="0">
            <a:noAutofit/>
          </a:bodyPr>
          <a:lstStyle/>
          <a:p>
            <a:pPr algn="ctr">
              <a:buSzPts val="1300"/>
            </a:pPr>
            <a:endParaRPr sz="975" i="1">
              <a:solidFill>
                <a:srgbClr val="313131"/>
              </a:solidFill>
            </a:endParaRPr>
          </a:p>
        </p:txBody>
      </p:sp>
      <p:sp>
        <p:nvSpPr>
          <p:cNvPr id="580" name="Google Shape;580;p9"/>
          <p:cNvSpPr/>
          <p:nvPr/>
        </p:nvSpPr>
        <p:spPr>
          <a:xfrm>
            <a:off x="3253751" y="2752643"/>
            <a:ext cx="1116000" cy="1116000"/>
          </a:xfrm>
          <a:prstGeom prst="ellipse">
            <a:avLst/>
          </a:prstGeom>
          <a:noFill/>
          <a:ln w="19050" cap="flat" cmpd="sng">
            <a:solidFill>
              <a:srgbClr val="00A9E1"/>
            </a:solidFill>
            <a:prstDash val="solid"/>
            <a:round/>
            <a:headEnd type="none" w="sm" len="sm"/>
            <a:tailEnd type="none" w="sm" len="sm"/>
          </a:ln>
        </p:spPr>
        <p:txBody>
          <a:bodyPr spcFirstLastPara="1" wrap="square" lIns="0" tIns="0" rIns="0" bIns="0" anchor="ctr" anchorCtr="0">
            <a:noAutofit/>
          </a:bodyPr>
          <a:lstStyle/>
          <a:p>
            <a:pPr algn="ctr">
              <a:buSzPts val="1300"/>
            </a:pPr>
            <a:endParaRPr sz="975" i="1">
              <a:solidFill>
                <a:schemeClr val="lt2"/>
              </a:solidFill>
            </a:endParaRPr>
          </a:p>
        </p:txBody>
      </p:sp>
      <p:sp>
        <p:nvSpPr>
          <p:cNvPr id="581" name="Google Shape;581;p9"/>
          <p:cNvSpPr/>
          <p:nvPr/>
        </p:nvSpPr>
        <p:spPr>
          <a:xfrm>
            <a:off x="4967952" y="2752643"/>
            <a:ext cx="1116000" cy="1116000"/>
          </a:xfrm>
          <a:prstGeom prst="ellipse">
            <a:avLst/>
          </a:prstGeom>
          <a:noFill/>
          <a:ln w="19050" cap="flat" cmpd="sng">
            <a:solidFill>
              <a:schemeClr val="dk2"/>
            </a:solidFill>
            <a:prstDash val="solid"/>
            <a:round/>
            <a:headEnd type="none" w="sm" len="sm"/>
            <a:tailEnd type="none" w="sm" len="sm"/>
          </a:ln>
        </p:spPr>
        <p:txBody>
          <a:bodyPr spcFirstLastPara="1" wrap="square" lIns="0" tIns="0" rIns="0" bIns="0" anchor="ctr" anchorCtr="0">
            <a:noAutofit/>
          </a:bodyPr>
          <a:lstStyle/>
          <a:p>
            <a:pPr algn="ctr">
              <a:buSzPts val="1300"/>
            </a:pPr>
            <a:endParaRPr sz="975" i="1">
              <a:solidFill>
                <a:srgbClr val="313131"/>
              </a:solidFill>
            </a:endParaRPr>
          </a:p>
        </p:txBody>
      </p:sp>
      <p:pic>
        <p:nvPicPr>
          <p:cNvPr id="582" name="Google Shape;582;p9"/>
          <p:cNvPicPr preferRelativeResize="0"/>
          <p:nvPr/>
        </p:nvPicPr>
        <p:blipFill rotWithShape="1">
          <a:blip r:embed="rId6">
            <a:alphaModFix/>
          </a:blip>
          <a:srcRect/>
          <a:stretch/>
        </p:blipFill>
        <p:spPr>
          <a:xfrm>
            <a:off x="5210575" y="1193510"/>
            <a:ext cx="630755" cy="612733"/>
          </a:xfrm>
          <a:prstGeom prst="rect">
            <a:avLst/>
          </a:prstGeom>
          <a:noFill/>
          <a:ln>
            <a:noFill/>
          </a:ln>
        </p:spPr>
      </p:pic>
      <p:sp>
        <p:nvSpPr>
          <p:cNvPr id="583" name="Google Shape;583;p9"/>
          <p:cNvSpPr/>
          <p:nvPr/>
        </p:nvSpPr>
        <p:spPr>
          <a:xfrm>
            <a:off x="6630579" y="2752643"/>
            <a:ext cx="1116000" cy="1116000"/>
          </a:xfrm>
          <a:prstGeom prst="ellipse">
            <a:avLst/>
          </a:prstGeom>
          <a:noFill/>
          <a:ln w="19050" cap="flat" cmpd="sng">
            <a:solidFill>
              <a:srgbClr val="008080"/>
            </a:solidFill>
            <a:prstDash val="solid"/>
            <a:round/>
            <a:headEnd type="none" w="sm" len="sm"/>
            <a:tailEnd type="none" w="sm" len="sm"/>
          </a:ln>
        </p:spPr>
        <p:txBody>
          <a:bodyPr spcFirstLastPara="1" wrap="square" lIns="0" tIns="0" rIns="0" bIns="0" anchor="ctr" anchorCtr="0">
            <a:noAutofit/>
          </a:bodyPr>
          <a:lstStyle/>
          <a:p>
            <a:pPr algn="ctr">
              <a:buSzPts val="1300"/>
            </a:pPr>
            <a:endParaRPr sz="975" i="1">
              <a:solidFill>
                <a:srgbClr val="313131"/>
              </a:solidFill>
            </a:endParaRPr>
          </a:p>
        </p:txBody>
      </p:sp>
      <p:pic>
        <p:nvPicPr>
          <p:cNvPr id="584" name="Google Shape;584;p9"/>
          <p:cNvPicPr preferRelativeResize="0"/>
          <p:nvPr/>
        </p:nvPicPr>
        <p:blipFill rotWithShape="1">
          <a:blip r:embed="rId7">
            <a:alphaModFix/>
          </a:blip>
          <a:srcRect/>
          <a:stretch/>
        </p:blipFill>
        <p:spPr>
          <a:xfrm>
            <a:off x="6919991" y="3066691"/>
            <a:ext cx="537176" cy="537176"/>
          </a:xfrm>
          <a:prstGeom prst="rect">
            <a:avLst/>
          </a:prstGeom>
          <a:noFill/>
          <a:ln>
            <a:noFill/>
          </a:ln>
        </p:spPr>
      </p:pic>
      <p:cxnSp>
        <p:nvCxnSpPr>
          <p:cNvPr id="587" name="Google Shape;587;p9"/>
          <p:cNvCxnSpPr/>
          <p:nvPr/>
        </p:nvCxnSpPr>
        <p:spPr>
          <a:xfrm>
            <a:off x="-10300" y="576650"/>
            <a:ext cx="9164701" cy="0"/>
          </a:xfrm>
          <a:prstGeom prst="straightConnector1">
            <a:avLst/>
          </a:prstGeom>
          <a:noFill/>
          <a:ln w="19050" cap="flat" cmpd="sng">
            <a:solidFill>
              <a:srgbClr val="0033A0"/>
            </a:solidFill>
            <a:prstDash val="solid"/>
            <a:round/>
            <a:headEnd type="none" w="sm" len="sm"/>
            <a:tailEnd type="none" w="sm" len="sm"/>
          </a:ln>
        </p:spPr>
      </p:cxnSp>
    </p:spTree>
    <p:extLst>
      <p:ext uri="{BB962C8B-B14F-4D97-AF65-F5344CB8AC3E}">
        <p14:creationId xmlns:p14="http://schemas.microsoft.com/office/powerpoint/2010/main" val="1581328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sp>
        <p:nvSpPr>
          <p:cNvPr id="921" name="Google Shape;921;p28"/>
          <p:cNvSpPr txBox="1">
            <a:spLocks noGrp="1"/>
          </p:cNvSpPr>
          <p:nvPr>
            <p:ph type="title"/>
          </p:nvPr>
        </p:nvSpPr>
        <p:spPr>
          <a:xfrm>
            <a:off x="499894" y="1481550"/>
            <a:ext cx="8275050" cy="781200"/>
          </a:xfrm>
          <a:prstGeom prst="rect">
            <a:avLst/>
          </a:prstGeom>
          <a:noFill/>
          <a:ln>
            <a:noFill/>
          </a:ln>
        </p:spPr>
        <p:txBody>
          <a:bodyPr spcFirstLastPara="1" wrap="square" lIns="91425" tIns="91425" rIns="91425" bIns="91425" anchor="t" anchorCtr="0">
            <a:noAutofit/>
          </a:bodyPr>
          <a:lstStyle/>
          <a:p>
            <a:pPr>
              <a:buSzPts val="4000"/>
            </a:pPr>
            <a:r>
              <a:rPr lang="en-US"/>
              <a:t>Social license to Operate</a:t>
            </a:r>
            <a:br>
              <a:rPr lang="en-US"/>
            </a:br>
            <a:endParaRPr/>
          </a:p>
        </p:txBody>
      </p:sp>
      <p:pic>
        <p:nvPicPr>
          <p:cNvPr id="922" name="Google Shape;922;p28"/>
          <p:cNvPicPr preferRelativeResize="0"/>
          <p:nvPr/>
        </p:nvPicPr>
        <p:blipFill rotWithShape="1">
          <a:blip r:embed="rId3">
            <a:alphaModFix/>
          </a:blip>
          <a:srcRect/>
          <a:stretch/>
        </p:blipFill>
        <p:spPr>
          <a:xfrm>
            <a:off x="1191" y="1191"/>
            <a:ext cx="1191" cy="1191"/>
          </a:xfrm>
          <a:prstGeom prst="rect">
            <a:avLst/>
          </a:prstGeom>
          <a:noFill/>
          <a:ln>
            <a:noFill/>
          </a:ln>
        </p:spPr>
      </p:pic>
      <p:pic>
        <p:nvPicPr>
          <p:cNvPr id="923" name="Google Shape;923;p28"/>
          <p:cNvPicPr preferRelativeResize="0"/>
          <p:nvPr/>
        </p:nvPicPr>
        <p:blipFill rotWithShape="1">
          <a:blip r:embed="rId4">
            <a:alphaModFix/>
          </a:blip>
          <a:srcRect/>
          <a:stretch/>
        </p:blipFill>
        <p:spPr>
          <a:xfrm>
            <a:off x="6983250" y="2307244"/>
            <a:ext cx="1618863" cy="1214139"/>
          </a:xfrm>
          <a:prstGeom prst="rect">
            <a:avLst/>
          </a:prstGeom>
          <a:noFill/>
          <a:ln>
            <a:noFill/>
          </a:ln>
        </p:spPr>
      </p:pic>
      <p:pic>
        <p:nvPicPr>
          <p:cNvPr id="924" name="Google Shape;924;p28"/>
          <p:cNvPicPr preferRelativeResize="0"/>
          <p:nvPr/>
        </p:nvPicPr>
        <p:blipFill rotWithShape="1">
          <a:blip r:embed="rId5">
            <a:alphaModFix/>
          </a:blip>
          <a:srcRect/>
          <a:stretch/>
        </p:blipFill>
        <p:spPr>
          <a:xfrm>
            <a:off x="3366957" y="2307244"/>
            <a:ext cx="843581" cy="1267313"/>
          </a:xfrm>
          <a:prstGeom prst="rect">
            <a:avLst/>
          </a:prstGeom>
          <a:noFill/>
          <a:ln>
            <a:noFill/>
          </a:ln>
        </p:spPr>
      </p:pic>
      <p:pic>
        <p:nvPicPr>
          <p:cNvPr id="925" name="Google Shape;925;p28"/>
          <p:cNvPicPr preferRelativeResize="0"/>
          <p:nvPr/>
        </p:nvPicPr>
        <p:blipFill rotWithShape="1">
          <a:blip r:embed="rId6">
            <a:alphaModFix/>
          </a:blip>
          <a:srcRect/>
          <a:stretch/>
        </p:blipFill>
        <p:spPr>
          <a:xfrm>
            <a:off x="2371874" y="2307244"/>
            <a:ext cx="928287" cy="1237705"/>
          </a:xfrm>
          <a:prstGeom prst="rect">
            <a:avLst/>
          </a:prstGeom>
          <a:noFill/>
          <a:ln>
            <a:noFill/>
          </a:ln>
        </p:spPr>
      </p:pic>
      <p:pic>
        <p:nvPicPr>
          <p:cNvPr id="926" name="Google Shape;926;p28"/>
          <p:cNvPicPr preferRelativeResize="0"/>
          <p:nvPr/>
        </p:nvPicPr>
        <p:blipFill rotWithShape="1">
          <a:blip r:embed="rId7">
            <a:alphaModFix/>
          </a:blip>
          <a:srcRect/>
          <a:stretch/>
        </p:blipFill>
        <p:spPr>
          <a:xfrm>
            <a:off x="448088" y="2307244"/>
            <a:ext cx="1857001" cy="1237706"/>
          </a:xfrm>
          <a:prstGeom prst="rect">
            <a:avLst/>
          </a:prstGeom>
          <a:noFill/>
          <a:ln>
            <a:noFill/>
          </a:ln>
        </p:spPr>
      </p:pic>
      <p:pic>
        <p:nvPicPr>
          <p:cNvPr id="927" name="Google Shape;927;p28"/>
          <p:cNvPicPr preferRelativeResize="0"/>
          <p:nvPr/>
        </p:nvPicPr>
        <p:blipFill rotWithShape="1">
          <a:blip r:embed="rId8">
            <a:alphaModFix/>
          </a:blip>
          <a:srcRect/>
          <a:stretch/>
        </p:blipFill>
        <p:spPr>
          <a:xfrm>
            <a:off x="5404276" y="2307244"/>
            <a:ext cx="1512188" cy="1214145"/>
          </a:xfrm>
          <a:prstGeom prst="rect">
            <a:avLst/>
          </a:prstGeom>
          <a:noFill/>
          <a:ln>
            <a:noFill/>
          </a:ln>
        </p:spPr>
      </p:pic>
      <p:pic>
        <p:nvPicPr>
          <p:cNvPr id="928" name="Google Shape;928;p28"/>
          <p:cNvPicPr preferRelativeResize="0"/>
          <p:nvPr/>
        </p:nvPicPr>
        <p:blipFill rotWithShape="1">
          <a:blip r:embed="rId9">
            <a:alphaModFix/>
          </a:blip>
          <a:srcRect/>
          <a:stretch/>
        </p:blipFill>
        <p:spPr>
          <a:xfrm>
            <a:off x="4277325" y="2307244"/>
            <a:ext cx="1060163" cy="1237705"/>
          </a:xfrm>
          <a:prstGeom prst="rect">
            <a:avLst/>
          </a:prstGeom>
          <a:noFill/>
          <a:ln>
            <a:noFill/>
          </a:ln>
        </p:spPr>
      </p:pic>
      <p:pic>
        <p:nvPicPr>
          <p:cNvPr id="929" name="Google Shape;929;p28"/>
          <p:cNvPicPr preferRelativeResize="0"/>
          <p:nvPr/>
        </p:nvPicPr>
        <p:blipFill>
          <a:blip r:embed="rId10">
            <a:alphaModFix/>
          </a:blip>
          <a:stretch>
            <a:fillRect/>
          </a:stretch>
        </p:blipFill>
        <p:spPr>
          <a:xfrm>
            <a:off x="448088" y="487669"/>
            <a:ext cx="1546106" cy="1531256"/>
          </a:xfrm>
          <a:prstGeom prst="rect">
            <a:avLst/>
          </a:prstGeom>
          <a:noFill/>
          <a:ln>
            <a:noFill/>
          </a:ln>
        </p:spPr>
      </p:pic>
    </p:spTree>
    <p:extLst>
      <p:ext uri="{BB962C8B-B14F-4D97-AF65-F5344CB8AC3E}">
        <p14:creationId xmlns:p14="http://schemas.microsoft.com/office/powerpoint/2010/main" val="28090219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
</file>

<file path=ppt/theme/theme1.xml><?xml version="1.0" encoding="utf-8"?>
<a:theme xmlns:a="http://schemas.openxmlformats.org/drawingml/2006/main" name="Simple Light">
  <a:themeElements>
    <a:clrScheme name="Imerys colours">
      <a:dk1>
        <a:srgbClr val="000000"/>
      </a:dk1>
      <a:lt1>
        <a:srgbClr val="FFFFFF"/>
      </a:lt1>
      <a:dk2>
        <a:srgbClr val="0033A0"/>
      </a:dk2>
      <a:lt2>
        <a:srgbClr val="2ACACE"/>
      </a:lt2>
      <a:accent1>
        <a:srgbClr val="00A9E0"/>
      </a:accent1>
      <a:accent2>
        <a:srgbClr val="FF8200"/>
      </a:accent2>
      <a:accent3>
        <a:srgbClr val="BEBFBE"/>
      </a:accent3>
      <a:accent4>
        <a:srgbClr val="012068"/>
      </a:accent4>
      <a:accent5>
        <a:srgbClr val="009681"/>
      </a:accent5>
      <a:accent6>
        <a:srgbClr val="643165"/>
      </a:accent6>
      <a:hlink>
        <a:srgbClr val="A40033"/>
      </a:hlink>
      <a:folHlink>
        <a:srgbClr val="00329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124</TotalTime>
  <Words>2630</Words>
  <Application>Microsoft Office PowerPoint</Application>
  <PresentationFormat>On-screen Show (16:9)</PresentationFormat>
  <Paragraphs>460</Paragraphs>
  <Slides>28</Slides>
  <Notes>28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Montserrat Light</vt:lpstr>
      <vt:lpstr>Arial</vt:lpstr>
      <vt:lpstr>Open Sans SemiBold</vt:lpstr>
      <vt:lpstr>Calibri</vt:lpstr>
      <vt:lpstr>Roboto</vt:lpstr>
      <vt:lpstr>Open Sans</vt:lpstr>
      <vt:lpstr>Open Sans Light</vt:lpstr>
      <vt:lpstr>Montserrat</vt:lpstr>
      <vt:lpstr>Arial Narrow</vt:lpstr>
      <vt:lpstr>Noto Sans Symbols</vt:lpstr>
      <vt:lpstr>Simple Light</vt:lpstr>
      <vt:lpstr>Imerys The world leader in mineral-based specialties</vt:lpstr>
      <vt:lpstr>An introduction to Imerys</vt:lpstr>
      <vt:lpstr>We operate in more than 40 countries…</vt:lpstr>
      <vt:lpstr>Our key figures* – At a glance </vt:lpstr>
      <vt:lpstr>Ready to invest in fast growing markets with higher profitability</vt:lpstr>
      <vt:lpstr>Imerys has a long established history in Greece</vt:lpstr>
      <vt:lpstr>Where we operate in Greece</vt:lpstr>
      <vt:lpstr>Imerys in Greece </vt:lpstr>
      <vt:lpstr>Social license to Operate </vt:lpstr>
      <vt:lpstr>Milos: A balanced development paradigm</vt:lpstr>
      <vt:lpstr>Bauxite: An innovative approach in Social Contribution</vt:lpstr>
      <vt:lpstr>Why sustainability matters?</vt:lpstr>
      <vt:lpstr>PowerPoint Presentation</vt:lpstr>
      <vt:lpstr>Worldwide Regulations Related to Supply Chain Due Diligence</vt:lpstr>
      <vt:lpstr>Our Sustainability Commitments</vt:lpstr>
      <vt:lpstr>We act as a responsible company …</vt:lpstr>
      <vt:lpstr>… following a robust sustainability program </vt:lpstr>
      <vt:lpstr>…. And raising our sustainable ambitions for 2025</vt:lpstr>
      <vt:lpstr>Responsible Purchasing</vt:lpstr>
      <vt:lpstr>Partnering with Imerys starts with sharing common values and standards</vt:lpstr>
      <vt:lpstr>A more responsible supply chain</vt:lpstr>
      <vt:lpstr>Focused on sustainability priorities and is aligned to global standards</vt:lpstr>
      <vt:lpstr>Supplier assessment is a simple process…</vt:lpstr>
      <vt:lpstr>Climate Change &amp; CO2 Commitment </vt:lpstr>
      <vt:lpstr>We already reduced by more than 30% our CO2 emissions in our operations</vt:lpstr>
      <vt:lpstr>A new 2030 climate change target aligned with the 1.5°C trajectory</vt:lpstr>
      <vt:lpstr>The CO2 emissions you generate counts in ours</vt:lpstr>
      <vt:lpstr>To learn more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July 2023</dc:title>
  <dc:creator>Tassos Koutsopodiotis</dc:creator>
  <cp:lastModifiedBy>Athanasios Kefalas</cp:lastModifiedBy>
  <cp:revision>27</cp:revision>
  <dcterms:modified xsi:type="dcterms:W3CDTF">2023-11-24T15:39:37Z</dcterms:modified>
</cp:coreProperties>
</file>